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027881d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027881d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027881d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027881d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027881d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027881d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027881d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027881d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027881d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027881d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027881d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027881d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5027881d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5027881d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027881d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027881d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027881d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027881d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027881d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027881d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OkX_m7hTczI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ackmania-challenger.my-free.websit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U8qLp2YcmC0&amp;feature=youtu.b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2989575" y="516625"/>
            <a:ext cx="5211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800"/>
              <a:t>TM</a:t>
            </a:r>
            <a:r>
              <a:rPr lang="en" sz="4800"/>
              <a:t>CHALLENGER</a:t>
            </a:r>
            <a:endParaRPr sz="4800"/>
          </a:p>
        </p:txBody>
      </p:sp>
      <p:sp>
        <p:nvSpPr>
          <p:cNvPr id="180" name="Google Shape;180;p25"/>
          <p:cNvSpPr txBox="1"/>
          <p:nvPr/>
        </p:nvSpPr>
        <p:spPr>
          <a:xfrm>
            <a:off x="337475" y="2865900"/>
            <a:ext cx="29274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Kamal Nimmagadda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Mehul Kohli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Ritika Singhal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Marathe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ackMania Nations Forever - High Definition Trailer" id="181" name="Google Shape;181;p25" title="TrackMania Nations Forever - HD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0" y="1665200"/>
            <a:ext cx="45428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42850" y="1243675"/>
            <a:ext cx="5403300" cy="25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FFFFF"/>
                </a:solidFill>
                <a:uFill>
                  <a:noFill/>
                </a:uFill>
                <a:hlinkClick r:id="rId3"/>
              </a:rPr>
              <a:t>THANK YOU</a:t>
            </a:r>
            <a:r>
              <a:rPr lang="en" sz="6500"/>
              <a:t> 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2909800" y="476850"/>
            <a:ext cx="51330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3946600" y="1667125"/>
            <a:ext cx="4521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Creating  a racing agent for the game of TrackMania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Training the model to find the best path to complete the speedrun for any given map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3537150" y="1578400"/>
            <a:ext cx="5461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Project Video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https://www.youtube.com/watch?v=U8qLp2YcmC0&amp;feature=youtu.be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ctrTitle"/>
          </p:nvPr>
        </p:nvSpPr>
        <p:spPr>
          <a:xfrm>
            <a:off x="3101875" y="288925"/>
            <a:ext cx="50175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Networks Used in this Project</a:t>
            </a:r>
            <a:endParaRPr sz="3000"/>
          </a:p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4122150" y="1511700"/>
            <a:ext cx="43971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In this project, a total of 3 networks are used: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CNN for Digit Recognition on speed and timestamps from the game frame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CNN for collision detection while car moves in the game frame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Double DQN model: the main model to make the car learn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We will discuss about DQN model in </a:t>
            </a:r>
            <a:endParaRPr sz="1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detail...</a:t>
            </a:r>
            <a:endParaRPr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DQN Model</a:t>
            </a:r>
            <a:endParaRPr sz="3600"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540775" y="1567550"/>
            <a:ext cx="8111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Double DQN Approach: Use of a separate target model to fix Q-targets while training.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States: A queue of 6 frames in real time from the gameplay, speed list and timestamp list in the 6 frames.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Input Shape (6 frames): 6 x 60 x 80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Actions: 7 possible actions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Replay Memory: For random sampling of initial states fed into the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Reward… (next slide)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Reward Function</a:t>
            </a:r>
            <a:endParaRPr sz="3000"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35025" y="1393625"/>
            <a:ext cx="78618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Positive Reward for Speed (action other than reverse):  </a:t>
            </a:r>
            <a:endParaRPr sz="1600"/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R(speed)</a:t>
            </a:r>
            <a:r>
              <a:rPr lang="en" sz="1600"/>
              <a:t> = e^(6th speed value/100)  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Negative Reward for Speed (action = reverse ): 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R(speed) = log(abs(5th speed value - 6th speed value))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abs(5th speed value - 6th speed value) is 0 or 1: R(speed) = -0.5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Positive Reward for completing the race: +50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Negative reward for collision: -5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Negative Reward for getting stuck on the track = -25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Cumulative Reward = Sum of all the above 5 rewards.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79"/>
            <a:ext cx="9144001" cy="51083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4215700" y="-73500"/>
            <a:ext cx="2582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Architecture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Average Reward Graph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50" y="1531050"/>
            <a:ext cx="7234607" cy="28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1385400" y="4488875"/>
            <a:ext cx="6863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each run, significant improvement in reward accumulation was observed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and Future Work</a:t>
            </a:r>
            <a:endParaRPr sz="3000"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1297500" y="1262750"/>
            <a:ext cx="70389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on local 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Hyperparameter Tuning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Stability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Modeling the reward function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Future Work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Perfecting the model for any kind of 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on the minimizing the time taken to complete the race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