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5.xml"/><Relationship Id="rId22" Type="http://schemas.openxmlformats.org/officeDocument/2006/relationships/font" Target="fonts/Lato-italic.fntdata"/><Relationship Id="rId10" Type="http://schemas.openxmlformats.org/officeDocument/2006/relationships/slide" Target="slides/slide4.xml"/><Relationship Id="rId21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Montserrat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26937fc7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26937fc7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26937fc72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26937fc72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26937fc72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26937fc72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26937fc72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26937fc72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26937fd9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26937fd9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26937fd9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26937fd9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26937fd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26937fd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26937fc72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26937fc72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26937fc72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26937fc72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5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66" name="Google Shape;66;p1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88" name="Google Shape;88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5" name="Google Shape;95;p1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8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3" name="Google Shape;103;p1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9" name="Google Shape;109;p1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9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116" name="Google Shape;116;p20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0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0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0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0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0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0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0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0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0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0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0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0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2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21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38" name="Google Shape;138;p2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21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1" name="Google Shape;141;p21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42" name="Google Shape;142;p21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22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46" name="Google Shape;146;p22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52" name="Google Shape;152;p2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23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youtube.com/watch?v=OkX_m7hTczI" TargetMode="External"/><Relationship Id="rId4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PehyrKBCTFOy3IXWevUmmufhimUSUYzZ/view" TargetMode="External"/><Relationship Id="rId4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5.jpg"/><Relationship Id="rId5" Type="http://schemas.openxmlformats.org/officeDocument/2006/relationships/image" Target="../media/image4.jpg"/><Relationship Id="rId6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NZxEesr7TspNFSMMTFhmIL4Xz9JNLr5t/view" TargetMode="External"/><Relationship Id="rId4" Type="http://schemas.openxmlformats.org/officeDocument/2006/relationships/image" Target="../media/image7.jpg"/><Relationship Id="rId5" Type="http://schemas.openxmlformats.org/officeDocument/2006/relationships/hyperlink" Target="http://drive.google.com/file/d/1KOqb1o5yaAkNfFrzI7MnBL2CYFhAFZzN/view" TargetMode="External"/><Relationship Id="rId6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ctrTitle"/>
          </p:nvPr>
        </p:nvSpPr>
        <p:spPr>
          <a:xfrm>
            <a:off x="2989575" y="516625"/>
            <a:ext cx="5211900" cy="10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4800"/>
              <a:t>TM</a:t>
            </a:r>
            <a:r>
              <a:rPr lang="en" sz="4800"/>
              <a:t>CHALLENGER</a:t>
            </a:r>
            <a:endParaRPr sz="4800"/>
          </a:p>
        </p:txBody>
      </p:sp>
      <p:sp>
        <p:nvSpPr>
          <p:cNvPr id="180" name="Google Shape;180;p25"/>
          <p:cNvSpPr txBox="1"/>
          <p:nvPr/>
        </p:nvSpPr>
        <p:spPr>
          <a:xfrm>
            <a:off x="337475" y="2865900"/>
            <a:ext cx="2927400" cy="18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By: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Kamal Nimmagadda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Mehul Kohli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Ritika Singhal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Rohan Marathe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TrackMania Nations Forever - High Definition Trailer" id="181" name="Google Shape;181;p25" title="TrackMania Nations Forever - HD Trailer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9500" y="1665200"/>
            <a:ext cx="4542850" cy="30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ctrTitle"/>
          </p:nvPr>
        </p:nvSpPr>
        <p:spPr>
          <a:xfrm>
            <a:off x="4327375" y="884700"/>
            <a:ext cx="4065900" cy="13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DEMO: Curve Track</a:t>
            </a: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7" title="VID_20200306_074327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75" y="0"/>
            <a:ext cx="9033450" cy="508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ctrTitle"/>
          </p:nvPr>
        </p:nvSpPr>
        <p:spPr>
          <a:xfrm>
            <a:off x="3782450" y="884700"/>
            <a:ext cx="4610700" cy="13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Collision Data Collection</a:t>
            </a:r>
            <a:endParaRPr sz="6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ctrTitle"/>
          </p:nvPr>
        </p:nvSpPr>
        <p:spPr>
          <a:xfrm>
            <a:off x="3156150" y="435400"/>
            <a:ext cx="5017500" cy="7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Collision Data</a:t>
            </a:r>
            <a:endParaRPr/>
          </a:p>
        </p:txBody>
      </p:sp>
      <p:sp>
        <p:nvSpPr>
          <p:cNvPr id="202" name="Google Shape;202;p29"/>
          <p:cNvSpPr txBox="1"/>
          <p:nvPr>
            <p:ph idx="1" type="subTitle"/>
          </p:nvPr>
        </p:nvSpPr>
        <p:spPr>
          <a:xfrm>
            <a:off x="4094850" y="1317125"/>
            <a:ext cx="3926400" cy="21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Collected the collision data from any possible collision constraint available in game.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Two collision constraints observed </a:t>
            </a:r>
            <a:endParaRPr sz="1800"/>
          </a:p>
        </p:txBody>
      </p:sp>
      <p:pic>
        <p:nvPicPr>
          <p:cNvPr id="203" name="Google Shape;20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4625" y="3020588"/>
            <a:ext cx="2231181" cy="170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5250" y="3048325"/>
            <a:ext cx="2299400" cy="1760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ctrTitle"/>
          </p:nvPr>
        </p:nvSpPr>
        <p:spPr>
          <a:xfrm>
            <a:off x="3156150" y="435400"/>
            <a:ext cx="5017500" cy="7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Collision Factors</a:t>
            </a:r>
            <a:endParaRPr/>
          </a:p>
        </p:txBody>
      </p:sp>
      <p:pic>
        <p:nvPicPr>
          <p:cNvPr id="210" name="Google Shape;21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6150" y="1369325"/>
            <a:ext cx="2072950" cy="158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8425" y="3264413"/>
            <a:ext cx="2072950" cy="1587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56150" y="3264425"/>
            <a:ext cx="2072950" cy="1587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18428" y="1339862"/>
            <a:ext cx="2072947" cy="158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>
            <p:ph type="ctrTitle"/>
          </p:nvPr>
        </p:nvSpPr>
        <p:spPr>
          <a:xfrm>
            <a:off x="4327375" y="884700"/>
            <a:ext cx="4065900" cy="13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DEMO: Collision Detection</a:t>
            </a:r>
            <a:endParaRPr sz="6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2" title="Week_11_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1189"/>
            <a:ext cx="9144000" cy="5144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2" title="Week_11_demo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60" y="0"/>
            <a:ext cx="914187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/>
          <p:nvPr>
            <p:ph type="ctrTitle"/>
          </p:nvPr>
        </p:nvSpPr>
        <p:spPr>
          <a:xfrm>
            <a:off x="3156150" y="435400"/>
            <a:ext cx="5017500" cy="7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Objectives</a:t>
            </a:r>
            <a:endParaRPr/>
          </a:p>
        </p:txBody>
      </p:sp>
      <p:sp>
        <p:nvSpPr>
          <p:cNvPr id="230" name="Google Shape;230;p33"/>
          <p:cNvSpPr txBox="1"/>
          <p:nvPr>
            <p:ph idx="1" type="subTitle"/>
          </p:nvPr>
        </p:nvSpPr>
        <p:spPr>
          <a:xfrm>
            <a:off x="4628250" y="1698125"/>
            <a:ext cx="3926400" cy="21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Integrate collision detection module with our existing DQN model and train it again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Train the DQN on different tracks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Minimize the completion time for each race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