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3759b2c3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3759b2c3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3759b2c35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3759b2c35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3759b2c3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3759b2c3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3759b2c3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3759b2c3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3759b2c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3759b2c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3759b2c3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3759b2c3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3759b2c35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3759b2c35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OkX_m7hTczI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2989575" y="516625"/>
            <a:ext cx="52119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4800"/>
              <a:t>TM</a:t>
            </a:r>
            <a:r>
              <a:rPr lang="en" sz="4800"/>
              <a:t>CHALLENGER</a:t>
            </a:r>
            <a:endParaRPr sz="4800"/>
          </a:p>
        </p:txBody>
      </p:sp>
      <p:sp>
        <p:nvSpPr>
          <p:cNvPr id="180" name="Google Shape;180;p25"/>
          <p:cNvSpPr txBox="1"/>
          <p:nvPr/>
        </p:nvSpPr>
        <p:spPr>
          <a:xfrm>
            <a:off x="337475" y="2865900"/>
            <a:ext cx="2927400" cy="18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By: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Kamal Nimmagadda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Mehul Kohli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Ritika Singhal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Rohan Marathe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TrackMania Nations Forever - High Definition Trailer" id="181" name="Google Shape;181;p25" title="TrackMania Nations Forever - HD Trail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500" y="1665200"/>
            <a:ext cx="4542850" cy="30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ctrTitle"/>
          </p:nvPr>
        </p:nvSpPr>
        <p:spPr>
          <a:xfrm>
            <a:off x="2975750" y="2987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Technical Difficulties</a:t>
            </a:r>
            <a:endParaRPr sz="3600"/>
          </a:p>
        </p:txBody>
      </p:sp>
      <p:sp>
        <p:nvSpPr>
          <p:cNvPr id="187" name="Google Shape;187;p26"/>
          <p:cNvSpPr txBox="1"/>
          <p:nvPr>
            <p:ph idx="1" type="subTitle"/>
          </p:nvPr>
        </p:nvSpPr>
        <p:spPr>
          <a:xfrm>
            <a:off x="3749150" y="1481125"/>
            <a:ext cx="4812300" cy="20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Instability of the agent during training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Forgetting part of the actions it learned during the second half of the training process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high error values - which may cause gradient explosion, leading to erratic changes in Q-values across similar states.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ctrTitle"/>
          </p:nvPr>
        </p:nvSpPr>
        <p:spPr>
          <a:xfrm>
            <a:off x="2975750" y="298725"/>
            <a:ext cx="50175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Solutions We Tried</a:t>
            </a:r>
            <a:endParaRPr sz="3600"/>
          </a:p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3789800" y="1735250"/>
            <a:ext cx="4812300" cy="23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Hyper parameter tuning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Soft update vs Hard update in our double DQN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Tuning the update frequency of the target model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Training on more number of episodes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Gradient Clipping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Removing max pooling layers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ctrTitle"/>
          </p:nvPr>
        </p:nvSpPr>
        <p:spPr>
          <a:xfrm>
            <a:off x="4327375" y="884700"/>
            <a:ext cx="40659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Some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Training Results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ctrTitle"/>
          </p:nvPr>
        </p:nvSpPr>
        <p:spPr>
          <a:xfrm>
            <a:off x="3537150" y="3891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IN TRAINING</a:t>
            </a:r>
            <a:endParaRPr/>
          </a:p>
        </p:txBody>
      </p:sp>
      <p:sp>
        <p:nvSpPr>
          <p:cNvPr id="204" name="Google Shape;204;p29"/>
          <p:cNvSpPr txBox="1"/>
          <p:nvPr>
            <p:ph idx="1" type="subTitle"/>
          </p:nvPr>
        </p:nvSpPr>
        <p:spPr>
          <a:xfrm>
            <a:off x="3681775" y="1968000"/>
            <a:ext cx="4872900" cy="24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Now since the training is stabilized, we can explore the following: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Tuning the reward function and choosing the best one.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Try out different exploration techniques.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Training on more number of episodes.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Tuning of hyperparameters if needed.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ctrTitle"/>
          </p:nvPr>
        </p:nvSpPr>
        <p:spPr>
          <a:xfrm>
            <a:off x="4327375" y="884700"/>
            <a:ext cx="40659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 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New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Approach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ctrTitle"/>
          </p:nvPr>
        </p:nvSpPr>
        <p:spPr>
          <a:xfrm>
            <a:off x="2975750" y="298725"/>
            <a:ext cx="50175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CNN Classifier</a:t>
            </a:r>
            <a:endParaRPr sz="3600"/>
          </a:p>
        </p:txBody>
      </p:sp>
      <p:sp>
        <p:nvSpPr>
          <p:cNvPr id="215" name="Google Shape;215;p31"/>
          <p:cNvSpPr txBox="1"/>
          <p:nvPr>
            <p:ph idx="1" type="subTitle"/>
          </p:nvPr>
        </p:nvSpPr>
        <p:spPr>
          <a:xfrm>
            <a:off x="3708500" y="1877575"/>
            <a:ext cx="4812300" cy="23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CNN to classify different actions the user is taking and map it to the most ideal keystroke for the moment.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for real time classification on the game env.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Primary focus is to augment it to a CNN based agent to compare the result with the DQN agent.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