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46edf2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46edf2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46edf2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46edf2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d46edf2c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d46edf2c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46edf2c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46edf2c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OkX_m7hTczI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sRu5uene_I2R-q3ZOoezgP8W9fyIQup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9575" y="516625"/>
            <a:ext cx="52119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4800"/>
              <a:t>TM</a:t>
            </a:r>
            <a:r>
              <a:rPr lang="en" sz="4800"/>
              <a:t>CHALLENGER</a:t>
            </a:r>
            <a:endParaRPr sz="4800"/>
          </a:p>
        </p:txBody>
      </p:sp>
      <p:sp>
        <p:nvSpPr>
          <p:cNvPr id="135" name="Google Shape;135;p13"/>
          <p:cNvSpPr txBox="1"/>
          <p:nvPr/>
        </p:nvSpPr>
        <p:spPr>
          <a:xfrm>
            <a:off x="337475" y="2865900"/>
            <a:ext cx="29274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Kamal Nimmagadda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Mehul Kohli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Ritika Singhal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Marathe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rackMania Nations Forever - High Definition Trailer" id="136" name="Google Shape;136;p13" title="TrackMania Nations Forever - HD Trai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500" y="1665200"/>
            <a:ext cx="4542850" cy="3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204350" y="579425"/>
            <a:ext cx="50175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/>
              <a:t>Collection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175800" y="1621500"/>
            <a:ext cx="4187400" cy="19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Collected screengrabs of gameplay: images with and without obstacles, cropped images of the speed and timestamps of game play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Applied digit recognition to extract speed and timestamps as text from the screengrabs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Images Preview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95850" y="1547225"/>
            <a:ext cx="70389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Images with and without objects grabbed from the gameplay.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Speedometer’s images sliced from the screengrabs of the gameplay, and digits are sliced from those images. Each digit has a dimension of 25x12.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75" y="2060275"/>
            <a:ext cx="1783181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0275"/>
            <a:ext cx="1896774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693900" y="4226703"/>
            <a:ext cx="246100" cy="5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1970" y="4281075"/>
            <a:ext cx="250925" cy="5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3330750" y="301300"/>
            <a:ext cx="4396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AI Gym (Box 2D)</a:t>
            </a:r>
            <a:endParaRPr/>
          </a:p>
        </p:txBody>
      </p:sp>
      <p:pic>
        <p:nvPicPr>
          <p:cNvPr id="158" name="Google Shape;158;p16" title="box2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575" y="1861450"/>
            <a:ext cx="3639866" cy="2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068900" y="241350"/>
            <a:ext cx="7038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Schedule</a:t>
            </a:r>
            <a:endParaRPr sz="48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00" y="1159650"/>
            <a:ext cx="7539352" cy="3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