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Montserrat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bold.fntdata"/><Relationship Id="rId12" Type="http://schemas.openxmlformats.org/officeDocument/2006/relationships/font" Target="fonts/Montserra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Italic.fntdata"/><Relationship Id="rId14" Type="http://schemas.openxmlformats.org/officeDocument/2006/relationships/font" Target="fonts/Montserrat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7ca7ea426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7ca7ea426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7cafa6bd49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7cafa6bd49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7ca7ea426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7ca7ea426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7cafa6bd49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7cafa6bd49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7cafa6bd49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7cafa6bd49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www.youtube.com/watch?v=OkX_m7hTczI" TargetMode="External"/><Relationship Id="rId4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2989575" y="516625"/>
            <a:ext cx="5211900" cy="108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" sz="4800"/>
              <a:t>TM</a:t>
            </a:r>
            <a:r>
              <a:rPr lang="en" sz="4800"/>
              <a:t>CHALLENGER</a:t>
            </a:r>
            <a:endParaRPr sz="4800"/>
          </a:p>
        </p:txBody>
      </p:sp>
      <p:sp>
        <p:nvSpPr>
          <p:cNvPr id="135" name="Google Shape;135;p13"/>
          <p:cNvSpPr txBox="1"/>
          <p:nvPr/>
        </p:nvSpPr>
        <p:spPr>
          <a:xfrm>
            <a:off x="337475" y="2865900"/>
            <a:ext cx="2927400" cy="18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By:</a:t>
            </a:r>
            <a:endParaRPr sz="15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Kamal Nimmagadda</a:t>
            </a:r>
            <a:endParaRPr sz="15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Mehul Kohli</a:t>
            </a:r>
            <a:endParaRPr sz="15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Ritika Singhal</a:t>
            </a:r>
            <a:endParaRPr sz="15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Rohan Marathe</a:t>
            </a:r>
            <a:endParaRPr sz="15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descr="TrackMania Nations Forever - High Definition Trailer" id="136" name="Google Shape;136;p13" title="TrackMania Nations Forever - HD Trailer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49500" y="1665200"/>
            <a:ext cx="4542850" cy="30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ctrTitle"/>
          </p:nvPr>
        </p:nvSpPr>
        <p:spPr>
          <a:xfrm>
            <a:off x="2909800" y="476850"/>
            <a:ext cx="5133000" cy="86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Description</a:t>
            </a:r>
            <a:endParaRPr/>
          </a:p>
        </p:txBody>
      </p:sp>
      <p:sp>
        <p:nvSpPr>
          <p:cNvPr id="142" name="Google Shape;142;p14"/>
          <p:cNvSpPr txBox="1"/>
          <p:nvPr>
            <p:ph idx="1" type="subTitle"/>
          </p:nvPr>
        </p:nvSpPr>
        <p:spPr>
          <a:xfrm>
            <a:off x="3946600" y="1667125"/>
            <a:ext cx="4521600" cy="28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Creating  a racing agent for the game of TrackMania</a:t>
            </a:r>
            <a:endParaRPr sz="19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Training the model to find the best path to complete the speedrun for any given map</a:t>
            </a:r>
            <a:endParaRPr sz="19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ctrTitle"/>
          </p:nvPr>
        </p:nvSpPr>
        <p:spPr>
          <a:xfrm>
            <a:off x="2317950" y="435400"/>
            <a:ext cx="5017500" cy="77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</a:t>
            </a:r>
            <a:endParaRPr/>
          </a:p>
        </p:txBody>
      </p:sp>
      <p:sp>
        <p:nvSpPr>
          <p:cNvPr id="148" name="Google Shape;148;p15"/>
          <p:cNvSpPr txBox="1"/>
          <p:nvPr>
            <p:ph idx="1" type="subTitle"/>
          </p:nvPr>
        </p:nvSpPr>
        <p:spPr>
          <a:xfrm>
            <a:off x="4099000" y="1590925"/>
            <a:ext cx="4521600" cy="28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To be able to perform a speedrun capable of going head to head with world top performers on A01-race.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To be able to perform a speedrun on multiplayer online maps.</a:t>
            </a:r>
            <a:endParaRPr sz="19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ctrTitle"/>
          </p:nvPr>
        </p:nvSpPr>
        <p:spPr>
          <a:xfrm>
            <a:off x="2927550" y="435400"/>
            <a:ext cx="5017500" cy="81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we Train?</a:t>
            </a:r>
            <a:endParaRPr/>
          </a:p>
        </p:txBody>
      </p:sp>
      <p:sp>
        <p:nvSpPr>
          <p:cNvPr id="154" name="Google Shape;154;p16"/>
          <p:cNvSpPr txBox="1"/>
          <p:nvPr>
            <p:ph idx="1" type="subTitle"/>
          </p:nvPr>
        </p:nvSpPr>
        <p:spPr>
          <a:xfrm>
            <a:off x="4099000" y="1590925"/>
            <a:ext cx="4521600" cy="28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Training data corpus from professional streamer gameplays.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A CNN based training model to extract player strategies and control sequences.</a:t>
            </a:r>
            <a:endParaRPr sz="19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ctrTitle"/>
          </p:nvPr>
        </p:nvSpPr>
        <p:spPr>
          <a:xfrm>
            <a:off x="2775150" y="435400"/>
            <a:ext cx="5017500" cy="8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School of thought</a:t>
            </a:r>
            <a:endParaRPr/>
          </a:p>
        </p:txBody>
      </p:sp>
      <p:sp>
        <p:nvSpPr>
          <p:cNvPr id="160" name="Google Shape;160;p17"/>
          <p:cNvSpPr txBox="1"/>
          <p:nvPr>
            <p:ph idx="1" type="subTitle"/>
          </p:nvPr>
        </p:nvSpPr>
        <p:spPr>
          <a:xfrm>
            <a:off x="4022800" y="1667125"/>
            <a:ext cx="4521600" cy="28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A Deep-Q Learning approach with reward points for each time the bot gets a personal best.</a:t>
            </a:r>
            <a:br>
              <a:rPr lang="en" sz="1900"/>
            </a:b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A Genetic algorithm to perform a dynamic speedrun.</a:t>
            </a:r>
            <a:endParaRPr sz="19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 you</a:t>
            </a:r>
            <a:endParaRPr sz="6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