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ba7b140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ba7b140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dba7b140c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dba7b140c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ba7b140c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ba7b140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ba7b140c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ba7b140c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ba7b140c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ba7b140c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OkX_m7hTczI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W1QiEFoHfPqxmTCKE-y4wPzMj7S7oatI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89575" y="516625"/>
            <a:ext cx="52119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4800"/>
              <a:t>TM</a:t>
            </a:r>
            <a:r>
              <a:rPr lang="en" sz="4800"/>
              <a:t>CHALLENGER</a:t>
            </a:r>
            <a:endParaRPr sz="4800"/>
          </a:p>
        </p:txBody>
      </p:sp>
      <p:sp>
        <p:nvSpPr>
          <p:cNvPr id="135" name="Google Shape;135;p13"/>
          <p:cNvSpPr txBox="1"/>
          <p:nvPr/>
        </p:nvSpPr>
        <p:spPr>
          <a:xfrm>
            <a:off x="337475" y="2865900"/>
            <a:ext cx="29274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By: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Kamal Nimmagadda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Mehul Kohli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Ritika Singhal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Rohan Marathe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rackMania Nations Forever - High Definition Trailer" id="136" name="Google Shape;136;p13" title="TrackMania Nations Forever - HD Trail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500" y="1665200"/>
            <a:ext cx="4542850" cy="30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4053800" y="853425"/>
            <a:ext cx="4604100" cy="22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PROGRESS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AND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ISSUES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4282400" y="853425"/>
            <a:ext cx="4604100" cy="22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 Generation Demo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 title="Recording #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306924" cy="48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ctrTitle"/>
          </p:nvPr>
        </p:nvSpPr>
        <p:spPr>
          <a:xfrm>
            <a:off x="3073675" y="333350"/>
            <a:ext cx="50991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Q-Learning</a:t>
            </a:r>
            <a:endParaRPr/>
          </a:p>
        </p:txBody>
      </p:sp>
      <p:sp>
        <p:nvSpPr>
          <p:cNvPr id="157" name="Google Shape;157;p17"/>
          <p:cNvSpPr txBox="1"/>
          <p:nvPr>
            <p:ph idx="1" type="subTitle"/>
          </p:nvPr>
        </p:nvSpPr>
        <p:spPr>
          <a:xfrm>
            <a:off x="4139200" y="1559550"/>
            <a:ext cx="47619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States: set of 20 frames captured (subject to tuning), trend in change of speed according to the timestamp.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Actions: Keystrokes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Input to the model: State-Action pairs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Output: Q values for the action </a:t>
            </a:r>
            <a:r>
              <a:rPr lang="en" sz="1800"/>
              <a:t>corresponding</a:t>
            </a:r>
            <a:r>
              <a:rPr lang="en" sz="1800"/>
              <a:t> to the transition between the states.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