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7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4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74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48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41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60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9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0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3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6A6B-0D30-47B4-90B6-FCD598B86DF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03E0-D5D4-41B2-A08E-EB790FE6E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7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979712" y="990600"/>
            <a:ext cx="4876800" cy="4876800"/>
            <a:chOff x="1979712" y="990600"/>
            <a:chExt cx="4876800" cy="4876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990600"/>
              <a:ext cx="4876800" cy="487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円/楕円 4"/>
            <p:cNvSpPr/>
            <p:nvPr/>
          </p:nvSpPr>
          <p:spPr>
            <a:xfrm>
              <a:off x="2771800" y="3032956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5366121" y="3155576"/>
              <a:ext cx="502023" cy="546848"/>
            </a:xfrm>
            <a:custGeom>
              <a:avLst/>
              <a:gdLst>
                <a:gd name="connsiteX0" fmla="*/ 502023 w 502023"/>
                <a:gd name="connsiteY0" fmla="*/ 0 h 546848"/>
                <a:gd name="connsiteX1" fmla="*/ 0 w 502023"/>
                <a:gd name="connsiteY1" fmla="*/ 268942 h 546848"/>
                <a:gd name="connsiteX2" fmla="*/ 502023 w 502023"/>
                <a:gd name="connsiteY2" fmla="*/ 546848 h 54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023" h="546848">
                  <a:moveTo>
                    <a:pt x="502023" y="0"/>
                  </a:moveTo>
                  <a:lnTo>
                    <a:pt x="0" y="268942"/>
                  </a:lnTo>
                  <a:lnTo>
                    <a:pt x="502023" y="546848"/>
                  </a:lnTo>
                </a:path>
              </a:pathLst>
            </a:custGeom>
            <a:noFill/>
            <a:ln w="152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04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Mitsuteru KOKUBUN</dc:creator>
  <cp:lastModifiedBy>Mitsuteru KOKUBUN</cp:lastModifiedBy>
  <cp:revision>3</cp:revision>
  <dcterms:created xsi:type="dcterms:W3CDTF">2016-08-30T05:11:44Z</dcterms:created>
  <dcterms:modified xsi:type="dcterms:W3CDTF">2016-08-31T03:31:42Z</dcterms:modified>
</cp:coreProperties>
</file>