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901" r:id="rId2"/>
  </p:sldMasterIdLst>
  <p:notesMasterIdLst>
    <p:notesMasterId r:id="rId11"/>
  </p:notesMasterIdLst>
  <p:handoutMasterIdLst>
    <p:handoutMasterId r:id="rId12"/>
  </p:handoutMasterIdLst>
  <p:sldIdLst>
    <p:sldId id="918" r:id="rId3"/>
    <p:sldId id="916" r:id="rId4"/>
    <p:sldId id="912" r:id="rId5"/>
    <p:sldId id="910" r:id="rId6"/>
    <p:sldId id="911" r:id="rId7"/>
    <p:sldId id="913" r:id="rId8"/>
    <p:sldId id="921" r:id="rId9"/>
    <p:sldId id="931" r:id="rId10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9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orient="horz" pos="3379">
          <p15:clr>
            <a:srgbClr val="A4A3A4"/>
          </p15:clr>
        </p15:guide>
        <p15:guide id="10" orient="horz" userDrawn="1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AA"/>
    <a:srgbClr val="DA1572"/>
    <a:srgbClr val="F90B84"/>
    <a:srgbClr val="FFFFFF"/>
    <a:srgbClr val="D5E2FF"/>
    <a:srgbClr val="4D4D4F"/>
    <a:srgbClr val="D51067"/>
    <a:srgbClr val="920053"/>
    <a:srgbClr val="000000"/>
    <a:srgbClr val="5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77" autoAdjust="0"/>
  </p:normalViewPr>
  <p:slideViewPr>
    <p:cSldViewPr snapToGrid="0" snapToObjects="1">
      <p:cViewPr varScale="1">
        <p:scale>
          <a:sx n="126" d="100"/>
          <a:sy n="126" d="100"/>
        </p:scale>
        <p:origin x="1840" y="184"/>
      </p:cViewPr>
      <p:guideLst>
        <p:guide orient="horz" pos="1449"/>
        <p:guide orient="horz" pos="4320"/>
        <p:guide orient="horz" pos="3379"/>
        <p:guide orient="horz"/>
        <p:guide pos="3839"/>
      </p:guideLst>
    </p:cSldViewPr>
  </p:slideViewPr>
  <p:outlineViewPr>
    <p:cViewPr>
      <p:scale>
        <a:sx n="33" d="100"/>
        <a:sy n="33" d="100"/>
      </p:scale>
      <p:origin x="0" y="-91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0" d="100"/>
          <a:sy n="100" d="100"/>
        </p:scale>
        <p:origin x="3908" y="5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3/31/22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84033a8f0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84033a8f0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22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https://supportcenter.checkpoint.com/supportcenter/portal?eventSubmit_doGoviewsolutiondetails=&amp;solutionid=sk167210&amp;partition=Basic&amp;product=Quantum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818f2a29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818f2a29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1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"/>
            <a:ext cx="12188822" cy="685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8" y="726637"/>
            <a:ext cx="2971806" cy="63390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575364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15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2590" y="2334080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3/31/22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123978" y="1529920"/>
            <a:ext cx="2743200" cy="142875"/>
            <a:chOff x="711" y="1003"/>
            <a:chExt cx="1728" cy="9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11" y="1003"/>
              <a:ext cx="172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711" y="1004"/>
              <a:ext cx="48" cy="88"/>
            </a:xfrm>
            <a:custGeom>
              <a:avLst/>
              <a:gdLst>
                <a:gd name="T0" fmla="*/ 31 w 48"/>
                <a:gd name="T1" fmla="*/ 53 h 88"/>
                <a:gd name="T2" fmla="*/ 31 w 48"/>
                <a:gd name="T3" fmla="*/ 88 h 88"/>
                <a:gd name="T4" fmla="*/ 17 w 48"/>
                <a:gd name="T5" fmla="*/ 88 h 88"/>
                <a:gd name="T6" fmla="*/ 17 w 48"/>
                <a:gd name="T7" fmla="*/ 53 h 88"/>
                <a:gd name="T8" fmla="*/ 0 w 48"/>
                <a:gd name="T9" fmla="*/ 0 h 88"/>
                <a:gd name="T10" fmla="*/ 15 w 48"/>
                <a:gd name="T11" fmla="*/ 0 h 88"/>
                <a:gd name="T12" fmla="*/ 24 w 48"/>
                <a:gd name="T13" fmla="*/ 35 h 88"/>
                <a:gd name="T14" fmla="*/ 33 w 48"/>
                <a:gd name="T15" fmla="*/ 0 h 88"/>
                <a:gd name="T16" fmla="*/ 48 w 48"/>
                <a:gd name="T17" fmla="*/ 0 h 88"/>
                <a:gd name="T18" fmla="*/ 31 w 48"/>
                <a:gd name="T19" fmla="*/ 5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8">
                  <a:moveTo>
                    <a:pt x="31" y="53"/>
                  </a:moveTo>
                  <a:lnTo>
                    <a:pt x="31" y="88"/>
                  </a:lnTo>
                  <a:lnTo>
                    <a:pt x="17" y="88"/>
                  </a:lnTo>
                  <a:lnTo>
                    <a:pt x="17" y="5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4" y="35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75" y="1003"/>
              <a:ext cx="47" cy="90"/>
            </a:xfrm>
            <a:custGeom>
              <a:avLst/>
              <a:gdLst>
                <a:gd name="T0" fmla="*/ 243 w 486"/>
                <a:gd name="T1" fmla="*/ 932 h 932"/>
                <a:gd name="T2" fmla="*/ 137 w 486"/>
                <a:gd name="T3" fmla="*/ 909 h 932"/>
                <a:gd name="T4" fmla="*/ 66 w 486"/>
                <a:gd name="T5" fmla="*/ 854 h 932"/>
                <a:gd name="T6" fmla="*/ 31 w 486"/>
                <a:gd name="T7" fmla="*/ 793 h 932"/>
                <a:gd name="T8" fmla="*/ 11 w 486"/>
                <a:gd name="T9" fmla="*/ 713 h 932"/>
                <a:gd name="T10" fmla="*/ 2 w 486"/>
                <a:gd name="T11" fmla="*/ 607 h 932"/>
                <a:gd name="T12" fmla="*/ 0 w 486"/>
                <a:gd name="T13" fmla="*/ 466 h 932"/>
                <a:gd name="T14" fmla="*/ 2 w 486"/>
                <a:gd name="T15" fmla="*/ 325 h 932"/>
                <a:gd name="T16" fmla="*/ 11 w 486"/>
                <a:gd name="T17" fmla="*/ 218 h 932"/>
                <a:gd name="T18" fmla="*/ 31 w 486"/>
                <a:gd name="T19" fmla="*/ 139 h 932"/>
                <a:gd name="T20" fmla="*/ 66 w 486"/>
                <a:gd name="T21" fmla="*/ 78 h 932"/>
                <a:gd name="T22" fmla="*/ 137 w 486"/>
                <a:gd name="T23" fmla="*/ 23 h 932"/>
                <a:gd name="T24" fmla="*/ 243 w 486"/>
                <a:gd name="T25" fmla="*/ 0 h 932"/>
                <a:gd name="T26" fmla="*/ 349 w 486"/>
                <a:gd name="T27" fmla="*/ 23 h 932"/>
                <a:gd name="T28" fmla="*/ 420 w 486"/>
                <a:gd name="T29" fmla="*/ 78 h 932"/>
                <a:gd name="T30" fmla="*/ 456 w 486"/>
                <a:gd name="T31" fmla="*/ 138 h 932"/>
                <a:gd name="T32" fmla="*/ 476 w 486"/>
                <a:gd name="T33" fmla="*/ 218 h 932"/>
                <a:gd name="T34" fmla="*/ 484 w 486"/>
                <a:gd name="T35" fmla="*/ 325 h 932"/>
                <a:gd name="T36" fmla="*/ 486 w 486"/>
                <a:gd name="T37" fmla="*/ 466 h 932"/>
                <a:gd name="T38" fmla="*/ 484 w 486"/>
                <a:gd name="T39" fmla="*/ 607 h 932"/>
                <a:gd name="T40" fmla="*/ 476 w 486"/>
                <a:gd name="T41" fmla="*/ 714 h 932"/>
                <a:gd name="T42" fmla="*/ 456 w 486"/>
                <a:gd name="T43" fmla="*/ 793 h 932"/>
                <a:gd name="T44" fmla="*/ 420 w 486"/>
                <a:gd name="T45" fmla="*/ 854 h 932"/>
                <a:gd name="T46" fmla="*/ 349 w 486"/>
                <a:gd name="T47" fmla="*/ 909 h 932"/>
                <a:gd name="T48" fmla="*/ 243 w 486"/>
                <a:gd name="T49" fmla="*/ 932 h 932"/>
                <a:gd name="T50" fmla="*/ 243 w 486"/>
                <a:gd name="T51" fmla="*/ 802 h 932"/>
                <a:gd name="T52" fmla="*/ 285 w 486"/>
                <a:gd name="T53" fmla="*/ 793 h 932"/>
                <a:gd name="T54" fmla="*/ 312 w 486"/>
                <a:gd name="T55" fmla="*/ 768 h 932"/>
                <a:gd name="T56" fmla="*/ 338 w 486"/>
                <a:gd name="T57" fmla="*/ 663 h 932"/>
                <a:gd name="T58" fmla="*/ 343 w 486"/>
                <a:gd name="T59" fmla="*/ 466 h 932"/>
                <a:gd name="T60" fmla="*/ 338 w 486"/>
                <a:gd name="T61" fmla="*/ 269 h 932"/>
                <a:gd name="T62" fmla="*/ 312 w 486"/>
                <a:gd name="T63" fmla="*/ 164 h 932"/>
                <a:gd name="T64" fmla="*/ 285 w 486"/>
                <a:gd name="T65" fmla="*/ 139 h 932"/>
                <a:gd name="T66" fmla="*/ 243 w 486"/>
                <a:gd name="T67" fmla="*/ 130 h 932"/>
                <a:gd name="T68" fmla="*/ 201 w 486"/>
                <a:gd name="T69" fmla="*/ 139 h 932"/>
                <a:gd name="T70" fmla="*/ 175 w 486"/>
                <a:gd name="T71" fmla="*/ 164 h 932"/>
                <a:gd name="T72" fmla="*/ 149 w 486"/>
                <a:gd name="T73" fmla="*/ 269 h 932"/>
                <a:gd name="T74" fmla="*/ 143 w 486"/>
                <a:gd name="T75" fmla="*/ 466 h 932"/>
                <a:gd name="T76" fmla="*/ 149 w 486"/>
                <a:gd name="T77" fmla="*/ 663 h 932"/>
                <a:gd name="T78" fmla="*/ 175 w 486"/>
                <a:gd name="T79" fmla="*/ 768 h 932"/>
                <a:gd name="T80" fmla="*/ 201 w 486"/>
                <a:gd name="T81" fmla="*/ 793 h 932"/>
                <a:gd name="T82" fmla="*/ 243 w 486"/>
                <a:gd name="T83" fmla="*/ 80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932">
                  <a:moveTo>
                    <a:pt x="243" y="932"/>
                  </a:move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5"/>
                    <a:pt x="31" y="793"/>
                  </a:cubicBezTo>
                  <a:cubicBezTo>
                    <a:pt x="22" y="770"/>
                    <a:pt x="16" y="744"/>
                    <a:pt x="11" y="713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9"/>
                    <a:pt x="11" y="218"/>
                  </a:cubicBezTo>
                  <a:cubicBezTo>
                    <a:pt x="16" y="188"/>
                    <a:pt x="22" y="162"/>
                    <a:pt x="31" y="139"/>
                  </a:cubicBezTo>
                  <a:cubicBezTo>
                    <a:pt x="39" y="117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ubicBezTo>
                    <a:pt x="286" y="0"/>
                    <a:pt x="321" y="8"/>
                    <a:pt x="349" y="23"/>
                  </a:cubicBezTo>
                  <a:cubicBezTo>
                    <a:pt x="377" y="38"/>
                    <a:pt x="401" y="56"/>
                    <a:pt x="420" y="78"/>
                  </a:cubicBezTo>
                  <a:cubicBezTo>
                    <a:pt x="435" y="96"/>
                    <a:pt x="447" y="116"/>
                    <a:pt x="456" y="138"/>
                  </a:cubicBezTo>
                  <a:cubicBezTo>
                    <a:pt x="465" y="161"/>
                    <a:pt x="472" y="187"/>
                    <a:pt x="476" y="218"/>
                  </a:cubicBezTo>
                  <a:cubicBezTo>
                    <a:pt x="480" y="248"/>
                    <a:pt x="483" y="284"/>
                    <a:pt x="484" y="325"/>
                  </a:cubicBezTo>
                  <a:cubicBezTo>
                    <a:pt x="485" y="365"/>
                    <a:pt x="486" y="412"/>
                    <a:pt x="486" y="466"/>
                  </a:cubicBezTo>
                  <a:cubicBezTo>
                    <a:pt x="486" y="520"/>
                    <a:pt x="485" y="567"/>
                    <a:pt x="484" y="607"/>
                  </a:cubicBezTo>
                  <a:cubicBezTo>
                    <a:pt x="483" y="648"/>
                    <a:pt x="480" y="683"/>
                    <a:pt x="476" y="714"/>
                  </a:cubicBezTo>
                  <a:cubicBezTo>
                    <a:pt x="472" y="745"/>
                    <a:pt x="465" y="771"/>
                    <a:pt x="456" y="793"/>
                  </a:cubicBezTo>
                  <a:cubicBezTo>
                    <a:pt x="447" y="816"/>
                    <a:pt x="435" y="836"/>
                    <a:pt x="420" y="854"/>
                  </a:cubicBezTo>
                  <a:cubicBezTo>
                    <a:pt x="401" y="876"/>
                    <a:pt x="377" y="894"/>
                    <a:pt x="349" y="909"/>
                  </a:cubicBezTo>
                  <a:cubicBezTo>
                    <a:pt x="321" y="924"/>
                    <a:pt x="286" y="932"/>
                    <a:pt x="243" y="932"/>
                  </a:cubicBezTo>
                  <a:close/>
                  <a:moveTo>
                    <a:pt x="243" y="802"/>
                  </a:moveTo>
                  <a:cubicBezTo>
                    <a:pt x="260" y="802"/>
                    <a:pt x="274" y="799"/>
                    <a:pt x="285" y="793"/>
                  </a:cubicBezTo>
                  <a:cubicBezTo>
                    <a:pt x="296" y="786"/>
                    <a:pt x="305" y="778"/>
                    <a:pt x="312" y="768"/>
                  </a:cubicBezTo>
                  <a:cubicBezTo>
                    <a:pt x="326" y="746"/>
                    <a:pt x="334" y="711"/>
                    <a:pt x="338" y="663"/>
                  </a:cubicBezTo>
                  <a:cubicBezTo>
                    <a:pt x="341" y="615"/>
                    <a:pt x="343" y="550"/>
                    <a:pt x="343" y="466"/>
                  </a:cubicBezTo>
                  <a:cubicBezTo>
                    <a:pt x="343" y="382"/>
                    <a:pt x="341" y="317"/>
                    <a:pt x="338" y="269"/>
                  </a:cubicBezTo>
                  <a:cubicBezTo>
                    <a:pt x="334" y="221"/>
                    <a:pt x="326" y="186"/>
                    <a:pt x="312" y="164"/>
                  </a:cubicBezTo>
                  <a:cubicBezTo>
                    <a:pt x="305" y="154"/>
                    <a:pt x="296" y="146"/>
                    <a:pt x="285" y="139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2" y="186"/>
                    <a:pt x="153" y="221"/>
                    <a:pt x="149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9" y="663"/>
                  </a:cubicBezTo>
                  <a:cubicBezTo>
                    <a:pt x="153" y="711"/>
                    <a:pt x="162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46" y="1004"/>
              <a:ext cx="44" cy="89"/>
            </a:xfrm>
            <a:custGeom>
              <a:avLst/>
              <a:gdLst>
                <a:gd name="T0" fmla="*/ 464 w 464"/>
                <a:gd name="T1" fmla="*/ 685 h 921"/>
                <a:gd name="T2" fmla="*/ 401 w 464"/>
                <a:gd name="T3" fmla="*/ 853 h 921"/>
                <a:gd name="T4" fmla="*/ 232 w 464"/>
                <a:gd name="T5" fmla="*/ 921 h 921"/>
                <a:gd name="T6" fmla="*/ 62 w 464"/>
                <a:gd name="T7" fmla="*/ 853 h 921"/>
                <a:gd name="T8" fmla="*/ 0 w 464"/>
                <a:gd name="T9" fmla="*/ 685 h 921"/>
                <a:gd name="T10" fmla="*/ 0 w 464"/>
                <a:gd name="T11" fmla="*/ 0 h 921"/>
                <a:gd name="T12" fmla="*/ 143 w 464"/>
                <a:gd name="T13" fmla="*/ 0 h 921"/>
                <a:gd name="T14" fmla="*/ 143 w 464"/>
                <a:gd name="T15" fmla="*/ 680 h 921"/>
                <a:gd name="T16" fmla="*/ 166 w 464"/>
                <a:gd name="T17" fmla="*/ 765 h 921"/>
                <a:gd name="T18" fmla="*/ 232 w 464"/>
                <a:gd name="T19" fmla="*/ 791 h 921"/>
                <a:gd name="T20" fmla="*/ 298 w 464"/>
                <a:gd name="T21" fmla="*/ 765 h 921"/>
                <a:gd name="T22" fmla="*/ 321 w 464"/>
                <a:gd name="T23" fmla="*/ 680 h 921"/>
                <a:gd name="T24" fmla="*/ 321 w 464"/>
                <a:gd name="T25" fmla="*/ 0 h 921"/>
                <a:gd name="T26" fmla="*/ 464 w 464"/>
                <a:gd name="T27" fmla="*/ 0 h 921"/>
                <a:gd name="T28" fmla="*/ 464 w 464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921">
                  <a:moveTo>
                    <a:pt x="464" y="685"/>
                  </a:moveTo>
                  <a:cubicBezTo>
                    <a:pt x="464" y="755"/>
                    <a:pt x="443" y="811"/>
                    <a:pt x="401" y="853"/>
                  </a:cubicBezTo>
                  <a:cubicBezTo>
                    <a:pt x="358" y="898"/>
                    <a:pt x="301" y="921"/>
                    <a:pt x="232" y="921"/>
                  </a:cubicBezTo>
                  <a:cubicBezTo>
                    <a:pt x="162" y="921"/>
                    <a:pt x="106" y="898"/>
                    <a:pt x="62" y="853"/>
                  </a:cubicBezTo>
                  <a:cubicBezTo>
                    <a:pt x="20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680"/>
                    <a:pt x="143" y="680"/>
                    <a:pt x="143" y="680"/>
                  </a:cubicBezTo>
                  <a:cubicBezTo>
                    <a:pt x="143" y="718"/>
                    <a:pt x="150" y="747"/>
                    <a:pt x="166" y="765"/>
                  </a:cubicBezTo>
                  <a:cubicBezTo>
                    <a:pt x="181" y="782"/>
                    <a:pt x="203" y="791"/>
                    <a:pt x="232" y="791"/>
                  </a:cubicBezTo>
                  <a:cubicBezTo>
                    <a:pt x="260" y="791"/>
                    <a:pt x="282" y="782"/>
                    <a:pt x="298" y="765"/>
                  </a:cubicBezTo>
                  <a:cubicBezTo>
                    <a:pt x="313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464" y="6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951" y="1004"/>
              <a:ext cx="45" cy="88"/>
            </a:xfrm>
            <a:custGeom>
              <a:avLst/>
              <a:gdLst>
                <a:gd name="T0" fmla="*/ 231 w 474"/>
                <a:gd name="T1" fmla="*/ 0 h 910"/>
                <a:gd name="T2" fmla="*/ 338 w 474"/>
                <a:gd name="T3" fmla="*/ 21 h 910"/>
                <a:gd name="T4" fmla="*/ 408 w 474"/>
                <a:gd name="T5" fmla="*/ 75 h 910"/>
                <a:gd name="T6" fmla="*/ 444 w 474"/>
                <a:gd name="T7" fmla="*/ 133 h 910"/>
                <a:gd name="T8" fmla="*/ 464 w 474"/>
                <a:gd name="T9" fmla="*/ 211 h 910"/>
                <a:gd name="T10" fmla="*/ 472 w 474"/>
                <a:gd name="T11" fmla="*/ 316 h 910"/>
                <a:gd name="T12" fmla="*/ 474 w 474"/>
                <a:gd name="T13" fmla="*/ 454 h 910"/>
                <a:gd name="T14" fmla="*/ 472 w 474"/>
                <a:gd name="T15" fmla="*/ 592 h 910"/>
                <a:gd name="T16" fmla="*/ 464 w 474"/>
                <a:gd name="T17" fmla="*/ 697 h 910"/>
                <a:gd name="T18" fmla="*/ 444 w 474"/>
                <a:gd name="T19" fmla="*/ 776 h 910"/>
                <a:gd name="T20" fmla="*/ 408 w 474"/>
                <a:gd name="T21" fmla="*/ 835 h 910"/>
                <a:gd name="T22" fmla="*/ 338 w 474"/>
                <a:gd name="T23" fmla="*/ 889 h 910"/>
                <a:gd name="T24" fmla="*/ 231 w 474"/>
                <a:gd name="T25" fmla="*/ 910 h 910"/>
                <a:gd name="T26" fmla="*/ 0 w 474"/>
                <a:gd name="T27" fmla="*/ 910 h 910"/>
                <a:gd name="T28" fmla="*/ 0 w 474"/>
                <a:gd name="T29" fmla="*/ 0 h 910"/>
                <a:gd name="T30" fmla="*/ 231 w 474"/>
                <a:gd name="T31" fmla="*/ 0 h 910"/>
                <a:gd name="T32" fmla="*/ 143 w 474"/>
                <a:gd name="T33" fmla="*/ 129 h 910"/>
                <a:gd name="T34" fmla="*/ 143 w 474"/>
                <a:gd name="T35" fmla="*/ 781 h 910"/>
                <a:gd name="T36" fmla="*/ 227 w 474"/>
                <a:gd name="T37" fmla="*/ 781 h 910"/>
                <a:gd name="T38" fmla="*/ 271 w 474"/>
                <a:gd name="T39" fmla="*/ 771 h 910"/>
                <a:gd name="T40" fmla="*/ 300 w 474"/>
                <a:gd name="T41" fmla="*/ 744 h 910"/>
                <a:gd name="T42" fmla="*/ 326 w 474"/>
                <a:gd name="T43" fmla="*/ 643 h 910"/>
                <a:gd name="T44" fmla="*/ 331 w 474"/>
                <a:gd name="T45" fmla="*/ 454 h 910"/>
                <a:gd name="T46" fmla="*/ 326 w 474"/>
                <a:gd name="T47" fmla="*/ 266 h 910"/>
                <a:gd name="T48" fmla="*/ 300 w 474"/>
                <a:gd name="T49" fmla="*/ 166 h 910"/>
                <a:gd name="T50" fmla="*/ 271 w 474"/>
                <a:gd name="T51" fmla="*/ 139 h 910"/>
                <a:gd name="T52" fmla="*/ 227 w 474"/>
                <a:gd name="T53" fmla="*/ 129 h 910"/>
                <a:gd name="T54" fmla="*/ 143 w 474"/>
                <a:gd name="T55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910">
                  <a:moveTo>
                    <a:pt x="231" y="0"/>
                  </a:moveTo>
                  <a:cubicBezTo>
                    <a:pt x="275" y="0"/>
                    <a:pt x="310" y="7"/>
                    <a:pt x="338" y="21"/>
                  </a:cubicBezTo>
                  <a:cubicBezTo>
                    <a:pt x="366" y="36"/>
                    <a:pt x="389" y="54"/>
                    <a:pt x="408" y="75"/>
                  </a:cubicBezTo>
                  <a:cubicBezTo>
                    <a:pt x="423" y="92"/>
                    <a:pt x="435" y="111"/>
                    <a:pt x="444" y="133"/>
                  </a:cubicBezTo>
                  <a:cubicBezTo>
                    <a:pt x="453" y="155"/>
                    <a:pt x="460" y="181"/>
                    <a:pt x="464" y="211"/>
                  </a:cubicBezTo>
                  <a:cubicBezTo>
                    <a:pt x="468" y="242"/>
                    <a:pt x="471" y="277"/>
                    <a:pt x="472" y="316"/>
                  </a:cubicBezTo>
                  <a:cubicBezTo>
                    <a:pt x="474" y="356"/>
                    <a:pt x="474" y="402"/>
                    <a:pt x="474" y="454"/>
                  </a:cubicBezTo>
                  <a:cubicBezTo>
                    <a:pt x="474" y="507"/>
                    <a:pt x="474" y="553"/>
                    <a:pt x="472" y="592"/>
                  </a:cubicBezTo>
                  <a:cubicBezTo>
                    <a:pt x="471" y="632"/>
                    <a:pt x="468" y="667"/>
                    <a:pt x="464" y="697"/>
                  </a:cubicBezTo>
                  <a:cubicBezTo>
                    <a:pt x="460" y="728"/>
                    <a:pt x="453" y="754"/>
                    <a:pt x="444" y="776"/>
                  </a:cubicBezTo>
                  <a:cubicBezTo>
                    <a:pt x="435" y="798"/>
                    <a:pt x="423" y="818"/>
                    <a:pt x="408" y="835"/>
                  </a:cubicBezTo>
                  <a:cubicBezTo>
                    <a:pt x="389" y="856"/>
                    <a:pt x="366" y="874"/>
                    <a:pt x="338" y="889"/>
                  </a:cubicBezTo>
                  <a:cubicBezTo>
                    <a:pt x="310" y="903"/>
                    <a:pt x="275" y="910"/>
                    <a:pt x="231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3" y="129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27" y="781"/>
                    <a:pt x="227" y="781"/>
                    <a:pt x="227" y="781"/>
                  </a:cubicBezTo>
                  <a:cubicBezTo>
                    <a:pt x="244" y="781"/>
                    <a:pt x="259" y="778"/>
                    <a:pt x="271" y="771"/>
                  </a:cubicBezTo>
                  <a:cubicBezTo>
                    <a:pt x="284" y="764"/>
                    <a:pt x="293" y="755"/>
                    <a:pt x="300" y="744"/>
                  </a:cubicBezTo>
                  <a:cubicBezTo>
                    <a:pt x="315" y="723"/>
                    <a:pt x="323" y="689"/>
                    <a:pt x="326" y="643"/>
                  </a:cubicBezTo>
                  <a:cubicBezTo>
                    <a:pt x="329" y="597"/>
                    <a:pt x="331" y="534"/>
                    <a:pt x="331" y="454"/>
                  </a:cubicBezTo>
                  <a:cubicBezTo>
                    <a:pt x="331" y="374"/>
                    <a:pt x="329" y="311"/>
                    <a:pt x="326" y="266"/>
                  </a:cubicBezTo>
                  <a:cubicBezTo>
                    <a:pt x="323" y="220"/>
                    <a:pt x="315" y="187"/>
                    <a:pt x="300" y="166"/>
                  </a:cubicBezTo>
                  <a:cubicBezTo>
                    <a:pt x="293" y="155"/>
                    <a:pt x="284" y="146"/>
                    <a:pt x="271" y="139"/>
                  </a:cubicBezTo>
                  <a:cubicBezTo>
                    <a:pt x="259" y="132"/>
                    <a:pt x="244" y="129"/>
                    <a:pt x="227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021" y="1004"/>
              <a:ext cx="37" cy="88"/>
            </a:xfrm>
            <a:custGeom>
              <a:avLst/>
              <a:gdLst>
                <a:gd name="T0" fmla="*/ 37 w 37"/>
                <a:gd name="T1" fmla="*/ 13 h 88"/>
                <a:gd name="T2" fmla="*/ 14 w 37"/>
                <a:gd name="T3" fmla="*/ 13 h 88"/>
                <a:gd name="T4" fmla="*/ 14 w 37"/>
                <a:gd name="T5" fmla="*/ 37 h 88"/>
                <a:gd name="T6" fmla="*/ 33 w 37"/>
                <a:gd name="T7" fmla="*/ 37 h 88"/>
                <a:gd name="T8" fmla="*/ 33 w 37"/>
                <a:gd name="T9" fmla="*/ 50 h 88"/>
                <a:gd name="T10" fmla="*/ 14 w 37"/>
                <a:gd name="T11" fmla="*/ 50 h 88"/>
                <a:gd name="T12" fmla="*/ 14 w 37"/>
                <a:gd name="T13" fmla="*/ 75 h 88"/>
                <a:gd name="T14" fmla="*/ 37 w 37"/>
                <a:gd name="T15" fmla="*/ 75 h 88"/>
                <a:gd name="T16" fmla="*/ 37 w 37"/>
                <a:gd name="T17" fmla="*/ 88 h 88"/>
                <a:gd name="T18" fmla="*/ 0 w 37"/>
                <a:gd name="T19" fmla="*/ 88 h 88"/>
                <a:gd name="T20" fmla="*/ 0 w 37"/>
                <a:gd name="T21" fmla="*/ 0 h 88"/>
                <a:gd name="T22" fmla="*/ 37 w 37"/>
                <a:gd name="T23" fmla="*/ 0 h 88"/>
                <a:gd name="T24" fmla="*/ 37 w 37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88">
                  <a:moveTo>
                    <a:pt x="37" y="13"/>
                  </a:moveTo>
                  <a:lnTo>
                    <a:pt x="14" y="13"/>
                  </a:lnTo>
                  <a:lnTo>
                    <a:pt x="14" y="37"/>
                  </a:lnTo>
                  <a:lnTo>
                    <a:pt x="33" y="37"/>
                  </a:lnTo>
                  <a:lnTo>
                    <a:pt x="33" y="50"/>
                  </a:lnTo>
                  <a:lnTo>
                    <a:pt x="14" y="50"/>
                  </a:lnTo>
                  <a:lnTo>
                    <a:pt x="14" y="75"/>
                  </a:lnTo>
                  <a:lnTo>
                    <a:pt x="37" y="75"/>
                  </a:lnTo>
                  <a:lnTo>
                    <a:pt x="37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1079" y="1003"/>
              <a:ext cx="45" cy="90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4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8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4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148" y="1004"/>
              <a:ext cx="37" cy="88"/>
            </a:xfrm>
            <a:custGeom>
              <a:avLst/>
              <a:gdLst>
                <a:gd name="T0" fmla="*/ 37 w 37"/>
                <a:gd name="T1" fmla="*/ 13 h 88"/>
                <a:gd name="T2" fmla="*/ 14 w 37"/>
                <a:gd name="T3" fmla="*/ 13 h 88"/>
                <a:gd name="T4" fmla="*/ 14 w 37"/>
                <a:gd name="T5" fmla="*/ 37 h 88"/>
                <a:gd name="T6" fmla="*/ 34 w 37"/>
                <a:gd name="T7" fmla="*/ 37 h 88"/>
                <a:gd name="T8" fmla="*/ 34 w 37"/>
                <a:gd name="T9" fmla="*/ 50 h 88"/>
                <a:gd name="T10" fmla="*/ 14 w 37"/>
                <a:gd name="T11" fmla="*/ 50 h 88"/>
                <a:gd name="T12" fmla="*/ 14 w 37"/>
                <a:gd name="T13" fmla="*/ 75 h 88"/>
                <a:gd name="T14" fmla="*/ 37 w 37"/>
                <a:gd name="T15" fmla="*/ 75 h 88"/>
                <a:gd name="T16" fmla="*/ 37 w 37"/>
                <a:gd name="T17" fmla="*/ 88 h 88"/>
                <a:gd name="T18" fmla="*/ 0 w 37"/>
                <a:gd name="T19" fmla="*/ 88 h 88"/>
                <a:gd name="T20" fmla="*/ 0 w 37"/>
                <a:gd name="T21" fmla="*/ 0 h 88"/>
                <a:gd name="T22" fmla="*/ 37 w 37"/>
                <a:gd name="T23" fmla="*/ 0 h 88"/>
                <a:gd name="T24" fmla="*/ 37 w 37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88">
                  <a:moveTo>
                    <a:pt x="37" y="13"/>
                  </a:moveTo>
                  <a:lnTo>
                    <a:pt x="14" y="13"/>
                  </a:lnTo>
                  <a:lnTo>
                    <a:pt x="14" y="37"/>
                  </a:lnTo>
                  <a:lnTo>
                    <a:pt x="34" y="37"/>
                  </a:lnTo>
                  <a:lnTo>
                    <a:pt x="34" y="50"/>
                  </a:lnTo>
                  <a:lnTo>
                    <a:pt x="14" y="50"/>
                  </a:lnTo>
                  <a:lnTo>
                    <a:pt x="14" y="75"/>
                  </a:lnTo>
                  <a:lnTo>
                    <a:pt x="37" y="75"/>
                  </a:lnTo>
                  <a:lnTo>
                    <a:pt x="37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209" y="1004"/>
              <a:ext cx="47" cy="88"/>
            </a:xfrm>
            <a:custGeom>
              <a:avLst/>
              <a:gdLst>
                <a:gd name="T0" fmla="*/ 230 w 492"/>
                <a:gd name="T1" fmla="*/ 0 h 910"/>
                <a:gd name="T2" fmla="*/ 409 w 492"/>
                <a:gd name="T3" fmla="*/ 63 h 910"/>
                <a:gd name="T4" fmla="*/ 463 w 492"/>
                <a:gd name="T5" fmla="*/ 268 h 910"/>
                <a:gd name="T6" fmla="*/ 441 w 492"/>
                <a:gd name="T7" fmla="*/ 413 h 910"/>
                <a:gd name="T8" fmla="*/ 357 w 492"/>
                <a:gd name="T9" fmla="*/ 506 h 910"/>
                <a:gd name="T10" fmla="*/ 492 w 492"/>
                <a:gd name="T11" fmla="*/ 910 h 910"/>
                <a:gd name="T12" fmla="*/ 342 w 492"/>
                <a:gd name="T13" fmla="*/ 910 h 910"/>
                <a:gd name="T14" fmla="*/ 223 w 492"/>
                <a:gd name="T15" fmla="*/ 537 h 910"/>
                <a:gd name="T16" fmla="*/ 143 w 492"/>
                <a:gd name="T17" fmla="*/ 537 h 910"/>
                <a:gd name="T18" fmla="*/ 143 w 492"/>
                <a:gd name="T19" fmla="*/ 910 h 910"/>
                <a:gd name="T20" fmla="*/ 0 w 492"/>
                <a:gd name="T21" fmla="*/ 910 h 910"/>
                <a:gd name="T22" fmla="*/ 0 w 492"/>
                <a:gd name="T23" fmla="*/ 0 h 910"/>
                <a:gd name="T24" fmla="*/ 230 w 492"/>
                <a:gd name="T25" fmla="*/ 0 h 910"/>
                <a:gd name="T26" fmla="*/ 143 w 492"/>
                <a:gd name="T27" fmla="*/ 129 h 910"/>
                <a:gd name="T28" fmla="*/ 143 w 492"/>
                <a:gd name="T29" fmla="*/ 408 h 910"/>
                <a:gd name="T30" fmla="*/ 231 w 492"/>
                <a:gd name="T31" fmla="*/ 408 h 910"/>
                <a:gd name="T32" fmla="*/ 277 w 492"/>
                <a:gd name="T33" fmla="*/ 397 h 910"/>
                <a:gd name="T34" fmla="*/ 304 w 492"/>
                <a:gd name="T35" fmla="*/ 367 h 910"/>
                <a:gd name="T36" fmla="*/ 316 w 492"/>
                <a:gd name="T37" fmla="*/ 322 h 910"/>
                <a:gd name="T38" fmla="*/ 319 w 492"/>
                <a:gd name="T39" fmla="*/ 268 h 910"/>
                <a:gd name="T40" fmla="*/ 316 w 492"/>
                <a:gd name="T41" fmla="*/ 214 h 910"/>
                <a:gd name="T42" fmla="*/ 304 w 492"/>
                <a:gd name="T43" fmla="*/ 170 h 910"/>
                <a:gd name="T44" fmla="*/ 277 w 492"/>
                <a:gd name="T45" fmla="*/ 140 h 910"/>
                <a:gd name="T46" fmla="*/ 231 w 492"/>
                <a:gd name="T47" fmla="*/ 129 h 910"/>
                <a:gd name="T48" fmla="*/ 143 w 492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910">
                  <a:moveTo>
                    <a:pt x="230" y="0"/>
                  </a:moveTo>
                  <a:cubicBezTo>
                    <a:pt x="313" y="0"/>
                    <a:pt x="373" y="21"/>
                    <a:pt x="409" y="63"/>
                  </a:cubicBezTo>
                  <a:cubicBezTo>
                    <a:pt x="445" y="105"/>
                    <a:pt x="463" y="174"/>
                    <a:pt x="463" y="268"/>
                  </a:cubicBezTo>
                  <a:cubicBezTo>
                    <a:pt x="463" y="324"/>
                    <a:pt x="455" y="373"/>
                    <a:pt x="441" y="413"/>
                  </a:cubicBezTo>
                  <a:cubicBezTo>
                    <a:pt x="426" y="453"/>
                    <a:pt x="398" y="484"/>
                    <a:pt x="357" y="506"/>
                  </a:cubicBezTo>
                  <a:cubicBezTo>
                    <a:pt x="492" y="910"/>
                    <a:pt x="492" y="910"/>
                    <a:pt x="492" y="910"/>
                  </a:cubicBezTo>
                  <a:cubicBezTo>
                    <a:pt x="342" y="910"/>
                    <a:pt x="342" y="910"/>
                    <a:pt x="342" y="910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143" y="537"/>
                    <a:pt x="143" y="537"/>
                    <a:pt x="143" y="537"/>
                  </a:cubicBezTo>
                  <a:cubicBezTo>
                    <a:pt x="143" y="910"/>
                    <a:pt x="143" y="910"/>
                    <a:pt x="143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0" y="0"/>
                  </a:lnTo>
                  <a:close/>
                  <a:moveTo>
                    <a:pt x="143" y="129"/>
                  </a:moveTo>
                  <a:cubicBezTo>
                    <a:pt x="143" y="408"/>
                    <a:pt x="143" y="408"/>
                    <a:pt x="143" y="408"/>
                  </a:cubicBezTo>
                  <a:cubicBezTo>
                    <a:pt x="231" y="408"/>
                    <a:pt x="231" y="408"/>
                    <a:pt x="231" y="408"/>
                  </a:cubicBezTo>
                  <a:cubicBezTo>
                    <a:pt x="250" y="408"/>
                    <a:pt x="265" y="404"/>
                    <a:pt x="277" y="397"/>
                  </a:cubicBezTo>
                  <a:cubicBezTo>
                    <a:pt x="289" y="390"/>
                    <a:pt x="298" y="379"/>
                    <a:pt x="304" y="367"/>
                  </a:cubicBezTo>
                  <a:cubicBezTo>
                    <a:pt x="310" y="354"/>
                    <a:pt x="314" y="339"/>
                    <a:pt x="316" y="322"/>
                  </a:cubicBezTo>
                  <a:cubicBezTo>
                    <a:pt x="318" y="305"/>
                    <a:pt x="319" y="287"/>
                    <a:pt x="319" y="268"/>
                  </a:cubicBezTo>
                  <a:cubicBezTo>
                    <a:pt x="319" y="249"/>
                    <a:pt x="318" y="232"/>
                    <a:pt x="316" y="214"/>
                  </a:cubicBezTo>
                  <a:cubicBezTo>
                    <a:pt x="314" y="197"/>
                    <a:pt x="310" y="182"/>
                    <a:pt x="304" y="170"/>
                  </a:cubicBezTo>
                  <a:cubicBezTo>
                    <a:pt x="298" y="157"/>
                    <a:pt x="289" y="147"/>
                    <a:pt x="277" y="140"/>
                  </a:cubicBezTo>
                  <a:cubicBezTo>
                    <a:pt x="265" y="132"/>
                    <a:pt x="250" y="129"/>
                    <a:pt x="231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1273" y="1004"/>
              <a:ext cx="51" cy="88"/>
            </a:xfrm>
            <a:custGeom>
              <a:avLst/>
              <a:gdLst>
                <a:gd name="T0" fmla="*/ 15 w 51"/>
                <a:gd name="T1" fmla="*/ 0 h 88"/>
                <a:gd name="T2" fmla="*/ 25 w 51"/>
                <a:gd name="T3" fmla="*/ 67 h 88"/>
                <a:gd name="T4" fmla="*/ 36 w 51"/>
                <a:gd name="T5" fmla="*/ 0 h 88"/>
                <a:gd name="T6" fmla="*/ 51 w 51"/>
                <a:gd name="T7" fmla="*/ 0 h 88"/>
                <a:gd name="T8" fmla="*/ 33 w 51"/>
                <a:gd name="T9" fmla="*/ 88 h 88"/>
                <a:gd name="T10" fmla="*/ 18 w 51"/>
                <a:gd name="T11" fmla="*/ 88 h 88"/>
                <a:gd name="T12" fmla="*/ 0 w 51"/>
                <a:gd name="T13" fmla="*/ 0 h 88"/>
                <a:gd name="T14" fmla="*/ 15 w 51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8">
                  <a:moveTo>
                    <a:pt x="15" y="0"/>
                  </a:moveTo>
                  <a:lnTo>
                    <a:pt x="25" y="67"/>
                  </a:lnTo>
                  <a:lnTo>
                    <a:pt x="36" y="0"/>
                  </a:lnTo>
                  <a:lnTo>
                    <a:pt x="51" y="0"/>
                  </a:lnTo>
                  <a:lnTo>
                    <a:pt x="33" y="88"/>
                  </a:lnTo>
                  <a:lnTo>
                    <a:pt x="18" y="88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1344" y="1004"/>
              <a:ext cx="37" cy="88"/>
            </a:xfrm>
            <a:custGeom>
              <a:avLst/>
              <a:gdLst>
                <a:gd name="T0" fmla="*/ 37 w 37"/>
                <a:gd name="T1" fmla="*/ 13 h 88"/>
                <a:gd name="T2" fmla="*/ 14 w 37"/>
                <a:gd name="T3" fmla="*/ 13 h 88"/>
                <a:gd name="T4" fmla="*/ 14 w 37"/>
                <a:gd name="T5" fmla="*/ 37 h 88"/>
                <a:gd name="T6" fmla="*/ 34 w 37"/>
                <a:gd name="T7" fmla="*/ 37 h 88"/>
                <a:gd name="T8" fmla="*/ 34 w 37"/>
                <a:gd name="T9" fmla="*/ 50 h 88"/>
                <a:gd name="T10" fmla="*/ 14 w 37"/>
                <a:gd name="T11" fmla="*/ 50 h 88"/>
                <a:gd name="T12" fmla="*/ 14 w 37"/>
                <a:gd name="T13" fmla="*/ 75 h 88"/>
                <a:gd name="T14" fmla="*/ 37 w 37"/>
                <a:gd name="T15" fmla="*/ 75 h 88"/>
                <a:gd name="T16" fmla="*/ 37 w 37"/>
                <a:gd name="T17" fmla="*/ 88 h 88"/>
                <a:gd name="T18" fmla="*/ 0 w 37"/>
                <a:gd name="T19" fmla="*/ 88 h 88"/>
                <a:gd name="T20" fmla="*/ 0 w 37"/>
                <a:gd name="T21" fmla="*/ 0 h 88"/>
                <a:gd name="T22" fmla="*/ 37 w 37"/>
                <a:gd name="T23" fmla="*/ 0 h 88"/>
                <a:gd name="T24" fmla="*/ 37 w 37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88">
                  <a:moveTo>
                    <a:pt x="37" y="13"/>
                  </a:moveTo>
                  <a:lnTo>
                    <a:pt x="14" y="13"/>
                  </a:lnTo>
                  <a:lnTo>
                    <a:pt x="14" y="37"/>
                  </a:lnTo>
                  <a:lnTo>
                    <a:pt x="34" y="37"/>
                  </a:lnTo>
                  <a:lnTo>
                    <a:pt x="34" y="50"/>
                  </a:lnTo>
                  <a:lnTo>
                    <a:pt x="14" y="50"/>
                  </a:lnTo>
                  <a:lnTo>
                    <a:pt x="14" y="75"/>
                  </a:lnTo>
                  <a:lnTo>
                    <a:pt x="37" y="75"/>
                  </a:lnTo>
                  <a:lnTo>
                    <a:pt x="37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1435" y="1004"/>
              <a:ext cx="43" cy="88"/>
            </a:xfrm>
            <a:custGeom>
              <a:avLst/>
              <a:gdLst>
                <a:gd name="T0" fmla="*/ 43 w 43"/>
                <a:gd name="T1" fmla="*/ 13 h 88"/>
                <a:gd name="T2" fmla="*/ 28 w 43"/>
                <a:gd name="T3" fmla="*/ 13 h 88"/>
                <a:gd name="T4" fmla="*/ 28 w 43"/>
                <a:gd name="T5" fmla="*/ 88 h 88"/>
                <a:gd name="T6" fmla="*/ 14 w 43"/>
                <a:gd name="T7" fmla="*/ 88 h 88"/>
                <a:gd name="T8" fmla="*/ 14 w 43"/>
                <a:gd name="T9" fmla="*/ 13 h 88"/>
                <a:gd name="T10" fmla="*/ 0 w 43"/>
                <a:gd name="T11" fmla="*/ 13 h 88"/>
                <a:gd name="T12" fmla="*/ 0 w 43"/>
                <a:gd name="T13" fmla="*/ 0 h 88"/>
                <a:gd name="T14" fmla="*/ 43 w 43"/>
                <a:gd name="T15" fmla="*/ 0 h 88"/>
                <a:gd name="T16" fmla="*/ 43 w 43"/>
                <a:gd name="T17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8">
                  <a:moveTo>
                    <a:pt x="43" y="13"/>
                  </a:moveTo>
                  <a:lnTo>
                    <a:pt x="28" y="13"/>
                  </a:lnTo>
                  <a:lnTo>
                    <a:pt x="28" y="88"/>
                  </a:lnTo>
                  <a:lnTo>
                    <a:pt x="14" y="88"/>
                  </a:lnTo>
                  <a:lnTo>
                    <a:pt x="1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1500" y="1004"/>
              <a:ext cx="45" cy="88"/>
            </a:xfrm>
            <a:custGeom>
              <a:avLst/>
              <a:gdLst>
                <a:gd name="T0" fmla="*/ 45 w 45"/>
                <a:gd name="T1" fmla="*/ 88 h 88"/>
                <a:gd name="T2" fmla="*/ 31 w 45"/>
                <a:gd name="T3" fmla="*/ 88 h 88"/>
                <a:gd name="T4" fmla="*/ 31 w 45"/>
                <a:gd name="T5" fmla="*/ 50 h 88"/>
                <a:gd name="T6" fmla="*/ 14 w 45"/>
                <a:gd name="T7" fmla="*/ 50 h 88"/>
                <a:gd name="T8" fmla="*/ 14 w 45"/>
                <a:gd name="T9" fmla="*/ 88 h 88"/>
                <a:gd name="T10" fmla="*/ 0 w 45"/>
                <a:gd name="T11" fmla="*/ 88 h 88"/>
                <a:gd name="T12" fmla="*/ 0 w 45"/>
                <a:gd name="T13" fmla="*/ 0 h 88"/>
                <a:gd name="T14" fmla="*/ 14 w 45"/>
                <a:gd name="T15" fmla="*/ 0 h 88"/>
                <a:gd name="T16" fmla="*/ 14 w 45"/>
                <a:gd name="T17" fmla="*/ 37 h 88"/>
                <a:gd name="T18" fmla="*/ 31 w 45"/>
                <a:gd name="T19" fmla="*/ 37 h 88"/>
                <a:gd name="T20" fmla="*/ 31 w 45"/>
                <a:gd name="T21" fmla="*/ 0 h 88"/>
                <a:gd name="T22" fmla="*/ 45 w 45"/>
                <a:gd name="T23" fmla="*/ 0 h 88"/>
                <a:gd name="T24" fmla="*/ 45 w 45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88">
                  <a:moveTo>
                    <a:pt x="45" y="88"/>
                  </a:moveTo>
                  <a:lnTo>
                    <a:pt x="31" y="88"/>
                  </a:lnTo>
                  <a:lnTo>
                    <a:pt x="31" y="50"/>
                  </a:lnTo>
                  <a:lnTo>
                    <a:pt x="14" y="50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7"/>
                  </a:lnTo>
                  <a:lnTo>
                    <a:pt x="31" y="37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1572" y="1004"/>
              <a:ext cx="36" cy="88"/>
            </a:xfrm>
            <a:custGeom>
              <a:avLst/>
              <a:gdLst>
                <a:gd name="T0" fmla="*/ 36 w 36"/>
                <a:gd name="T1" fmla="*/ 13 h 88"/>
                <a:gd name="T2" fmla="*/ 13 w 36"/>
                <a:gd name="T3" fmla="*/ 13 h 88"/>
                <a:gd name="T4" fmla="*/ 13 w 36"/>
                <a:gd name="T5" fmla="*/ 37 h 88"/>
                <a:gd name="T6" fmla="*/ 33 w 36"/>
                <a:gd name="T7" fmla="*/ 37 h 88"/>
                <a:gd name="T8" fmla="*/ 33 w 36"/>
                <a:gd name="T9" fmla="*/ 50 h 88"/>
                <a:gd name="T10" fmla="*/ 13 w 36"/>
                <a:gd name="T11" fmla="*/ 50 h 88"/>
                <a:gd name="T12" fmla="*/ 13 w 36"/>
                <a:gd name="T13" fmla="*/ 75 h 88"/>
                <a:gd name="T14" fmla="*/ 36 w 36"/>
                <a:gd name="T15" fmla="*/ 75 h 88"/>
                <a:gd name="T16" fmla="*/ 36 w 36"/>
                <a:gd name="T17" fmla="*/ 88 h 88"/>
                <a:gd name="T18" fmla="*/ 0 w 36"/>
                <a:gd name="T19" fmla="*/ 88 h 88"/>
                <a:gd name="T20" fmla="*/ 0 w 36"/>
                <a:gd name="T21" fmla="*/ 0 h 88"/>
                <a:gd name="T22" fmla="*/ 36 w 36"/>
                <a:gd name="T23" fmla="*/ 0 h 88"/>
                <a:gd name="T24" fmla="*/ 36 w 36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88">
                  <a:moveTo>
                    <a:pt x="36" y="13"/>
                  </a:moveTo>
                  <a:lnTo>
                    <a:pt x="13" y="13"/>
                  </a:lnTo>
                  <a:lnTo>
                    <a:pt x="13" y="37"/>
                  </a:lnTo>
                  <a:lnTo>
                    <a:pt x="33" y="37"/>
                  </a:lnTo>
                  <a:lnTo>
                    <a:pt x="33" y="50"/>
                  </a:lnTo>
                  <a:lnTo>
                    <a:pt x="13" y="50"/>
                  </a:lnTo>
                  <a:lnTo>
                    <a:pt x="13" y="75"/>
                  </a:lnTo>
                  <a:lnTo>
                    <a:pt x="36" y="75"/>
                  </a:lnTo>
                  <a:lnTo>
                    <a:pt x="3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auto">
            <a:xfrm>
              <a:off x="1667" y="1004"/>
              <a:ext cx="44" cy="88"/>
            </a:xfrm>
            <a:custGeom>
              <a:avLst/>
              <a:gdLst>
                <a:gd name="T0" fmla="*/ 227 w 464"/>
                <a:gd name="T1" fmla="*/ 0 h 910"/>
                <a:gd name="T2" fmla="*/ 333 w 464"/>
                <a:gd name="T3" fmla="*/ 13 h 910"/>
                <a:gd name="T4" fmla="*/ 404 w 464"/>
                <a:gd name="T5" fmla="*/ 56 h 910"/>
                <a:gd name="T6" fmla="*/ 449 w 464"/>
                <a:gd name="T7" fmla="*/ 128 h 910"/>
                <a:gd name="T8" fmla="*/ 461 w 464"/>
                <a:gd name="T9" fmla="*/ 243 h 910"/>
                <a:gd name="T10" fmla="*/ 451 w 464"/>
                <a:gd name="T11" fmla="*/ 330 h 910"/>
                <a:gd name="T12" fmla="*/ 409 w 464"/>
                <a:gd name="T13" fmla="*/ 401 h 910"/>
                <a:gd name="T14" fmla="*/ 387 w 464"/>
                <a:gd name="T15" fmla="*/ 419 h 910"/>
                <a:gd name="T16" fmla="*/ 362 w 464"/>
                <a:gd name="T17" fmla="*/ 433 h 910"/>
                <a:gd name="T18" fmla="*/ 411 w 464"/>
                <a:gd name="T19" fmla="*/ 466 h 910"/>
                <a:gd name="T20" fmla="*/ 454 w 464"/>
                <a:gd name="T21" fmla="*/ 543 h 910"/>
                <a:gd name="T22" fmla="*/ 464 w 464"/>
                <a:gd name="T23" fmla="*/ 649 h 910"/>
                <a:gd name="T24" fmla="*/ 451 w 464"/>
                <a:gd name="T25" fmla="*/ 775 h 910"/>
                <a:gd name="T26" fmla="*/ 405 w 464"/>
                <a:gd name="T27" fmla="*/ 853 h 910"/>
                <a:gd name="T28" fmla="*/ 333 w 464"/>
                <a:gd name="T29" fmla="*/ 896 h 910"/>
                <a:gd name="T30" fmla="*/ 226 w 464"/>
                <a:gd name="T31" fmla="*/ 910 h 910"/>
                <a:gd name="T32" fmla="*/ 0 w 464"/>
                <a:gd name="T33" fmla="*/ 910 h 910"/>
                <a:gd name="T34" fmla="*/ 0 w 464"/>
                <a:gd name="T35" fmla="*/ 0 h 910"/>
                <a:gd name="T36" fmla="*/ 227 w 464"/>
                <a:gd name="T37" fmla="*/ 0 h 910"/>
                <a:gd name="T38" fmla="*/ 143 w 464"/>
                <a:gd name="T39" fmla="*/ 129 h 910"/>
                <a:gd name="T40" fmla="*/ 143 w 464"/>
                <a:gd name="T41" fmla="*/ 376 h 910"/>
                <a:gd name="T42" fmla="*/ 214 w 464"/>
                <a:gd name="T43" fmla="*/ 376 h 910"/>
                <a:gd name="T44" fmla="*/ 294 w 464"/>
                <a:gd name="T45" fmla="*/ 346 h 910"/>
                <a:gd name="T46" fmla="*/ 318 w 464"/>
                <a:gd name="T47" fmla="*/ 252 h 910"/>
                <a:gd name="T48" fmla="*/ 294 w 464"/>
                <a:gd name="T49" fmla="*/ 156 h 910"/>
                <a:gd name="T50" fmla="*/ 214 w 464"/>
                <a:gd name="T51" fmla="*/ 129 h 910"/>
                <a:gd name="T52" fmla="*/ 143 w 464"/>
                <a:gd name="T53" fmla="*/ 129 h 910"/>
                <a:gd name="T54" fmla="*/ 143 w 464"/>
                <a:gd name="T55" fmla="*/ 497 h 910"/>
                <a:gd name="T56" fmla="*/ 143 w 464"/>
                <a:gd name="T57" fmla="*/ 781 h 910"/>
                <a:gd name="T58" fmla="*/ 212 w 464"/>
                <a:gd name="T59" fmla="*/ 781 h 910"/>
                <a:gd name="T60" fmla="*/ 295 w 464"/>
                <a:gd name="T61" fmla="*/ 750 h 910"/>
                <a:gd name="T62" fmla="*/ 321 w 464"/>
                <a:gd name="T63" fmla="*/ 639 h 910"/>
                <a:gd name="T64" fmla="*/ 295 w 464"/>
                <a:gd name="T65" fmla="*/ 530 h 910"/>
                <a:gd name="T66" fmla="*/ 212 w 464"/>
                <a:gd name="T67" fmla="*/ 497 h 910"/>
                <a:gd name="T68" fmla="*/ 143 w 464"/>
                <a:gd name="T69" fmla="*/ 49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910">
                  <a:moveTo>
                    <a:pt x="227" y="0"/>
                  </a:moveTo>
                  <a:cubicBezTo>
                    <a:pt x="270" y="0"/>
                    <a:pt x="305" y="4"/>
                    <a:pt x="333" y="13"/>
                  </a:cubicBezTo>
                  <a:cubicBezTo>
                    <a:pt x="362" y="22"/>
                    <a:pt x="385" y="36"/>
                    <a:pt x="404" y="56"/>
                  </a:cubicBezTo>
                  <a:cubicBezTo>
                    <a:pt x="425" y="77"/>
                    <a:pt x="440" y="101"/>
                    <a:pt x="449" y="128"/>
                  </a:cubicBezTo>
                  <a:cubicBezTo>
                    <a:pt x="457" y="155"/>
                    <a:pt x="461" y="193"/>
                    <a:pt x="461" y="243"/>
                  </a:cubicBezTo>
                  <a:cubicBezTo>
                    <a:pt x="461" y="275"/>
                    <a:pt x="458" y="304"/>
                    <a:pt x="451" y="330"/>
                  </a:cubicBezTo>
                  <a:cubicBezTo>
                    <a:pt x="444" y="355"/>
                    <a:pt x="430" y="379"/>
                    <a:pt x="409" y="401"/>
                  </a:cubicBezTo>
                  <a:cubicBezTo>
                    <a:pt x="402" y="408"/>
                    <a:pt x="395" y="414"/>
                    <a:pt x="387" y="419"/>
                  </a:cubicBezTo>
                  <a:cubicBezTo>
                    <a:pt x="380" y="424"/>
                    <a:pt x="371" y="429"/>
                    <a:pt x="362" y="433"/>
                  </a:cubicBezTo>
                  <a:cubicBezTo>
                    <a:pt x="382" y="443"/>
                    <a:pt x="399" y="454"/>
                    <a:pt x="411" y="466"/>
                  </a:cubicBezTo>
                  <a:cubicBezTo>
                    <a:pt x="433" y="489"/>
                    <a:pt x="447" y="514"/>
                    <a:pt x="454" y="543"/>
                  </a:cubicBezTo>
                  <a:cubicBezTo>
                    <a:pt x="461" y="571"/>
                    <a:pt x="464" y="607"/>
                    <a:pt x="464" y="649"/>
                  </a:cubicBezTo>
                  <a:cubicBezTo>
                    <a:pt x="464" y="703"/>
                    <a:pt x="460" y="745"/>
                    <a:pt x="451" y="775"/>
                  </a:cubicBezTo>
                  <a:cubicBezTo>
                    <a:pt x="443" y="805"/>
                    <a:pt x="427" y="831"/>
                    <a:pt x="405" y="853"/>
                  </a:cubicBezTo>
                  <a:cubicBezTo>
                    <a:pt x="385" y="872"/>
                    <a:pt x="362" y="887"/>
                    <a:pt x="333" y="896"/>
                  </a:cubicBezTo>
                  <a:cubicBezTo>
                    <a:pt x="305" y="906"/>
                    <a:pt x="269" y="910"/>
                    <a:pt x="226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7" y="0"/>
                  </a:lnTo>
                  <a:close/>
                  <a:moveTo>
                    <a:pt x="143" y="129"/>
                  </a:moveTo>
                  <a:cubicBezTo>
                    <a:pt x="143" y="376"/>
                    <a:pt x="143" y="376"/>
                    <a:pt x="143" y="376"/>
                  </a:cubicBezTo>
                  <a:cubicBezTo>
                    <a:pt x="214" y="376"/>
                    <a:pt x="214" y="376"/>
                    <a:pt x="214" y="376"/>
                  </a:cubicBezTo>
                  <a:cubicBezTo>
                    <a:pt x="252" y="376"/>
                    <a:pt x="279" y="366"/>
                    <a:pt x="294" y="346"/>
                  </a:cubicBezTo>
                  <a:cubicBezTo>
                    <a:pt x="310" y="327"/>
                    <a:pt x="318" y="295"/>
                    <a:pt x="318" y="252"/>
                  </a:cubicBezTo>
                  <a:cubicBezTo>
                    <a:pt x="318" y="206"/>
                    <a:pt x="310" y="175"/>
                    <a:pt x="294" y="156"/>
                  </a:cubicBezTo>
                  <a:cubicBezTo>
                    <a:pt x="279" y="138"/>
                    <a:pt x="252" y="129"/>
                    <a:pt x="214" y="129"/>
                  </a:cubicBezTo>
                  <a:lnTo>
                    <a:pt x="143" y="129"/>
                  </a:lnTo>
                  <a:close/>
                  <a:moveTo>
                    <a:pt x="143" y="497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12" y="781"/>
                    <a:pt x="212" y="781"/>
                    <a:pt x="212" y="781"/>
                  </a:cubicBezTo>
                  <a:cubicBezTo>
                    <a:pt x="250" y="781"/>
                    <a:pt x="278" y="771"/>
                    <a:pt x="295" y="750"/>
                  </a:cubicBezTo>
                  <a:cubicBezTo>
                    <a:pt x="312" y="729"/>
                    <a:pt x="321" y="692"/>
                    <a:pt x="321" y="639"/>
                  </a:cubicBezTo>
                  <a:cubicBezTo>
                    <a:pt x="321" y="588"/>
                    <a:pt x="312" y="552"/>
                    <a:pt x="295" y="530"/>
                  </a:cubicBezTo>
                  <a:cubicBezTo>
                    <a:pt x="278" y="508"/>
                    <a:pt x="250" y="497"/>
                    <a:pt x="212" y="497"/>
                  </a:cubicBezTo>
                  <a:lnTo>
                    <a:pt x="143" y="4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1737" y="1004"/>
              <a:ext cx="37" cy="88"/>
            </a:xfrm>
            <a:custGeom>
              <a:avLst/>
              <a:gdLst>
                <a:gd name="T0" fmla="*/ 37 w 37"/>
                <a:gd name="T1" fmla="*/ 13 h 88"/>
                <a:gd name="T2" fmla="*/ 14 w 37"/>
                <a:gd name="T3" fmla="*/ 13 h 88"/>
                <a:gd name="T4" fmla="*/ 14 w 37"/>
                <a:gd name="T5" fmla="*/ 37 h 88"/>
                <a:gd name="T6" fmla="*/ 34 w 37"/>
                <a:gd name="T7" fmla="*/ 37 h 88"/>
                <a:gd name="T8" fmla="*/ 34 w 37"/>
                <a:gd name="T9" fmla="*/ 50 h 88"/>
                <a:gd name="T10" fmla="*/ 14 w 37"/>
                <a:gd name="T11" fmla="*/ 50 h 88"/>
                <a:gd name="T12" fmla="*/ 14 w 37"/>
                <a:gd name="T13" fmla="*/ 75 h 88"/>
                <a:gd name="T14" fmla="*/ 37 w 37"/>
                <a:gd name="T15" fmla="*/ 75 h 88"/>
                <a:gd name="T16" fmla="*/ 37 w 37"/>
                <a:gd name="T17" fmla="*/ 88 h 88"/>
                <a:gd name="T18" fmla="*/ 0 w 37"/>
                <a:gd name="T19" fmla="*/ 88 h 88"/>
                <a:gd name="T20" fmla="*/ 0 w 37"/>
                <a:gd name="T21" fmla="*/ 0 h 88"/>
                <a:gd name="T22" fmla="*/ 37 w 37"/>
                <a:gd name="T23" fmla="*/ 0 h 88"/>
                <a:gd name="T24" fmla="*/ 37 w 37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88">
                  <a:moveTo>
                    <a:pt x="37" y="13"/>
                  </a:moveTo>
                  <a:lnTo>
                    <a:pt x="14" y="13"/>
                  </a:lnTo>
                  <a:lnTo>
                    <a:pt x="14" y="37"/>
                  </a:lnTo>
                  <a:lnTo>
                    <a:pt x="34" y="37"/>
                  </a:lnTo>
                  <a:lnTo>
                    <a:pt x="34" y="50"/>
                  </a:lnTo>
                  <a:lnTo>
                    <a:pt x="14" y="50"/>
                  </a:lnTo>
                  <a:lnTo>
                    <a:pt x="14" y="75"/>
                  </a:lnTo>
                  <a:lnTo>
                    <a:pt x="37" y="75"/>
                  </a:lnTo>
                  <a:lnTo>
                    <a:pt x="37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1795" y="1003"/>
              <a:ext cx="45" cy="90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5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5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1859" y="1004"/>
              <a:ext cx="43" cy="88"/>
            </a:xfrm>
            <a:custGeom>
              <a:avLst/>
              <a:gdLst>
                <a:gd name="T0" fmla="*/ 43 w 43"/>
                <a:gd name="T1" fmla="*/ 13 h 88"/>
                <a:gd name="T2" fmla="*/ 28 w 43"/>
                <a:gd name="T3" fmla="*/ 13 h 88"/>
                <a:gd name="T4" fmla="*/ 28 w 43"/>
                <a:gd name="T5" fmla="*/ 88 h 88"/>
                <a:gd name="T6" fmla="*/ 15 w 43"/>
                <a:gd name="T7" fmla="*/ 88 h 88"/>
                <a:gd name="T8" fmla="*/ 15 w 43"/>
                <a:gd name="T9" fmla="*/ 13 h 88"/>
                <a:gd name="T10" fmla="*/ 0 w 43"/>
                <a:gd name="T11" fmla="*/ 13 h 88"/>
                <a:gd name="T12" fmla="*/ 0 w 43"/>
                <a:gd name="T13" fmla="*/ 0 h 88"/>
                <a:gd name="T14" fmla="*/ 43 w 43"/>
                <a:gd name="T15" fmla="*/ 0 h 88"/>
                <a:gd name="T16" fmla="*/ 43 w 43"/>
                <a:gd name="T17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8">
                  <a:moveTo>
                    <a:pt x="43" y="13"/>
                  </a:moveTo>
                  <a:lnTo>
                    <a:pt x="28" y="13"/>
                  </a:lnTo>
                  <a:lnTo>
                    <a:pt x="28" y="88"/>
                  </a:lnTo>
                  <a:lnTo>
                    <a:pt x="15" y="88"/>
                  </a:lnTo>
                  <a:lnTo>
                    <a:pt x="1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1955" y="1003"/>
              <a:ext cx="45" cy="90"/>
            </a:xfrm>
            <a:custGeom>
              <a:avLst/>
              <a:gdLst>
                <a:gd name="T0" fmla="*/ 238 w 472"/>
                <a:gd name="T1" fmla="*/ 0 h 927"/>
                <a:gd name="T2" fmla="*/ 402 w 472"/>
                <a:gd name="T3" fmla="*/ 55 h 927"/>
                <a:gd name="T4" fmla="*/ 452 w 472"/>
                <a:gd name="T5" fmla="*/ 139 h 927"/>
                <a:gd name="T6" fmla="*/ 466 w 472"/>
                <a:gd name="T7" fmla="*/ 253 h 927"/>
                <a:gd name="T8" fmla="*/ 323 w 472"/>
                <a:gd name="T9" fmla="*/ 253 h 927"/>
                <a:gd name="T10" fmla="*/ 319 w 472"/>
                <a:gd name="T11" fmla="*/ 198 h 927"/>
                <a:gd name="T12" fmla="*/ 301 w 472"/>
                <a:gd name="T13" fmla="*/ 156 h 927"/>
                <a:gd name="T14" fmla="*/ 237 w 472"/>
                <a:gd name="T15" fmla="*/ 129 h 927"/>
                <a:gd name="T16" fmla="*/ 201 w 472"/>
                <a:gd name="T17" fmla="*/ 136 h 927"/>
                <a:gd name="T18" fmla="*/ 176 w 472"/>
                <a:gd name="T19" fmla="*/ 155 h 927"/>
                <a:gd name="T20" fmla="*/ 151 w 472"/>
                <a:gd name="T21" fmla="*/ 244 h 927"/>
                <a:gd name="T22" fmla="*/ 154 w 472"/>
                <a:gd name="T23" fmla="*/ 292 h 927"/>
                <a:gd name="T24" fmla="*/ 165 w 472"/>
                <a:gd name="T25" fmla="*/ 324 h 927"/>
                <a:gd name="T26" fmla="*/ 188 w 472"/>
                <a:gd name="T27" fmla="*/ 348 h 927"/>
                <a:gd name="T28" fmla="*/ 227 w 472"/>
                <a:gd name="T29" fmla="*/ 367 h 927"/>
                <a:gd name="T30" fmla="*/ 334 w 472"/>
                <a:gd name="T31" fmla="*/ 411 h 927"/>
                <a:gd name="T32" fmla="*/ 402 w 472"/>
                <a:gd name="T33" fmla="*/ 448 h 927"/>
                <a:gd name="T34" fmla="*/ 444 w 472"/>
                <a:gd name="T35" fmla="*/ 498 h 927"/>
                <a:gd name="T36" fmla="*/ 466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4 w 472"/>
                <a:gd name="T43" fmla="*/ 867 h 927"/>
                <a:gd name="T44" fmla="*/ 341 w 472"/>
                <a:gd name="T45" fmla="*/ 911 h 927"/>
                <a:gd name="T46" fmla="*/ 236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4 w 472"/>
                <a:gd name="T55" fmla="*/ 671 h 927"/>
                <a:gd name="T56" fmla="*/ 149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6 w 472"/>
                <a:gd name="T63" fmla="*/ 798 h 927"/>
                <a:gd name="T64" fmla="*/ 305 w 472"/>
                <a:gd name="T65" fmla="*/ 773 h 927"/>
                <a:gd name="T66" fmla="*/ 324 w 472"/>
                <a:gd name="T67" fmla="*/ 732 h 927"/>
                <a:gd name="T68" fmla="*/ 329 w 472"/>
                <a:gd name="T69" fmla="*/ 671 h 927"/>
                <a:gd name="T70" fmla="*/ 326 w 472"/>
                <a:gd name="T71" fmla="*/ 611 h 927"/>
                <a:gd name="T72" fmla="*/ 313 w 472"/>
                <a:gd name="T73" fmla="*/ 571 h 927"/>
                <a:gd name="T74" fmla="*/ 287 w 472"/>
                <a:gd name="T75" fmla="*/ 544 h 927"/>
                <a:gd name="T76" fmla="*/ 243 w 472"/>
                <a:gd name="T77" fmla="*/ 522 h 927"/>
                <a:gd name="T78" fmla="*/ 135 w 472"/>
                <a:gd name="T79" fmla="*/ 477 h 927"/>
                <a:gd name="T80" fmla="*/ 76 w 472"/>
                <a:gd name="T81" fmla="*/ 445 h 927"/>
                <a:gd name="T82" fmla="*/ 37 w 472"/>
                <a:gd name="T83" fmla="*/ 401 h 927"/>
                <a:gd name="T84" fmla="*/ 15 w 472"/>
                <a:gd name="T85" fmla="*/ 338 h 927"/>
                <a:gd name="T86" fmla="*/ 8 w 472"/>
                <a:gd name="T87" fmla="*/ 248 h 927"/>
                <a:gd name="T88" fmla="*/ 27 w 472"/>
                <a:gd name="T89" fmla="*/ 137 h 927"/>
                <a:gd name="T90" fmla="*/ 82 w 472"/>
                <a:gd name="T91" fmla="*/ 55 h 927"/>
                <a:gd name="T92" fmla="*/ 151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4" y="18"/>
                    <a:pt x="402" y="55"/>
                  </a:cubicBezTo>
                  <a:cubicBezTo>
                    <a:pt x="426" y="78"/>
                    <a:pt x="443" y="106"/>
                    <a:pt x="452" y="139"/>
                  </a:cubicBezTo>
                  <a:cubicBezTo>
                    <a:pt x="461" y="172"/>
                    <a:pt x="466" y="210"/>
                    <a:pt x="466" y="253"/>
                  </a:cubicBezTo>
                  <a:cubicBezTo>
                    <a:pt x="323" y="253"/>
                    <a:pt x="323" y="253"/>
                    <a:pt x="323" y="253"/>
                  </a:cubicBezTo>
                  <a:cubicBezTo>
                    <a:pt x="323" y="233"/>
                    <a:pt x="321" y="214"/>
                    <a:pt x="319" y="198"/>
                  </a:cubicBezTo>
                  <a:cubicBezTo>
                    <a:pt x="316" y="182"/>
                    <a:pt x="310" y="168"/>
                    <a:pt x="301" y="156"/>
                  </a:cubicBezTo>
                  <a:cubicBezTo>
                    <a:pt x="287" y="138"/>
                    <a:pt x="266" y="129"/>
                    <a:pt x="237" y="129"/>
                  </a:cubicBezTo>
                  <a:cubicBezTo>
                    <a:pt x="223" y="129"/>
                    <a:pt x="210" y="131"/>
                    <a:pt x="201" y="136"/>
                  </a:cubicBezTo>
                  <a:cubicBezTo>
                    <a:pt x="191" y="141"/>
                    <a:pt x="182" y="147"/>
                    <a:pt x="176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4" y="292"/>
                  </a:cubicBezTo>
                  <a:cubicBezTo>
                    <a:pt x="156" y="304"/>
                    <a:pt x="159" y="315"/>
                    <a:pt x="165" y="324"/>
                  </a:cubicBezTo>
                  <a:cubicBezTo>
                    <a:pt x="170" y="333"/>
                    <a:pt x="178" y="341"/>
                    <a:pt x="188" y="348"/>
                  </a:cubicBezTo>
                  <a:cubicBezTo>
                    <a:pt x="198" y="355"/>
                    <a:pt x="211" y="361"/>
                    <a:pt x="227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2" y="422"/>
                    <a:pt x="384" y="434"/>
                    <a:pt x="402" y="448"/>
                  </a:cubicBezTo>
                  <a:cubicBezTo>
                    <a:pt x="420" y="461"/>
                    <a:pt x="434" y="478"/>
                    <a:pt x="444" y="498"/>
                  </a:cubicBezTo>
                  <a:cubicBezTo>
                    <a:pt x="455" y="517"/>
                    <a:pt x="462" y="541"/>
                    <a:pt x="466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7" y="845"/>
                    <a:pt x="414" y="867"/>
                  </a:cubicBezTo>
                  <a:cubicBezTo>
                    <a:pt x="395" y="885"/>
                    <a:pt x="371" y="900"/>
                    <a:pt x="341" y="911"/>
                  </a:cubicBezTo>
                  <a:cubicBezTo>
                    <a:pt x="312" y="922"/>
                    <a:pt x="277" y="927"/>
                    <a:pt x="236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7" y="845"/>
                    <a:pt x="22" y="819"/>
                    <a:pt x="13" y="789"/>
                  </a:cubicBezTo>
                  <a:cubicBezTo>
                    <a:pt x="5" y="759"/>
                    <a:pt x="0" y="720"/>
                    <a:pt x="0" y="671"/>
                  </a:cubicBezTo>
                  <a:cubicBezTo>
                    <a:pt x="144" y="671"/>
                    <a:pt x="144" y="671"/>
                    <a:pt x="144" y="671"/>
                  </a:cubicBezTo>
                  <a:cubicBezTo>
                    <a:pt x="144" y="696"/>
                    <a:pt x="145" y="716"/>
                    <a:pt x="149" y="732"/>
                  </a:cubicBezTo>
                  <a:cubicBezTo>
                    <a:pt x="152" y="748"/>
                    <a:pt x="159" y="762"/>
                    <a:pt x="169" y="774"/>
                  </a:cubicBezTo>
                  <a:cubicBezTo>
                    <a:pt x="176" y="781"/>
                    <a:pt x="185" y="786"/>
                    <a:pt x="195" y="791"/>
                  </a:cubicBezTo>
                  <a:cubicBezTo>
                    <a:pt x="206" y="796"/>
                    <a:pt x="220" y="798"/>
                    <a:pt x="236" y="798"/>
                  </a:cubicBezTo>
                  <a:cubicBezTo>
                    <a:pt x="267" y="798"/>
                    <a:pt x="290" y="790"/>
                    <a:pt x="305" y="773"/>
                  </a:cubicBezTo>
                  <a:cubicBezTo>
                    <a:pt x="314" y="761"/>
                    <a:pt x="321" y="748"/>
                    <a:pt x="324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8" y="628"/>
                    <a:pt x="326" y="611"/>
                  </a:cubicBezTo>
                  <a:cubicBezTo>
                    <a:pt x="324" y="595"/>
                    <a:pt x="320" y="582"/>
                    <a:pt x="313" y="571"/>
                  </a:cubicBezTo>
                  <a:cubicBezTo>
                    <a:pt x="307" y="560"/>
                    <a:pt x="298" y="551"/>
                    <a:pt x="287" y="544"/>
                  </a:cubicBezTo>
                  <a:cubicBezTo>
                    <a:pt x="276" y="536"/>
                    <a:pt x="261" y="529"/>
                    <a:pt x="243" y="522"/>
                  </a:cubicBezTo>
                  <a:cubicBezTo>
                    <a:pt x="135" y="477"/>
                    <a:pt x="135" y="477"/>
                    <a:pt x="135" y="477"/>
                  </a:cubicBezTo>
                  <a:cubicBezTo>
                    <a:pt x="112" y="468"/>
                    <a:pt x="92" y="457"/>
                    <a:pt x="76" y="445"/>
                  </a:cubicBezTo>
                  <a:cubicBezTo>
                    <a:pt x="60" y="433"/>
                    <a:pt x="47" y="418"/>
                    <a:pt x="37" y="401"/>
                  </a:cubicBezTo>
                  <a:cubicBezTo>
                    <a:pt x="27" y="383"/>
                    <a:pt x="20" y="362"/>
                    <a:pt x="15" y="338"/>
                  </a:cubicBezTo>
                  <a:cubicBezTo>
                    <a:pt x="10" y="313"/>
                    <a:pt x="8" y="283"/>
                    <a:pt x="8" y="248"/>
                  </a:cubicBezTo>
                  <a:cubicBezTo>
                    <a:pt x="8" y="207"/>
                    <a:pt x="14" y="170"/>
                    <a:pt x="27" y="137"/>
                  </a:cubicBezTo>
                  <a:cubicBezTo>
                    <a:pt x="39" y="105"/>
                    <a:pt x="57" y="77"/>
                    <a:pt x="82" y="55"/>
                  </a:cubicBezTo>
                  <a:cubicBezTo>
                    <a:pt x="102" y="38"/>
                    <a:pt x="125" y="24"/>
                    <a:pt x="151" y="15"/>
                  </a:cubicBezTo>
                  <a:cubicBezTo>
                    <a:pt x="177" y="5"/>
                    <a:pt x="206" y="0"/>
                    <a:pt x="23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2024" y="1004"/>
              <a:ext cx="37" cy="88"/>
            </a:xfrm>
            <a:custGeom>
              <a:avLst/>
              <a:gdLst>
                <a:gd name="T0" fmla="*/ 37 w 37"/>
                <a:gd name="T1" fmla="*/ 13 h 88"/>
                <a:gd name="T2" fmla="*/ 14 w 37"/>
                <a:gd name="T3" fmla="*/ 13 h 88"/>
                <a:gd name="T4" fmla="*/ 14 w 37"/>
                <a:gd name="T5" fmla="*/ 37 h 88"/>
                <a:gd name="T6" fmla="*/ 34 w 37"/>
                <a:gd name="T7" fmla="*/ 37 h 88"/>
                <a:gd name="T8" fmla="*/ 34 w 37"/>
                <a:gd name="T9" fmla="*/ 50 h 88"/>
                <a:gd name="T10" fmla="*/ 14 w 37"/>
                <a:gd name="T11" fmla="*/ 50 h 88"/>
                <a:gd name="T12" fmla="*/ 14 w 37"/>
                <a:gd name="T13" fmla="*/ 75 h 88"/>
                <a:gd name="T14" fmla="*/ 37 w 37"/>
                <a:gd name="T15" fmla="*/ 75 h 88"/>
                <a:gd name="T16" fmla="*/ 37 w 37"/>
                <a:gd name="T17" fmla="*/ 88 h 88"/>
                <a:gd name="T18" fmla="*/ 0 w 37"/>
                <a:gd name="T19" fmla="*/ 88 h 88"/>
                <a:gd name="T20" fmla="*/ 0 w 37"/>
                <a:gd name="T21" fmla="*/ 0 h 88"/>
                <a:gd name="T22" fmla="*/ 37 w 37"/>
                <a:gd name="T23" fmla="*/ 0 h 88"/>
                <a:gd name="T24" fmla="*/ 37 w 37"/>
                <a:gd name="T2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88">
                  <a:moveTo>
                    <a:pt x="37" y="13"/>
                  </a:moveTo>
                  <a:lnTo>
                    <a:pt x="14" y="13"/>
                  </a:lnTo>
                  <a:lnTo>
                    <a:pt x="14" y="37"/>
                  </a:lnTo>
                  <a:lnTo>
                    <a:pt x="34" y="37"/>
                  </a:lnTo>
                  <a:lnTo>
                    <a:pt x="34" y="50"/>
                  </a:lnTo>
                  <a:lnTo>
                    <a:pt x="14" y="50"/>
                  </a:lnTo>
                  <a:lnTo>
                    <a:pt x="14" y="75"/>
                  </a:lnTo>
                  <a:lnTo>
                    <a:pt x="37" y="75"/>
                  </a:lnTo>
                  <a:lnTo>
                    <a:pt x="37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2083" y="1003"/>
              <a:ext cx="46" cy="90"/>
            </a:xfrm>
            <a:custGeom>
              <a:avLst/>
              <a:gdLst>
                <a:gd name="T0" fmla="*/ 243 w 476"/>
                <a:gd name="T1" fmla="*/ 0 h 932"/>
                <a:gd name="T2" fmla="*/ 334 w 476"/>
                <a:gd name="T3" fmla="*/ 15 h 932"/>
                <a:gd name="T4" fmla="*/ 403 w 476"/>
                <a:gd name="T5" fmla="*/ 59 h 932"/>
                <a:gd name="T6" fmla="*/ 455 w 476"/>
                <a:gd name="T7" fmla="*/ 140 h 932"/>
                <a:gd name="T8" fmla="*/ 476 w 476"/>
                <a:gd name="T9" fmla="*/ 251 h 932"/>
                <a:gd name="T10" fmla="*/ 332 w 476"/>
                <a:gd name="T11" fmla="*/ 251 h 932"/>
                <a:gd name="T12" fmla="*/ 327 w 476"/>
                <a:gd name="T13" fmla="*/ 202 h 932"/>
                <a:gd name="T14" fmla="*/ 311 w 476"/>
                <a:gd name="T15" fmla="*/ 163 h 932"/>
                <a:gd name="T16" fmla="*/ 285 w 476"/>
                <a:gd name="T17" fmla="*/ 138 h 932"/>
                <a:gd name="T18" fmla="*/ 243 w 476"/>
                <a:gd name="T19" fmla="*/ 130 h 932"/>
                <a:gd name="T20" fmla="*/ 201 w 476"/>
                <a:gd name="T21" fmla="*/ 139 h 932"/>
                <a:gd name="T22" fmla="*/ 175 w 476"/>
                <a:gd name="T23" fmla="*/ 164 h 932"/>
                <a:gd name="T24" fmla="*/ 148 w 476"/>
                <a:gd name="T25" fmla="*/ 269 h 932"/>
                <a:gd name="T26" fmla="*/ 143 w 476"/>
                <a:gd name="T27" fmla="*/ 466 h 932"/>
                <a:gd name="T28" fmla="*/ 148 w 476"/>
                <a:gd name="T29" fmla="*/ 663 h 932"/>
                <a:gd name="T30" fmla="*/ 175 w 476"/>
                <a:gd name="T31" fmla="*/ 768 h 932"/>
                <a:gd name="T32" fmla="*/ 201 w 476"/>
                <a:gd name="T33" fmla="*/ 793 h 932"/>
                <a:gd name="T34" fmla="*/ 243 w 476"/>
                <a:gd name="T35" fmla="*/ 802 h 932"/>
                <a:gd name="T36" fmla="*/ 285 w 476"/>
                <a:gd name="T37" fmla="*/ 793 h 932"/>
                <a:gd name="T38" fmla="*/ 311 w 476"/>
                <a:gd name="T39" fmla="*/ 769 h 932"/>
                <a:gd name="T40" fmla="*/ 327 w 476"/>
                <a:gd name="T41" fmla="*/ 728 h 932"/>
                <a:gd name="T42" fmla="*/ 332 w 476"/>
                <a:gd name="T43" fmla="*/ 680 h 932"/>
                <a:gd name="T44" fmla="*/ 476 w 476"/>
                <a:gd name="T45" fmla="*/ 680 h 932"/>
                <a:gd name="T46" fmla="*/ 454 w 476"/>
                <a:gd name="T47" fmla="*/ 792 h 932"/>
                <a:gd name="T48" fmla="*/ 400 w 476"/>
                <a:gd name="T49" fmla="*/ 874 h 932"/>
                <a:gd name="T50" fmla="*/ 332 w 476"/>
                <a:gd name="T51" fmla="*/ 918 h 932"/>
                <a:gd name="T52" fmla="*/ 243 w 476"/>
                <a:gd name="T53" fmla="*/ 932 h 932"/>
                <a:gd name="T54" fmla="*/ 137 w 476"/>
                <a:gd name="T55" fmla="*/ 909 h 932"/>
                <a:gd name="T56" fmla="*/ 66 w 476"/>
                <a:gd name="T57" fmla="*/ 854 h 932"/>
                <a:gd name="T58" fmla="*/ 31 w 476"/>
                <a:gd name="T59" fmla="*/ 793 h 932"/>
                <a:gd name="T60" fmla="*/ 11 w 476"/>
                <a:gd name="T61" fmla="*/ 714 h 932"/>
                <a:gd name="T62" fmla="*/ 2 w 476"/>
                <a:gd name="T63" fmla="*/ 607 h 932"/>
                <a:gd name="T64" fmla="*/ 0 w 476"/>
                <a:gd name="T65" fmla="*/ 466 h 932"/>
                <a:gd name="T66" fmla="*/ 2 w 476"/>
                <a:gd name="T67" fmla="*/ 325 h 932"/>
                <a:gd name="T68" fmla="*/ 11 w 476"/>
                <a:gd name="T69" fmla="*/ 218 h 932"/>
                <a:gd name="T70" fmla="*/ 31 w 476"/>
                <a:gd name="T71" fmla="*/ 138 h 932"/>
                <a:gd name="T72" fmla="*/ 66 w 476"/>
                <a:gd name="T73" fmla="*/ 78 h 932"/>
                <a:gd name="T74" fmla="*/ 137 w 476"/>
                <a:gd name="T75" fmla="*/ 23 h 932"/>
                <a:gd name="T76" fmla="*/ 243 w 476"/>
                <a:gd name="T7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6" h="932">
                  <a:moveTo>
                    <a:pt x="243" y="0"/>
                  </a:moveTo>
                  <a:cubicBezTo>
                    <a:pt x="278" y="0"/>
                    <a:pt x="308" y="5"/>
                    <a:pt x="334" y="15"/>
                  </a:cubicBezTo>
                  <a:cubicBezTo>
                    <a:pt x="359" y="25"/>
                    <a:pt x="382" y="40"/>
                    <a:pt x="403" y="59"/>
                  </a:cubicBezTo>
                  <a:cubicBezTo>
                    <a:pt x="426" y="80"/>
                    <a:pt x="443" y="108"/>
                    <a:pt x="455" y="140"/>
                  </a:cubicBezTo>
                  <a:cubicBezTo>
                    <a:pt x="467" y="173"/>
                    <a:pt x="474" y="210"/>
                    <a:pt x="476" y="251"/>
                  </a:cubicBezTo>
                  <a:cubicBezTo>
                    <a:pt x="332" y="251"/>
                    <a:pt x="332" y="251"/>
                    <a:pt x="332" y="251"/>
                  </a:cubicBezTo>
                  <a:cubicBezTo>
                    <a:pt x="332" y="234"/>
                    <a:pt x="330" y="218"/>
                    <a:pt x="327" y="202"/>
                  </a:cubicBezTo>
                  <a:cubicBezTo>
                    <a:pt x="324" y="187"/>
                    <a:pt x="318" y="174"/>
                    <a:pt x="311" y="163"/>
                  </a:cubicBezTo>
                  <a:cubicBezTo>
                    <a:pt x="304" y="153"/>
                    <a:pt x="295" y="144"/>
                    <a:pt x="285" y="138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1" y="186"/>
                    <a:pt x="152" y="221"/>
                    <a:pt x="148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8" y="663"/>
                  </a:cubicBezTo>
                  <a:cubicBezTo>
                    <a:pt x="152" y="711"/>
                    <a:pt x="161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ubicBezTo>
                    <a:pt x="260" y="802"/>
                    <a:pt x="274" y="799"/>
                    <a:pt x="285" y="793"/>
                  </a:cubicBezTo>
                  <a:cubicBezTo>
                    <a:pt x="295" y="787"/>
                    <a:pt x="304" y="779"/>
                    <a:pt x="311" y="769"/>
                  </a:cubicBezTo>
                  <a:cubicBezTo>
                    <a:pt x="318" y="757"/>
                    <a:pt x="324" y="744"/>
                    <a:pt x="327" y="728"/>
                  </a:cubicBezTo>
                  <a:cubicBezTo>
                    <a:pt x="330" y="713"/>
                    <a:pt x="332" y="697"/>
                    <a:pt x="332" y="680"/>
                  </a:cubicBezTo>
                  <a:cubicBezTo>
                    <a:pt x="476" y="680"/>
                    <a:pt x="476" y="680"/>
                    <a:pt x="476" y="680"/>
                  </a:cubicBezTo>
                  <a:cubicBezTo>
                    <a:pt x="474" y="721"/>
                    <a:pt x="467" y="758"/>
                    <a:pt x="454" y="792"/>
                  </a:cubicBezTo>
                  <a:cubicBezTo>
                    <a:pt x="441" y="825"/>
                    <a:pt x="423" y="853"/>
                    <a:pt x="400" y="874"/>
                  </a:cubicBezTo>
                  <a:cubicBezTo>
                    <a:pt x="380" y="894"/>
                    <a:pt x="357" y="908"/>
                    <a:pt x="332" y="918"/>
                  </a:cubicBezTo>
                  <a:cubicBezTo>
                    <a:pt x="308" y="927"/>
                    <a:pt x="278" y="932"/>
                    <a:pt x="243" y="932"/>
                  </a:cubicBez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6"/>
                    <a:pt x="31" y="793"/>
                  </a:cubicBezTo>
                  <a:cubicBezTo>
                    <a:pt x="22" y="771"/>
                    <a:pt x="15" y="745"/>
                    <a:pt x="11" y="714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8"/>
                    <a:pt x="11" y="218"/>
                  </a:cubicBezTo>
                  <a:cubicBezTo>
                    <a:pt x="15" y="187"/>
                    <a:pt x="22" y="161"/>
                    <a:pt x="31" y="138"/>
                  </a:cubicBezTo>
                  <a:cubicBezTo>
                    <a:pt x="39" y="116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2152" y="1004"/>
              <a:ext cx="44" cy="89"/>
            </a:xfrm>
            <a:custGeom>
              <a:avLst/>
              <a:gdLst>
                <a:gd name="T0" fmla="*/ 465 w 465"/>
                <a:gd name="T1" fmla="*/ 685 h 921"/>
                <a:gd name="T2" fmla="*/ 402 w 465"/>
                <a:gd name="T3" fmla="*/ 853 h 921"/>
                <a:gd name="T4" fmla="*/ 233 w 465"/>
                <a:gd name="T5" fmla="*/ 921 h 921"/>
                <a:gd name="T6" fmla="*/ 63 w 465"/>
                <a:gd name="T7" fmla="*/ 853 h 921"/>
                <a:gd name="T8" fmla="*/ 0 w 465"/>
                <a:gd name="T9" fmla="*/ 685 h 921"/>
                <a:gd name="T10" fmla="*/ 0 w 465"/>
                <a:gd name="T11" fmla="*/ 0 h 921"/>
                <a:gd name="T12" fmla="*/ 144 w 465"/>
                <a:gd name="T13" fmla="*/ 0 h 921"/>
                <a:gd name="T14" fmla="*/ 144 w 465"/>
                <a:gd name="T15" fmla="*/ 680 h 921"/>
                <a:gd name="T16" fmla="*/ 167 w 465"/>
                <a:gd name="T17" fmla="*/ 765 h 921"/>
                <a:gd name="T18" fmla="*/ 233 w 465"/>
                <a:gd name="T19" fmla="*/ 791 h 921"/>
                <a:gd name="T20" fmla="*/ 298 w 465"/>
                <a:gd name="T21" fmla="*/ 765 h 921"/>
                <a:gd name="T22" fmla="*/ 321 w 465"/>
                <a:gd name="T23" fmla="*/ 680 h 921"/>
                <a:gd name="T24" fmla="*/ 321 w 465"/>
                <a:gd name="T25" fmla="*/ 0 h 921"/>
                <a:gd name="T26" fmla="*/ 465 w 465"/>
                <a:gd name="T27" fmla="*/ 0 h 921"/>
                <a:gd name="T28" fmla="*/ 465 w 465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921">
                  <a:moveTo>
                    <a:pt x="465" y="685"/>
                  </a:moveTo>
                  <a:cubicBezTo>
                    <a:pt x="465" y="755"/>
                    <a:pt x="444" y="811"/>
                    <a:pt x="402" y="853"/>
                  </a:cubicBezTo>
                  <a:cubicBezTo>
                    <a:pt x="358" y="898"/>
                    <a:pt x="302" y="921"/>
                    <a:pt x="233" y="921"/>
                  </a:cubicBezTo>
                  <a:cubicBezTo>
                    <a:pt x="163" y="921"/>
                    <a:pt x="106" y="898"/>
                    <a:pt x="63" y="853"/>
                  </a:cubicBezTo>
                  <a:cubicBezTo>
                    <a:pt x="21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680"/>
                    <a:pt x="144" y="680"/>
                    <a:pt x="144" y="680"/>
                  </a:cubicBezTo>
                  <a:cubicBezTo>
                    <a:pt x="144" y="718"/>
                    <a:pt x="151" y="747"/>
                    <a:pt x="167" y="765"/>
                  </a:cubicBezTo>
                  <a:cubicBezTo>
                    <a:pt x="182" y="782"/>
                    <a:pt x="204" y="791"/>
                    <a:pt x="233" y="791"/>
                  </a:cubicBezTo>
                  <a:cubicBezTo>
                    <a:pt x="261" y="791"/>
                    <a:pt x="283" y="782"/>
                    <a:pt x="298" y="765"/>
                  </a:cubicBezTo>
                  <a:cubicBezTo>
                    <a:pt x="314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5" y="0"/>
                    <a:pt x="465" y="0"/>
                    <a:pt x="465" y="0"/>
                  </a:cubicBezTo>
                  <a:lnTo>
                    <a:pt x="465" y="6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auto">
            <a:xfrm>
              <a:off x="2222" y="1004"/>
              <a:ext cx="48" cy="88"/>
            </a:xfrm>
            <a:custGeom>
              <a:avLst/>
              <a:gdLst>
                <a:gd name="T0" fmla="*/ 231 w 493"/>
                <a:gd name="T1" fmla="*/ 0 h 910"/>
                <a:gd name="T2" fmla="*/ 410 w 493"/>
                <a:gd name="T3" fmla="*/ 63 h 910"/>
                <a:gd name="T4" fmla="*/ 463 w 493"/>
                <a:gd name="T5" fmla="*/ 268 h 910"/>
                <a:gd name="T6" fmla="*/ 442 w 493"/>
                <a:gd name="T7" fmla="*/ 413 h 910"/>
                <a:gd name="T8" fmla="*/ 357 w 493"/>
                <a:gd name="T9" fmla="*/ 506 h 910"/>
                <a:gd name="T10" fmla="*/ 493 w 493"/>
                <a:gd name="T11" fmla="*/ 910 h 910"/>
                <a:gd name="T12" fmla="*/ 343 w 493"/>
                <a:gd name="T13" fmla="*/ 910 h 910"/>
                <a:gd name="T14" fmla="*/ 224 w 493"/>
                <a:gd name="T15" fmla="*/ 537 h 910"/>
                <a:gd name="T16" fmla="*/ 144 w 493"/>
                <a:gd name="T17" fmla="*/ 537 h 910"/>
                <a:gd name="T18" fmla="*/ 144 w 493"/>
                <a:gd name="T19" fmla="*/ 910 h 910"/>
                <a:gd name="T20" fmla="*/ 0 w 493"/>
                <a:gd name="T21" fmla="*/ 910 h 910"/>
                <a:gd name="T22" fmla="*/ 0 w 493"/>
                <a:gd name="T23" fmla="*/ 0 h 910"/>
                <a:gd name="T24" fmla="*/ 231 w 493"/>
                <a:gd name="T25" fmla="*/ 0 h 910"/>
                <a:gd name="T26" fmla="*/ 144 w 493"/>
                <a:gd name="T27" fmla="*/ 129 h 910"/>
                <a:gd name="T28" fmla="*/ 144 w 493"/>
                <a:gd name="T29" fmla="*/ 408 h 910"/>
                <a:gd name="T30" fmla="*/ 232 w 493"/>
                <a:gd name="T31" fmla="*/ 408 h 910"/>
                <a:gd name="T32" fmla="*/ 278 w 493"/>
                <a:gd name="T33" fmla="*/ 397 h 910"/>
                <a:gd name="T34" fmla="*/ 305 w 493"/>
                <a:gd name="T35" fmla="*/ 367 h 910"/>
                <a:gd name="T36" fmla="*/ 317 w 493"/>
                <a:gd name="T37" fmla="*/ 322 h 910"/>
                <a:gd name="T38" fmla="*/ 320 w 493"/>
                <a:gd name="T39" fmla="*/ 268 h 910"/>
                <a:gd name="T40" fmla="*/ 317 w 493"/>
                <a:gd name="T41" fmla="*/ 214 h 910"/>
                <a:gd name="T42" fmla="*/ 305 w 493"/>
                <a:gd name="T43" fmla="*/ 170 h 910"/>
                <a:gd name="T44" fmla="*/ 278 w 493"/>
                <a:gd name="T45" fmla="*/ 140 h 910"/>
                <a:gd name="T46" fmla="*/ 232 w 493"/>
                <a:gd name="T47" fmla="*/ 129 h 910"/>
                <a:gd name="T48" fmla="*/ 144 w 493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910">
                  <a:moveTo>
                    <a:pt x="231" y="0"/>
                  </a:moveTo>
                  <a:cubicBezTo>
                    <a:pt x="314" y="0"/>
                    <a:pt x="374" y="21"/>
                    <a:pt x="410" y="63"/>
                  </a:cubicBezTo>
                  <a:cubicBezTo>
                    <a:pt x="446" y="105"/>
                    <a:pt x="463" y="174"/>
                    <a:pt x="463" y="268"/>
                  </a:cubicBezTo>
                  <a:cubicBezTo>
                    <a:pt x="463" y="324"/>
                    <a:pt x="456" y="373"/>
                    <a:pt x="442" y="413"/>
                  </a:cubicBezTo>
                  <a:cubicBezTo>
                    <a:pt x="427" y="453"/>
                    <a:pt x="399" y="484"/>
                    <a:pt x="357" y="506"/>
                  </a:cubicBezTo>
                  <a:cubicBezTo>
                    <a:pt x="493" y="910"/>
                    <a:pt x="493" y="910"/>
                    <a:pt x="493" y="910"/>
                  </a:cubicBezTo>
                  <a:cubicBezTo>
                    <a:pt x="343" y="910"/>
                    <a:pt x="343" y="910"/>
                    <a:pt x="343" y="910"/>
                  </a:cubicBezTo>
                  <a:cubicBezTo>
                    <a:pt x="224" y="537"/>
                    <a:pt x="224" y="537"/>
                    <a:pt x="224" y="537"/>
                  </a:cubicBezTo>
                  <a:cubicBezTo>
                    <a:pt x="144" y="537"/>
                    <a:pt x="144" y="537"/>
                    <a:pt x="144" y="537"/>
                  </a:cubicBezTo>
                  <a:cubicBezTo>
                    <a:pt x="144" y="910"/>
                    <a:pt x="144" y="910"/>
                    <a:pt x="144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4" y="129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232" y="408"/>
                    <a:pt x="232" y="408"/>
                    <a:pt x="232" y="408"/>
                  </a:cubicBezTo>
                  <a:cubicBezTo>
                    <a:pt x="251" y="408"/>
                    <a:pt x="266" y="404"/>
                    <a:pt x="278" y="397"/>
                  </a:cubicBezTo>
                  <a:cubicBezTo>
                    <a:pt x="290" y="390"/>
                    <a:pt x="299" y="379"/>
                    <a:pt x="305" y="367"/>
                  </a:cubicBezTo>
                  <a:cubicBezTo>
                    <a:pt x="311" y="354"/>
                    <a:pt x="315" y="339"/>
                    <a:pt x="317" y="322"/>
                  </a:cubicBezTo>
                  <a:cubicBezTo>
                    <a:pt x="319" y="305"/>
                    <a:pt x="320" y="287"/>
                    <a:pt x="320" y="268"/>
                  </a:cubicBezTo>
                  <a:cubicBezTo>
                    <a:pt x="320" y="249"/>
                    <a:pt x="319" y="232"/>
                    <a:pt x="317" y="214"/>
                  </a:cubicBezTo>
                  <a:cubicBezTo>
                    <a:pt x="315" y="197"/>
                    <a:pt x="311" y="182"/>
                    <a:pt x="305" y="170"/>
                  </a:cubicBezTo>
                  <a:cubicBezTo>
                    <a:pt x="299" y="157"/>
                    <a:pt x="290" y="147"/>
                    <a:pt x="278" y="140"/>
                  </a:cubicBezTo>
                  <a:cubicBezTo>
                    <a:pt x="266" y="132"/>
                    <a:pt x="251" y="129"/>
                    <a:pt x="232" y="129"/>
                  </a:cubicBezTo>
                  <a:lnTo>
                    <a:pt x="144" y="1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 userDrawn="1"/>
          </p:nvSpPr>
          <p:spPr bwMode="auto">
            <a:xfrm>
              <a:off x="2293" y="1004"/>
              <a:ext cx="14" cy="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2329" y="1004"/>
              <a:ext cx="44" cy="88"/>
            </a:xfrm>
            <a:custGeom>
              <a:avLst/>
              <a:gdLst>
                <a:gd name="T0" fmla="*/ 44 w 44"/>
                <a:gd name="T1" fmla="*/ 13 h 88"/>
                <a:gd name="T2" fmla="*/ 29 w 44"/>
                <a:gd name="T3" fmla="*/ 13 h 88"/>
                <a:gd name="T4" fmla="*/ 29 w 44"/>
                <a:gd name="T5" fmla="*/ 88 h 88"/>
                <a:gd name="T6" fmla="*/ 15 w 44"/>
                <a:gd name="T7" fmla="*/ 88 h 88"/>
                <a:gd name="T8" fmla="*/ 15 w 44"/>
                <a:gd name="T9" fmla="*/ 13 h 88"/>
                <a:gd name="T10" fmla="*/ 0 w 44"/>
                <a:gd name="T11" fmla="*/ 13 h 88"/>
                <a:gd name="T12" fmla="*/ 0 w 44"/>
                <a:gd name="T13" fmla="*/ 0 h 88"/>
                <a:gd name="T14" fmla="*/ 44 w 44"/>
                <a:gd name="T15" fmla="*/ 0 h 88"/>
                <a:gd name="T16" fmla="*/ 44 w 44"/>
                <a:gd name="T17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8">
                  <a:moveTo>
                    <a:pt x="44" y="13"/>
                  </a:moveTo>
                  <a:lnTo>
                    <a:pt x="29" y="13"/>
                  </a:lnTo>
                  <a:lnTo>
                    <a:pt x="29" y="88"/>
                  </a:lnTo>
                  <a:lnTo>
                    <a:pt x="15" y="88"/>
                  </a:lnTo>
                  <a:lnTo>
                    <a:pt x="1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2392" y="1004"/>
              <a:ext cx="47" cy="88"/>
            </a:xfrm>
            <a:custGeom>
              <a:avLst/>
              <a:gdLst>
                <a:gd name="T0" fmla="*/ 30 w 47"/>
                <a:gd name="T1" fmla="*/ 53 h 88"/>
                <a:gd name="T2" fmla="*/ 30 w 47"/>
                <a:gd name="T3" fmla="*/ 88 h 88"/>
                <a:gd name="T4" fmla="*/ 16 w 47"/>
                <a:gd name="T5" fmla="*/ 88 h 88"/>
                <a:gd name="T6" fmla="*/ 16 w 47"/>
                <a:gd name="T7" fmla="*/ 53 h 88"/>
                <a:gd name="T8" fmla="*/ 0 w 47"/>
                <a:gd name="T9" fmla="*/ 0 h 88"/>
                <a:gd name="T10" fmla="*/ 15 w 47"/>
                <a:gd name="T11" fmla="*/ 0 h 88"/>
                <a:gd name="T12" fmla="*/ 23 w 47"/>
                <a:gd name="T13" fmla="*/ 35 h 88"/>
                <a:gd name="T14" fmla="*/ 32 w 47"/>
                <a:gd name="T15" fmla="*/ 0 h 88"/>
                <a:gd name="T16" fmla="*/ 47 w 47"/>
                <a:gd name="T17" fmla="*/ 0 h 88"/>
                <a:gd name="T18" fmla="*/ 30 w 47"/>
                <a:gd name="T19" fmla="*/ 5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88">
                  <a:moveTo>
                    <a:pt x="30" y="53"/>
                  </a:moveTo>
                  <a:lnTo>
                    <a:pt x="30" y="88"/>
                  </a:lnTo>
                  <a:lnTo>
                    <a:pt x="16" y="88"/>
                  </a:lnTo>
                  <a:lnTo>
                    <a:pt x="16" y="5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35"/>
                  </a:lnTo>
                  <a:lnTo>
                    <a:pt x="32" y="0"/>
                  </a:lnTo>
                  <a:lnTo>
                    <a:pt x="47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191448"/>
      </p:ext>
    </p:extLst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3017177" y="6356350"/>
            <a:ext cx="2843213" cy="365125"/>
          </a:xfrm>
        </p:spPr>
        <p:txBody>
          <a:bodyPr/>
          <a:lstStyle/>
          <a:p>
            <a:fld id="{C21F6912-E12D-42E4-A1B4-78CBD40CB479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6261"/>
      </p:ext>
    </p:extLst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Pink Background"/>
          <p:cNvGrpSpPr/>
          <p:nvPr userDrawn="1"/>
        </p:nvGrpSpPr>
        <p:grpSpPr>
          <a:xfrm>
            <a:off x="5929630" y="1639737"/>
            <a:ext cx="6259195" cy="3807666"/>
            <a:chOff x="6127749" y="1639737"/>
            <a:chExt cx="5344256" cy="3783164"/>
          </a:xfrm>
        </p:grpSpPr>
        <p:sp>
          <p:nvSpPr>
            <p:cNvPr id="6" name="Pink: 43%"/>
            <p:cNvSpPr/>
            <p:nvPr userDrawn="1"/>
          </p:nvSpPr>
          <p:spPr bwMode="gray">
            <a:xfrm>
              <a:off x="11365581" y="1639737"/>
              <a:ext cx="106424" cy="3783164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  <p:sp>
          <p:nvSpPr>
            <p:cNvPr id="7" name="Background pink"/>
            <p:cNvSpPr/>
            <p:nvPr userDrawn="1"/>
          </p:nvSpPr>
          <p:spPr bwMode="auto">
            <a:xfrm>
              <a:off x="6127749" y="1639737"/>
              <a:ext cx="5237832" cy="3783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</p:grpSp>
      <p:sp>
        <p:nvSpPr>
          <p:cNvPr id="8" name="Credit text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9" name="Quote text"/>
          <p:cNvSpPr>
            <a:spLocks noGrp="1"/>
          </p:cNvSpPr>
          <p:nvPr>
            <p:ph type="body" sz="quarter" idx="15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9329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2945259" y="6356350"/>
            <a:ext cx="2843213" cy="365125"/>
          </a:xfrm>
        </p:spPr>
        <p:txBody>
          <a:bodyPr/>
          <a:lstStyle/>
          <a:p>
            <a:fld id="{DEA4E619-B820-4E56-B835-00DD6E9C1F73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1343"/>
      </p:ext>
    </p:extLst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13308"/>
          <a:stretch/>
        </p:blipFill>
        <p:spPr>
          <a:xfrm>
            <a:off x="4217257" y="0"/>
            <a:ext cx="7975570" cy="6511127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899289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3" y="0"/>
            <a:ext cx="7982712" cy="6510528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Clr>
                <a:schemeClr val="bg1"/>
              </a:buClr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buClr>
                <a:schemeClr val="bg1"/>
              </a:buClr>
              <a:defRPr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7942"/>
      </p:ext>
    </p:extLst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"/>
            <a:ext cx="12188822" cy="685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3" y="726637"/>
            <a:ext cx="2971806" cy="63390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2590" y="2334080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Thank you text</a:t>
            </a:r>
          </a:p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3/31/22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4756" y="6447136"/>
            <a:ext cx="5943600" cy="3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1948"/>
      </p:ext>
    </p:extLst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 pink"/>
          <p:cNvSpPr/>
          <p:nvPr userDrawn="1"/>
        </p:nvSpPr>
        <p:spPr bwMode="auto">
          <a:xfrm>
            <a:off x="1" y="0"/>
            <a:ext cx="11119104" cy="68580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840" tIns="60920" rIns="121840" bIns="60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2" name="Pink: 43%"/>
          <p:cNvSpPr/>
          <p:nvPr userDrawn="1"/>
        </p:nvSpPr>
        <p:spPr bwMode="gray">
          <a:xfrm>
            <a:off x="10782304" y="0"/>
            <a:ext cx="689704" cy="6858000"/>
          </a:xfrm>
          <a:prstGeom prst="rect">
            <a:avLst/>
          </a:prstGeom>
          <a:solidFill>
            <a:srgbClr val="E45785">
              <a:alpha val="56863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7" name="Pink: 54%"/>
          <p:cNvSpPr/>
          <p:nvPr userDrawn="1"/>
        </p:nvSpPr>
        <p:spPr bwMode="gray">
          <a:xfrm>
            <a:off x="10782301" y="0"/>
            <a:ext cx="1049449" cy="6858000"/>
          </a:xfrm>
          <a:prstGeom prst="rect">
            <a:avLst/>
          </a:prstGeom>
          <a:solidFill>
            <a:srgbClr val="E45785">
              <a:alpha val="4549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8" name="Pink:65%"/>
          <p:cNvSpPr/>
          <p:nvPr userDrawn="1"/>
        </p:nvSpPr>
        <p:spPr bwMode="gray">
          <a:xfrm>
            <a:off x="11017189" y="2469"/>
            <a:ext cx="1177672" cy="6858000"/>
          </a:xfrm>
          <a:prstGeom prst="rect">
            <a:avLst/>
          </a:prstGeom>
          <a:solidFill>
            <a:srgbClr val="E45785">
              <a:alpha val="34902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r>
              <a:rPr lang="en-US" sz="3200" dirty="0">
                <a:solidFill>
                  <a:srgbClr val="4D4D4F"/>
                </a:solidFill>
                <a:latin typeface="Calibri"/>
              </a:rPr>
              <a:t> </a:t>
            </a:r>
          </a:p>
        </p:txBody>
      </p:sp>
      <p:cxnSp>
        <p:nvCxnSpPr>
          <p:cNvPr id="19" name="Footer_line"/>
          <p:cNvCxnSpPr/>
          <p:nvPr userDrawn="1"/>
        </p:nvCxnSpPr>
        <p:spPr bwMode="auto">
          <a:xfrm>
            <a:off x="3" y="6541707"/>
            <a:ext cx="111138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 userDrawn="1"/>
        </p:nvSpPr>
        <p:spPr bwMode="auto">
          <a:xfrm>
            <a:off x="-5177" y="2469"/>
            <a:ext cx="12188888" cy="69259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>
                  <a:lumMod val="75000"/>
                  <a:alpha val="24000"/>
                </a:schemeClr>
              </a:gs>
              <a:gs pos="100000">
                <a:srgbClr val="0070C0">
                  <a:alpha val="35000"/>
                </a:srgbClr>
              </a:gs>
            </a:gsLst>
            <a:lin ang="135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72183E"/>
              </a:buClr>
              <a:buSzPct val="115000"/>
              <a:defRPr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15" y="6356352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04122083-5F1C-4B60-A9EF-EE0A01B04516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3/31/22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4" name="Section title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37181" y="2171250"/>
            <a:ext cx="9682338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100" b="0" cap="all" baseline="0">
                <a:solidFill>
                  <a:schemeClr val="bg1"/>
                </a:solidFill>
              </a:defRPr>
            </a:lvl1pPr>
            <a:lvl5pPr marL="137072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ection number"/>
          <p:cNvSpPr>
            <a:spLocks noGrp="1"/>
          </p:cNvSpPr>
          <p:nvPr userDrawn="1">
            <p:ph type="body" sz="quarter" idx="16" hasCustomPrompt="1"/>
          </p:nvPr>
        </p:nvSpPr>
        <p:spPr bwMode="white">
          <a:xfrm>
            <a:off x="614319" y="1306289"/>
            <a:ext cx="9682338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1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0729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  <p:sp>
        <p:nvSpPr>
          <p:cNvPr id="16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40" tIns="60920" rIns="121840" bIns="609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0" name="Footer_copyright"/>
          <p:cNvSpPr txBox="1">
            <a:spLocks/>
          </p:cNvSpPr>
          <p:nvPr userDrawn="1"/>
        </p:nvSpPr>
        <p:spPr>
          <a:xfrm>
            <a:off x="800159" y="6527656"/>
            <a:ext cx="2744798" cy="304221"/>
          </a:xfrm>
          <a:prstGeom prst="rect">
            <a:avLst/>
          </a:prstGeom>
        </p:spPr>
        <p:txBody>
          <a:bodyPr wrap="square" lIns="121840" tIns="60920" rIns="121840" bIns="6092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</a:rPr>
              <a:t>©2020 Check Point Software Technologies Ltd. </a:t>
            </a:r>
          </a:p>
        </p:txBody>
      </p:sp>
    </p:spTree>
    <p:extLst>
      <p:ext uri="{BB962C8B-B14F-4D97-AF65-F5344CB8AC3E}">
        <p14:creationId xmlns:p14="http://schemas.microsoft.com/office/powerpoint/2010/main" val="3520614585"/>
      </p:ext>
    </p:extLst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D1E7E133-813B-495E-9DA5-87C1ACA64C51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78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841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841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65A9091B-233A-4BAF-ABE7-14FF72ECDAB9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559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841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193B721D-1FBC-4996-949D-29EC784744A7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6365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D1E7E133-813B-495E-9DA5-87C1ACA64C51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9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86" y="745202"/>
            <a:ext cx="2979890" cy="645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"/>
            <a:ext cx="12188824" cy="685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4984" y="731520"/>
            <a:ext cx="2881887" cy="6428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429893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0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912590" y="2188609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1124712" y="1527048"/>
            <a:ext cx="2743200" cy="141940"/>
            <a:chOff x="4101" y="3702"/>
            <a:chExt cx="2783" cy="144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01" y="3702"/>
              <a:ext cx="27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4101" y="3704"/>
              <a:ext cx="77" cy="140"/>
            </a:xfrm>
            <a:custGeom>
              <a:avLst/>
              <a:gdLst>
                <a:gd name="T0" fmla="*/ 50 w 77"/>
                <a:gd name="T1" fmla="*/ 85 h 140"/>
                <a:gd name="T2" fmla="*/ 50 w 77"/>
                <a:gd name="T3" fmla="*/ 140 h 140"/>
                <a:gd name="T4" fmla="*/ 27 w 77"/>
                <a:gd name="T5" fmla="*/ 140 h 140"/>
                <a:gd name="T6" fmla="*/ 27 w 77"/>
                <a:gd name="T7" fmla="*/ 85 h 140"/>
                <a:gd name="T8" fmla="*/ 0 w 77"/>
                <a:gd name="T9" fmla="*/ 0 h 140"/>
                <a:gd name="T10" fmla="*/ 25 w 77"/>
                <a:gd name="T11" fmla="*/ 0 h 140"/>
                <a:gd name="T12" fmla="*/ 39 w 77"/>
                <a:gd name="T13" fmla="*/ 55 h 140"/>
                <a:gd name="T14" fmla="*/ 53 w 77"/>
                <a:gd name="T15" fmla="*/ 0 h 140"/>
                <a:gd name="T16" fmla="*/ 77 w 77"/>
                <a:gd name="T17" fmla="*/ 0 h 140"/>
                <a:gd name="T18" fmla="*/ 50 w 77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40">
                  <a:moveTo>
                    <a:pt x="50" y="85"/>
                  </a:moveTo>
                  <a:lnTo>
                    <a:pt x="50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9" y="55"/>
                  </a:lnTo>
                  <a:lnTo>
                    <a:pt x="53" y="0"/>
                  </a:lnTo>
                  <a:lnTo>
                    <a:pt x="77" y="0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4204" y="3702"/>
              <a:ext cx="75" cy="144"/>
            </a:xfrm>
            <a:custGeom>
              <a:avLst/>
              <a:gdLst>
                <a:gd name="T0" fmla="*/ 243 w 486"/>
                <a:gd name="T1" fmla="*/ 932 h 932"/>
                <a:gd name="T2" fmla="*/ 137 w 486"/>
                <a:gd name="T3" fmla="*/ 909 h 932"/>
                <a:gd name="T4" fmla="*/ 66 w 486"/>
                <a:gd name="T5" fmla="*/ 854 h 932"/>
                <a:gd name="T6" fmla="*/ 31 w 486"/>
                <a:gd name="T7" fmla="*/ 793 h 932"/>
                <a:gd name="T8" fmla="*/ 11 w 486"/>
                <a:gd name="T9" fmla="*/ 713 h 932"/>
                <a:gd name="T10" fmla="*/ 2 w 486"/>
                <a:gd name="T11" fmla="*/ 607 h 932"/>
                <a:gd name="T12" fmla="*/ 0 w 486"/>
                <a:gd name="T13" fmla="*/ 466 h 932"/>
                <a:gd name="T14" fmla="*/ 2 w 486"/>
                <a:gd name="T15" fmla="*/ 325 h 932"/>
                <a:gd name="T16" fmla="*/ 11 w 486"/>
                <a:gd name="T17" fmla="*/ 218 h 932"/>
                <a:gd name="T18" fmla="*/ 31 w 486"/>
                <a:gd name="T19" fmla="*/ 139 h 932"/>
                <a:gd name="T20" fmla="*/ 66 w 486"/>
                <a:gd name="T21" fmla="*/ 78 h 932"/>
                <a:gd name="T22" fmla="*/ 137 w 486"/>
                <a:gd name="T23" fmla="*/ 23 h 932"/>
                <a:gd name="T24" fmla="*/ 243 w 486"/>
                <a:gd name="T25" fmla="*/ 0 h 932"/>
                <a:gd name="T26" fmla="*/ 349 w 486"/>
                <a:gd name="T27" fmla="*/ 23 h 932"/>
                <a:gd name="T28" fmla="*/ 420 w 486"/>
                <a:gd name="T29" fmla="*/ 78 h 932"/>
                <a:gd name="T30" fmla="*/ 456 w 486"/>
                <a:gd name="T31" fmla="*/ 138 h 932"/>
                <a:gd name="T32" fmla="*/ 476 w 486"/>
                <a:gd name="T33" fmla="*/ 218 h 932"/>
                <a:gd name="T34" fmla="*/ 484 w 486"/>
                <a:gd name="T35" fmla="*/ 325 h 932"/>
                <a:gd name="T36" fmla="*/ 486 w 486"/>
                <a:gd name="T37" fmla="*/ 466 h 932"/>
                <a:gd name="T38" fmla="*/ 484 w 486"/>
                <a:gd name="T39" fmla="*/ 607 h 932"/>
                <a:gd name="T40" fmla="*/ 476 w 486"/>
                <a:gd name="T41" fmla="*/ 714 h 932"/>
                <a:gd name="T42" fmla="*/ 456 w 486"/>
                <a:gd name="T43" fmla="*/ 793 h 932"/>
                <a:gd name="T44" fmla="*/ 420 w 486"/>
                <a:gd name="T45" fmla="*/ 854 h 932"/>
                <a:gd name="T46" fmla="*/ 349 w 486"/>
                <a:gd name="T47" fmla="*/ 909 h 932"/>
                <a:gd name="T48" fmla="*/ 243 w 486"/>
                <a:gd name="T49" fmla="*/ 932 h 932"/>
                <a:gd name="T50" fmla="*/ 243 w 486"/>
                <a:gd name="T51" fmla="*/ 802 h 932"/>
                <a:gd name="T52" fmla="*/ 285 w 486"/>
                <a:gd name="T53" fmla="*/ 793 h 932"/>
                <a:gd name="T54" fmla="*/ 312 w 486"/>
                <a:gd name="T55" fmla="*/ 768 h 932"/>
                <a:gd name="T56" fmla="*/ 338 w 486"/>
                <a:gd name="T57" fmla="*/ 663 h 932"/>
                <a:gd name="T58" fmla="*/ 343 w 486"/>
                <a:gd name="T59" fmla="*/ 466 h 932"/>
                <a:gd name="T60" fmla="*/ 338 w 486"/>
                <a:gd name="T61" fmla="*/ 269 h 932"/>
                <a:gd name="T62" fmla="*/ 312 w 486"/>
                <a:gd name="T63" fmla="*/ 164 h 932"/>
                <a:gd name="T64" fmla="*/ 285 w 486"/>
                <a:gd name="T65" fmla="*/ 139 h 932"/>
                <a:gd name="T66" fmla="*/ 243 w 486"/>
                <a:gd name="T67" fmla="*/ 130 h 932"/>
                <a:gd name="T68" fmla="*/ 201 w 486"/>
                <a:gd name="T69" fmla="*/ 139 h 932"/>
                <a:gd name="T70" fmla="*/ 175 w 486"/>
                <a:gd name="T71" fmla="*/ 164 h 932"/>
                <a:gd name="T72" fmla="*/ 149 w 486"/>
                <a:gd name="T73" fmla="*/ 269 h 932"/>
                <a:gd name="T74" fmla="*/ 143 w 486"/>
                <a:gd name="T75" fmla="*/ 466 h 932"/>
                <a:gd name="T76" fmla="*/ 149 w 486"/>
                <a:gd name="T77" fmla="*/ 663 h 932"/>
                <a:gd name="T78" fmla="*/ 175 w 486"/>
                <a:gd name="T79" fmla="*/ 768 h 932"/>
                <a:gd name="T80" fmla="*/ 201 w 486"/>
                <a:gd name="T81" fmla="*/ 793 h 932"/>
                <a:gd name="T82" fmla="*/ 243 w 486"/>
                <a:gd name="T83" fmla="*/ 80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932">
                  <a:moveTo>
                    <a:pt x="243" y="932"/>
                  </a:move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5"/>
                    <a:pt x="31" y="793"/>
                  </a:cubicBezTo>
                  <a:cubicBezTo>
                    <a:pt x="22" y="770"/>
                    <a:pt x="16" y="744"/>
                    <a:pt x="11" y="713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9"/>
                    <a:pt x="11" y="218"/>
                  </a:cubicBezTo>
                  <a:cubicBezTo>
                    <a:pt x="16" y="188"/>
                    <a:pt x="22" y="162"/>
                    <a:pt x="31" y="139"/>
                  </a:cubicBezTo>
                  <a:cubicBezTo>
                    <a:pt x="39" y="117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ubicBezTo>
                    <a:pt x="286" y="0"/>
                    <a:pt x="321" y="8"/>
                    <a:pt x="349" y="23"/>
                  </a:cubicBezTo>
                  <a:cubicBezTo>
                    <a:pt x="377" y="38"/>
                    <a:pt x="401" y="56"/>
                    <a:pt x="420" y="78"/>
                  </a:cubicBezTo>
                  <a:cubicBezTo>
                    <a:pt x="435" y="96"/>
                    <a:pt x="447" y="116"/>
                    <a:pt x="456" y="138"/>
                  </a:cubicBezTo>
                  <a:cubicBezTo>
                    <a:pt x="465" y="161"/>
                    <a:pt x="472" y="187"/>
                    <a:pt x="476" y="218"/>
                  </a:cubicBezTo>
                  <a:cubicBezTo>
                    <a:pt x="480" y="248"/>
                    <a:pt x="483" y="284"/>
                    <a:pt x="484" y="325"/>
                  </a:cubicBezTo>
                  <a:cubicBezTo>
                    <a:pt x="485" y="365"/>
                    <a:pt x="486" y="412"/>
                    <a:pt x="486" y="466"/>
                  </a:cubicBezTo>
                  <a:cubicBezTo>
                    <a:pt x="486" y="520"/>
                    <a:pt x="485" y="567"/>
                    <a:pt x="484" y="607"/>
                  </a:cubicBezTo>
                  <a:cubicBezTo>
                    <a:pt x="483" y="648"/>
                    <a:pt x="480" y="683"/>
                    <a:pt x="476" y="714"/>
                  </a:cubicBezTo>
                  <a:cubicBezTo>
                    <a:pt x="472" y="745"/>
                    <a:pt x="465" y="771"/>
                    <a:pt x="456" y="793"/>
                  </a:cubicBezTo>
                  <a:cubicBezTo>
                    <a:pt x="447" y="816"/>
                    <a:pt x="435" y="836"/>
                    <a:pt x="420" y="854"/>
                  </a:cubicBezTo>
                  <a:cubicBezTo>
                    <a:pt x="401" y="876"/>
                    <a:pt x="377" y="894"/>
                    <a:pt x="349" y="909"/>
                  </a:cubicBezTo>
                  <a:cubicBezTo>
                    <a:pt x="321" y="924"/>
                    <a:pt x="286" y="932"/>
                    <a:pt x="243" y="932"/>
                  </a:cubicBezTo>
                  <a:close/>
                  <a:moveTo>
                    <a:pt x="243" y="802"/>
                  </a:moveTo>
                  <a:cubicBezTo>
                    <a:pt x="260" y="802"/>
                    <a:pt x="274" y="799"/>
                    <a:pt x="285" y="793"/>
                  </a:cubicBezTo>
                  <a:cubicBezTo>
                    <a:pt x="296" y="786"/>
                    <a:pt x="305" y="778"/>
                    <a:pt x="312" y="768"/>
                  </a:cubicBezTo>
                  <a:cubicBezTo>
                    <a:pt x="326" y="746"/>
                    <a:pt x="334" y="711"/>
                    <a:pt x="338" y="663"/>
                  </a:cubicBezTo>
                  <a:cubicBezTo>
                    <a:pt x="341" y="615"/>
                    <a:pt x="343" y="550"/>
                    <a:pt x="343" y="466"/>
                  </a:cubicBezTo>
                  <a:cubicBezTo>
                    <a:pt x="343" y="382"/>
                    <a:pt x="341" y="317"/>
                    <a:pt x="338" y="269"/>
                  </a:cubicBezTo>
                  <a:cubicBezTo>
                    <a:pt x="334" y="221"/>
                    <a:pt x="326" y="186"/>
                    <a:pt x="312" y="164"/>
                  </a:cubicBezTo>
                  <a:cubicBezTo>
                    <a:pt x="305" y="154"/>
                    <a:pt x="296" y="146"/>
                    <a:pt x="285" y="139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2" y="186"/>
                    <a:pt x="153" y="221"/>
                    <a:pt x="149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9" y="663"/>
                  </a:cubicBezTo>
                  <a:cubicBezTo>
                    <a:pt x="153" y="711"/>
                    <a:pt x="162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4318" y="3704"/>
              <a:ext cx="71" cy="142"/>
            </a:xfrm>
            <a:custGeom>
              <a:avLst/>
              <a:gdLst>
                <a:gd name="T0" fmla="*/ 464 w 464"/>
                <a:gd name="T1" fmla="*/ 685 h 921"/>
                <a:gd name="T2" fmla="*/ 401 w 464"/>
                <a:gd name="T3" fmla="*/ 853 h 921"/>
                <a:gd name="T4" fmla="*/ 232 w 464"/>
                <a:gd name="T5" fmla="*/ 921 h 921"/>
                <a:gd name="T6" fmla="*/ 62 w 464"/>
                <a:gd name="T7" fmla="*/ 853 h 921"/>
                <a:gd name="T8" fmla="*/ 0 w 464"/>
                <a:gd name="T9" fmla="*/ 685 h 921"/>
                <a:gd name="T10" fmla="*/ 0 w 464"/>
                <a:gd name="T11" fmla="*/ 0 h 921"/>
                <a:gd name="T12" fmla="*/ 143 w 464"/>
                <a:gd name="T13" fmla="*/ 0 h 921"/>
                <a:gd name="T14" fmla="*/ 143 w 464"/>
                <a:gd name="T15" fmla="*/ 680 h 921"/>
                <a:gd name="T16" fmla="*/ 166 w 464"/>
                <a:gd name="T17" fmla="*/ 765 h 921"/>
                <a:gd name="T18" fmla="*/ 232 w 464"/>
                <a:gd name="T19" fmla="*/ 791 h 921"/>
                <a:gd name="T20" fmla="*/ 298 w 464"/>
                <a:gd name="T21" fmla="*/ 765 h 921"/>
                <a:gd name="T22" fmla="*/ 321 w 464"/>
                <a:gd name="T23" fmla="*/ 680 h 921"/>
                <a:gd name="T24" fmla="*/ 321 w 464"/>
                <a:gd name="T25" fmla="*/ 0 h 921"/>
                <a:gd name="T26" fmla="*/ 464 w 464"/>
                <a:gd name="T27" fmla="*/ 0 h 921"/>
                <a:gd name="T28" fmla="*/ 464 w 464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921">
                  <a:moveTo>
                    <a:pt x="464" y="685"/>
                  </a:moveTo>
                  <a:cubicBezTo>
                    <a:pt x="464" y="755"/>
                    <a:pt x="443" y="811"/>
                    <a:pt x="401" y="853"/>
                  </a:cubicBezTo>
                  <a:cubicBezTo>
                    <a:pt x="358" y="898"/>
                    <a:pt x="301" y="921"/>
                    <a:pt x="232" y="921"/>
                  </a:cubicBezTo>
                  <a:cubicBezTo>
                    <a:pt x="162" y="921"/>
                    <a:pt x="106" y="898"/>
                    <a:pt x="62" y="853"/>
                  </a:cubicBezTo>
                  <a:cubicBezTo>
                    <a:pt x="20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680"/>
                    <a:pt x="143" y="680"/>
                    <a:pt x="143" y="680"/>
                  </a:cubicBezTo>
                  <a:cubicBezTo>
                    <a:pt x="143" y="718"/>
                    <a:pt x="150" y="747"/>
                    <a:pt x="166" y="765"/>
                  </a:cubicBezTo>
                  <a:cubicBezTo>
                    <a:pt x="181" y="782"/>
                    <a:pt x="203" y="791"/>
                    <a:pt x="232" y="791"/>
                  </a:cubicBezTo>
                  <a:cubicBezTo>
                    <a:pt x="260" y="791"/>
                    <a:pt x="282" y="782"/>
                    <a:pt x="298" y="765"/>
                  </a:cubicBezTo>
                  <a:cubicBezTo>
                    <a:pt x="313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464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4487" y="3704"/>
              <a:ext cx="73" cy="140"/>
            </a:xfrm>
            <a:custGeom>
              <a:avLst/>
              <a:gdLst>
                <a:gd name="T0" fmla="*/ 231 w 474"/>
                <a:gd name="T1" fmla="*/ 0 h 910"/>
                <a:gd name="T2" fmla="*/ 338 w 474"/>
                <a:gd name="T3" fmla="*/ 21 h 910"/>
                <a:gd name="T4" fmla="*/ 408 w 474"/>
                <a:gd name="T5" fmla="*/ 75 h 910"/>
                <a:gd name="T6" fmla="*/ 444 w 474"/>
                <a:gd name="T7" fmla="*/ 133 h 910"/>
                <a:gd name="T8" fmla="*/ 464 w 474"/>
                <a:gd name="T9" fmla="*/ 211 h 910"/>
                <a:gd name="T10" fmla="*/ 472 w 474"/>
                <a:gd name="T11" fmla="*/ 316 h 910"/>
                <a:gd name="T12" fmla="*/ 474 w 474"/>
                <a:gd name="T13" fmla="*/ 454 h 910"/>
                <a:gd name="T14" fmla="*/ 472 w 474"/>
                <a:gd name="T15" fmla="*/ 592 h 910"/>
                <a:gd name="T16" fmla="*/ 464 w 474"/>
                <a:gd name="T17" fmla="*/ 697 h 910"/>
                <a:gd name="T18" fmla="*/ 444 w 474"/>
                <a:gd name="T19" fmla="*/ 776 h 910"/>
                <a:gd name="T20" fmla="*/ 408 w 474"/>
                <a:gd name="T21" fmla="*/ 835 h 910"/>
                <a:gd name="T22" fmla="*/ 338 w 474"/>
                <a:gd name="T23" fmla="*/ 889 h 910"/>
                <a:gd name="T24" fmla="*/ 231 w 474"/>
                <a:gd name="T25" fmla="*/ 910 h 910"/>
                <a:gd name="T26" fmla="*/ 0 w 474"/>
                <a:gd name="T27" fmla="*/ 910 h 910"/>
                <a:gd name="T28" fmla="*/ 0 w 474"/>
                <a:gd name="T29" fmla="*/ 0 h 910"/>
                <a:gd name="T30" fmla="*/ 231 w 474"/>
                <a:gd name="T31" fmla="*/ 0 h 910"/>
                <a:gd name="T32" fmla="*/ 143 w 474"/>
                <a:gd name="T33" fmla="*/ 129 h 910"/>
                <a:gd name="T34" fmla="*/ 143 w 474"/>
                <a:gd name="T35" fmla="*/ 781 h 910"/>
                <a:gd name="T36" fmla="*/ 227 w 474"/>
                <a:gd name="T37" fmla="*/ 781 h 910"/>
                <a:gd name="T38" fmla="*/ 271 w 474"/>
                <a:gd name="T39" fmla="*/ 771 h 910"/>
                <a:gd name="T40" fmla="*/ 300 w 474"/>
                <a:gd name="T41" fmla="*/ 744 h 910"/>
                <a:gd name="T42" fmla="*/ 326 w 474"/>
                <a:gd name="T43" fmla="*/ 643 h 910"/>
                <a:gd name="T44" fmla="*/ 331 w 474"/>
                <a:gd name="T45" fmla="*/ 454 h 910"/>
                <a:gd name="T46" fmla="*/ 326 w 474"/>
                <a:gd name="T47" fmla="*/ 266 h 910"/>
                <a:gd name="T48" fmla="*/ 300 w 474"/>
                <a:gd name="T49" fmla="*/ 166 h 910"/>
                <a:gd name="T50" fmla="*/ 271 w 474"/>
                <a:gd name="T51" fmla="*/ 139 h 910"/>
                <a:gd name="T52" fmla="*/ 227 w 474"/>
                <a:gd name="T53" fmla="*/ 129 h 910"/>
                <a:gd name="T54" fmla="*/ 143 w 474"/>
                <a:gd name="T55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910">
                  <a:moveTo>
                    <a:pt x="231" y="0"/>
                  </a:moveTo>
                  <a:cubicBezTo>
                    <a:pt x="275" y="0"/>
                    <a:pt x="310" y="7"/>
                    <a:pt x="338" y="21"/>
                  </a:cubicBezTo>
                  <a:cubicBezTo>
                    <a:pt x="366" y="36"/>
                    <a:pt x="389" y="54"/>
                    <a:pt x="408" y="75"/>
                  </a:cubicBezTo>
                  <a:cubicBezTo>
                    <a:pt x="423" y="92"/>
                    <a:pt x="435" y="111"/>
                    <a:pt x="444" y="133"/>
                  </a:cubicBezTo>
                  <a:cubicBezTo>
                    <a:pt x="453" y="155"/>
                    <a:pt x="460" y="181"/>
                    <a:pt x="464" y="211"/>
                  </a:cubicBezTo>
                  <a:cubicBezTo>
                    <a:pt x="468" y="242"/>
                    <a:pt x="471" y="277"/>
                    <a:pt x="472" y="316"/>
                  </a:cubicBezTo>
                  <a:cubicBezTo>
                    <a:pt x="474" y="356"/>
                    <a:pt x="474" y="402"/>
                    <a:pt x="474" y="454"/>
                  </a:cubicBezTo>
                  <a:cubicBezTo>
                    <a:pt x="474" y="507"/>
                    <a:pt x="474" y="553"/>
                    <a:pt x="472" y="592"/>
                  </a:cubicBezTo>
                  <a:cubicBezTo>
                    <a:pt x="471" y="632"/>
                    <a:pt x="468" y="667"/>
                    <a:pt x="464" y="697"/>
                  </a:cubicBezTo>
                  <a:cubicBezTo>
                    <a:pt x="460" y="728"/>
                    <a:pt x="453" y="754"/>
                    <a:pt x="444" y="776"/>
                  </a:cubicBezTo>
                  <a:cubicBezTo>
                    <a:pt x="435" y="798"/>
                    <a:pt x="423" y="818"/>
                    <a:pt x="408" y="835"/>
                  </a:cubicBezTo>
                  <a:cubicBezTo>
                    <a:pt x="389" y="856"/>
                    <a:pt x="366" y="874"/>
                    <a:pt x="338" y="889"/>
                  </a:cubicBezTo>
                  <a:cubicBezTo>
                    <a:pt x="310" y="903"/>
                    <a:pt x="275" y="910"/>
                    <a:pt x="231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3" y="129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27" y="781"/>
                    <a:pt x="227" y="781"/>
                    <a:pt x="227" y="781"/>
                  </a:cubicBezTo>
                  <a:cubicBezTo>
                    <a:pt x="244" y="781"/>
                    <a:pt x="259" y="778"/>
                    <a:pt x="271" y="771"/>
                  </a:cubicBezTo>
                  <a:cubicBezTo>
                    <a:pt x="284" y="764"/>
                    <a:pt x="293" y="755"/>
                    <a:pt x="300" y="744"/>
                  </a:cubicBezTo>
                  <a:cubicBezTo>
                    <a:pt x="315" y="723"/>
                    <a:pt x="323" y="689"/>
                    <a:pt x="326" y="643"/>
                  </a:cubicBezTo>
                  <a:cubicBezTo>
                    <a:pt x="329" y="597"/>
                    <a:pt x="331" y="534"/>
                    <a:pt x="331" y="454"/>
                  </a:cubicBezTo>
                  <a:cubicBezTo>
                    <a:pt x="331" y="374"/>
                    <a:pt x="329" y="311"/>
                    <a:pt x="326" y="266"/>
                  </a:cubicBezTo>
                  <a:cubicBezTo>
                    <a:pt x="323" y="220"/>
                    <a:pt x="315" y="187"/>
                    <a:pt x="300" y="166"/>
                  </a:cubicBezTo>
                  <a:cubicBezTo>
                    <a:pt x="293" y="155"/>
                    <a:pt x="284" y="146"/>
                    <a:pt x="271" y="139"/>
                  </a:cubicBezTo>
                  <a:cubicBezTo>
                    <a:pt x="259" y="132"/>
                    <a:pt x="244" y="129"/>
                    <a:pt x="227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4600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4693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4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8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4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4805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4903" y="3704"/>
              <a:ext cx="76" cy="140"/>
            </a:xfrm>
            <a:custGeom>
              <a:avLst/>
              <a:gdLst>
                <a:gd name="T0" fmla="*/ 230 w 492"/>
                <a:gd name="T1" fmla="*/ 0 h 910"/>
                <a:gd name="T2" fmla="*/ 409 w 492"/>
                <a:gd name="T3" fmla="*/ 63 h 910"/>
                <a:gd name="T4" fmla="*/ 463 w 492"/>
                <a:gd name="T5" fmla="*/ 268 h 910"/>
                <a:gd name="T6" fmla="*/ 441 w 492"/>
                <a:gd name="T7" fmla="*/ 413 h 910"/>
                <a:gd name="T8" fmla="*/ 357 w 492"/>
                <a:gd name="T9" fmla="*/ 506 h 910"/>
                <a:gd name="T10" fmla="*/ 492 w 492"/>
                <a:gd name="T11" fmla="*/ 910 h 910"/>
                <a:gd name="T12" fmla="*/ 342 w 492"/>
                <a:gd name="T13" fmla="*/ 910 h 910"/>
                <a:gd name="T14" fmla="*/ 223 w 492"/>
                <a:gd name="T15" fmla="*/ 537 h 910"/>
                <a:gd name="T16" fmla="*/ 143 w 492"/>
                <a:gd name="T17" fmla="*/ 537 h 910"/>
                <a:gd name="T18" fmla="*/ 143 w 492"/>
                <a:gd name="T19" fmla="*/ 910 h 910"/>
                <a:gd name="T20" fmla="*/ 0 w 492"/>
                <a:gd name="T21" fmla="*/ 910 h 910"/>
                <a:gd name="T22" fmla="*/ 0 w 492"/>
                <a:gd name="T23" fmla="*/ 0 h 910"/>
                <a:gd name="T24" fmla="*/ 230 w 492"/>
                <a:gd name="T25" fmla="*/ 0 h 910"/>
                <a:gd name="T26" fmla="*/ 143 w 492"/>
                <a:gd name="T27" fmla="*/ 129 h 910"/>
                <a:gd name="T28" fmla="*/ 143 w 492"/>
                <a:gd name="T29" fmla="*/ 408 h 910"/>
                <a:gd name="T30" fmla="*/ 231 w 492"/>
                <a:gd name="T31" fmla="*/ 408 h 910"/>
                <a:gd name="T32" fmla="*/ 277 w 492"/>
                <a:gd name="T33" fmla="*/ 397 h 910"/>
                <a:gd name="T34" fmla="*/ 304 w 492"/>
                <a:gd name="T35" fmla="*/ 367 h 910"/>
                <a:gd name="T36" fmla="*/ 316 w 492"/>
                <a:gd name="T37" fmla="*/ 322 h 910"/>
                <a:gd name="T38" fmla="*/ 319 w 492"/>
                <a:gd name="T39" fmla="*/ 268 h 910"/>
                <a:gd name="T40" fmla="*/ 316 w 492"/>
                <a:gd name="T41" fmla="*/ 214 h 910"/>
                <a:gd name="T42" fmla="*/ 304 w 492"/>
                <a:gd name="T43" fmla="*/ 170 h 910"/>
                <a:gd name="T44" fmla="*/ 277 w 492"/>
                <a:gd name="T45" fmla="*/ 140 h 910"/>
                <a:gd name="T46" fmla="*/ 231 w 492"/>
                <a:gd name="T47" fmla="*/ 129 h 910"/>
                <a:gd name="T48" fmla="*/ 143 w 492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910">
                  <a:moveTo>
                    <a:pt x="230" y="0"/>
                  </a:moveTo>
                  <a:cubicBezTo>
                    <a:pt x="313" y="0"/>
                    <a:pt x="373" y="21"/>
                    <a:pt x="409" y="63"/>
                  </a:cubicBezTo>
                  <a:cubicBezTo>
                    <a:pt x="445" y="105"/>
                    <a:pt x="463" y="174"/>
                    <a:pt x="463" y="268"/>
                  </a:cubicBezTo>
                  <a:cubicBezTo>
                    <a:pt x="463" y="324"/>
                    <a:pt x="455" y="373"/>
                    <a:pt x="441" y="413"/>
                  </a:cubicBezTo>
                  <a:cubicBezTo>
                    <a:pt x="426" y="453"/>
                    <a:pt x="398" y="484"/>
                    <a:pt x="357" y="506"/>
                  </a:cubicBezTo>
                  <a:cubicBezTo>
                    <a:pt x="492" y="910"/>
                    <a:pt x="492" y="910"/>
                    <a:pt x="492" y="910"/>
                  </a:cubicBezTo>
                  <a:cubicBezTo>
                    <a:pt x="342" y="910"/>
                    <a:pt x="342" y="910"/>
                    <a:pt x="342" y="910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143" y="537"/>
                    <a:pt x="143" y="537"/>
                    <a:pt x="143" y="537"/>
                  </a:cubicBezTo>
                  <a:cubicBezTo>
                    <a:pt x="143" y="910"/>
                    <a:pt x="143" y="910"/>
                    <a:pt x="143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0" y="0"/>
                  </a:lnTo>
                  <a:close/>
                  <a:moveTo>
                    <a:pt x="143" y="129"/>
                  </a:moveTo>
                  <a:cubicBezTo>
                    <a:pt x="143" y="408"/>
                    <a:pt x="143" y="408"/>
                    <a:pt x="143" y="408"/>
                  </a:cubicBezTo>
                  <a:cubicBezTo>
                    <a:pt x="231" y="408"/>
                    <a:pt x="231" y="408"/>
                    <a:pt x="231" y="408"/>
                  </a:cubicBezTo>
                  <a:cubicBezTo>
                    <a:pt x="250" y="408"/>
                    <a:pt x="265" y="404"/>
                    <a:pt x="277" y="397"/>
                  </a:cubicBezTo>
                  <a:cubicBezTo>
                    <a:pt x="289" y="390"/>
                    <a:pt x="298" y="379"/>
                    <a:pt x="304" y="367"/>
                  </a:cubicBezTo>
                  <a:cubicBezTo>
                    <a:pt x="310" y="354"/>
                    <a:pt x="314" y="339"/>
                    <a:pt x="316" y="322"/>
                  </a:cubicBezTo>
                  <a:cubicBezTo>
                    <a:pt x="318" y="305"/>
                    <a:pt x="319" y="287"/>
                    <a:pt x="319" y="268"/>
                  </a:cubicBezTo>
                  <a:cubicBezTo>
                    <a:pt x="319" y="249"/>
                    <a:pt x="318" y="232"/>
                    <a:pt x="316" y="214"/>
                  </a:cubicBezTo>
                  <a:cubicBezTo>
                    <a:pt x="314" y="197"/>
                    <a:pt x="310" y="182"/>
                    <a:pt x="304" y="170"/>
                  </a:cubicBezTo>
                  <a:cubicBezTo>
                    <a:pt x="298" y="157"/>
                    <a:pt x="289" y="147"/>
                    <a:pt x="277" y="140"/>
                  </a:cubicBezTo>
                  <a:cubicBezTo>
                    <a:pt x="265" y="132"/>
                    <a:pt x="250" y="129"/>
                    <a:pt x="231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5005" y="3704"/>
              <a:ext cx="84" cy="140"/>
            </a:xfrm>
            <a:custGeom>
              <a:avLst/>
              <a:gdLst>
                <a:gd name="T0" fmla="*/ 25 w 84"/>
                <a:gd name="T1" fmla="*/ 0 h 140"/>
                <a:gd name="T2" fmla="*/ 42 w 84"/>
                <a:gd name="T3" fmla="*/ 106 h 140"/>
                <a:gd name="T4" fmla="*/ 60 w 84"/>
                <a:gd name="T5" fmla="*/ 0 h 140"/>
                <a:gd name="T6" fmla="*/ 84 w 84"/>
                <a:gd name="T7" fmla="*/ 0 h 140"/>
                <a:gd name="T8" fmla="*/ 54 w 84"/>
                <a:gd name="T9" fmla="*/ 140 h 140"/>
                <a:gd name="T10" fmla="*/ 30 w 84"/>
                <a:gd name="T11" fmla="*/ 140 h 140"/>
                <a:gd name="T12" fmla="*/ 0 w 84"/>
                <a:gd name="T13" fmla="*/ 0 h 140"/>
                <a:gd name="T14" fmla="*/ 25 w 84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0">
                  <a:moveTo>
                    <a:pt x="25" y="0"/>
                  </a:moveTo>
                  <a:lnTo>
                    <a:pt x="42" y="106"/>
                  </a:lnTo>
                  <a:lnTo>
                    <a:pt x="60" y="0"/>
                  </a:lnTo>
                  <a:lnTo>
                    <a:pt x="84" y="0"/>
                  </a:lnTo>
                  <a:lnTo>
                    <a:pt x="54" y="140"/>
                  </a:lnTo>
                  <a:lnTo>
                    <a:pt x="30" y="140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121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5267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5372" y="3704"/>
              <a:ext cx="72" cy="140"/>
            </a:xfrm>
            <a:custGeom>
              <a:avLst/>
              <a:gdLst>
                <a:gd name="T0" fmla="*/ 72 w 72"/>
                <a:gd name="T1" fmla="*/ 140 h 140"/>
                <a:gd name="T2" fmla="*/ 49 w 72"/>
                <a:gd name="T3" fmla="*/ 140 h 140"/>
                <a:gd name="T4" fmla="*/ 49 w 72"/>
                <a:gd name="T5" fmla="*/ 79 h 140"/>
                <a:gd name="T6" fmla="*/ 22 w 72"/>
                <a:gd name="T7" fmla="*/ 79 h 140"/>
                <a:gd name="T8" fmla="*/ 22 w 72"/>
                <a:gd name="T9" fmla="*/ 140 h 140"/>
                <a:gd name="T10" fmla="*/ 0 w 72"/>
                <a:gd name="T11" fmla="*/ 140 h 140"/>
                <a:gd name="T12" fmla="*/ 0 w 72"/>
                <a:gd name="T13" fmla="*/ 0 h 140"/>
                <a:gd name="T14" fmla="*/ 22 w 72"/>
                <a:gd name="T15" fmla="*/ 0 h 140"/>
                <a:gd name="T16" fmla="*/ 22 w 72"/>
                <a:gd name="T17" fmla="*/ 59 h 140"/>
                <a:gd name="T18" fmla="*/ 49 w 72"/>
                <a:gd name="T19" fmla="*/ 59 h 140"/>
                <a:gd name="T20" fmla="*/ 49 w 72"/>
                <a:gd name="T21" fmla="*/ 0 h 140"/>
                <a:gd name="T22" fmla="*/ 72 w 72"/>
                <a:gd name="T23" fmla="*/ 0 h 140"/>
                <a:gd name="T24" fmla="*/ 72 w 72"/>
                <a:gd name="T2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40">
                  <a:moveTo>
                    <a:pt x="72" y="140"/>
                  </a:moveTo>
                  <a:lnTo>
                    <a:pt x="49" y="140"/>
                  </a:lnTo>
                  <a:lnTo>
                    <a:pt x="49" y="79"/>
                  </a:lnTo>
                  <a:lnTo>
                    <a:pt x="22" y="79"/>
                  </a:lnTo>
                  <a:lnTo>
                    <a:pt x="22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59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72" y="0"/>
                  </a:lnTo>
                  <a:lnTo>
                    <a:pt x="72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5487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auto">
            <a:xfrm>
              <a:off x="5640" y="3704"/>
              <a:ext cx="72" cy="140"/>
            </a:xfrm>
            <a:custGeom>
              <a:avLst/>
              <a:gdLst>
                <a:gd name="T0" fmla="*/ 227 w 464"/>
                <a:gd name="T1" fmla="*/ 0 h 910"/>
                <a:gd name="T2" fmla="*/ 333 w 464"/>
                <a:gd name="T3" fmla="*/ 13 h 910"/>
                <a:gd name="T4" fmla="*/ 404 w 464"/>
                <a:gd name="T5" fmla="*/ 56 h 910"/>
                <a:gd name="T6" fmla="*/ 449 w 464"/>
                <a:gd name="T7" fmla="*/ 128 h 910"/>
                <a:gd name="T8" fmla="*/ 461 w 464"/>
                <a:gd name="T9" fmla="*/ 243 h 910"/>
                <a:gd name="T10" fmla="*/ 451 w 464"/>
                <a:gd name="T11" fmla="*/ 330 h 910"/>
                <a:gd name="T12" fmla="*/ 409 w 464"/>
                <a:gd name="T13" fmla="*/ 401 h 910"/>
                <a:gd name="T14" fmla="*/ 387 w 464"/>
                <a:gd name="T15" fmla="*/ 419 h 910"/>
                <a:gd name="T16" fmla="*/ 362 w 464"/>
                <a:gd name="T17" fmla="*/ 433 h 910"/>
                <a:gd name="T18" fmla="*/ 411 w 464"/>
                <a:gd name="T19" fmla="*/ 466 h 910"/>
                <a:gd name="T20" fmla="*/ 454 w 464"/>
                <a:gd name="T21" fmla="*/ 543 h 910"/>
                <a:gd name="T22" fmla="*/ 464 w 464"/>
                <a:gd name="T23" fmla="*/ 649 h 910"/>
                <a:gd name="T24" fmla="*/ 451 w 464"/>
                <a:gd name="T25" fmla="*/ 775 h 910"/>
                <a:gd name="T26" fmla="*/ 405 w 464"/>
                <a:gd name="T27" fmla="*/ 853 h 910"/>
                <a:gd name="T28" fmla="*/ 333 w 464"/>
                <a:gd name="T29" fmla="*/ 896 h 910"/>
                <a:gd name="T30" fmla="*/ 226 w 464"/>
                <a:gd name="T31" fmla="*/ 910 h 910"/>
                <a:gd name="T32" fmla="*/ 0 w 464"/>
                <a:gd name="T33" fmla="*/ 910 h 910"/>
                <a:gd name="T34" fmla="*/ 0 w 464"/>
                <a:gd name="T35" fmla="*/ 0 h 910"/>
                <a:gd name="T36" fmla="*/ 227 w 464"/>
                <a:gd name="T37" fmla="*/ 0 h 910"/>
                <a:gd name="T38" fmla="*/ 143 w 464"/>
                <a:gd name="T39" fmla="*/ 129 h 910"/>
                <a:gd name="T40" fmla="*/ 143 w 464"/>
                <a:gd name="T41" fmla="*/ 376 h 910"/>
                <a:gd name="T42" fmla="*/ 214 w 464"/>
                <a:gd name="T43" fmla="*/ 376 h 910"/>
                <a:gd name="T44" fmla="*/ 294 w 464"/>
                <a:gd name="T45" fmla="*/ 346 h 910"/>
                <a:gd name="T46" fmla="*/ 318 w 464"/>
                <a:gd name="T47" fmla="*/ 252 h 910"/>
                <a:gd name="T48" fmla="*/ 294 w 464"/>
                <a:gd name="T49" fmla="*/ 156 h 910"/>
                <a:gd name="T50" fmla="*/ 214 w 464"/>
                <a:gd name="T51" fmla="*/ 129 h 910"/>
                <a:gd name="T52" fmla="*/ 143 w 464"/>
                <a:gd name="T53" fmla="*/ 129 h 910"/>
                <a:gd name="T54" fmla="*/ 143 w 464"/>
                <a:gd name="T55" fmla="*/ 497 h 910"/>
                <a:gd name="T56" fmla="*/ 143 w 464"/>
                <a:gd name="T57" fmla="*/ 781 h 910"/>
                <a:gd name="T58" fmla="*/ 212 w 464"/>
                <a:gd name="T59" fmla="*/ 781 h 910"/>
                <a:gd name="T60" fmla="*/ 295 w 464"/>
                <a:gd name="T61" fmla="*/ 750 h 910"/>
                <a:gd name="T62" fmla="*/ 321 w 464"/>
                <a:gd name="T63" fmla="*/ 639 h 910"/>
                <a:gd name="T64" fmla="*/ 295 w 464"/>
                <a:gd name="T65" fmla="*/ 530 h 910"/>
                <a:gd name="T66" fmla="*/ 212 w 464"/>
                <a:gd name="T67" fmla="*/ 497 h 910"/>
                <a:gd name="T68" fmla="*/ 143 w 464"/>
                <a:gd name="T69" fmla="*/ 49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910">
                  <a:moveTo>
                    <a:pt x="227" y="0"/>
                  </a:moveTo>
                  <a:cubicBezTo>
                    <a:pt x="270" y="0"/>
                    <a:pt x="305" y="4"/>
                    <a:pt x="333" y="13"/>
                  </a:cubicBezTo>
                  <a:cubicBezTo>
                    <a:pt x="362" y="22"/>
                    <a:pt x="385" y="36"/>
                    <a:pt x="404" y="56"/>
                  </a:cubicBezTo>
                  <a:cubicBezTo>
                    <a:pt x="425" y="77"/>
                    <a:pt x="440" y="101"/>
                    <a:pt x="449" y="128"/>
                  </a:cubicBezTo>
                  <a:cubicBezTo>
                    <a:pt x="457" y="155"/>
                    <a:pt x="461" y="193"/>
                    <a:pt x="461" y="243"/>
                  </a:cubicBezTo>
                  <a:cubicBezTo>
                    <a:pt x="461" y="275"/>
                    <a:pt x="458" y="304"/>
                    <a:pt x="451" y="330"/>
                  </a:cubicBezTo>
                  <a:cubicBezTo>
                    <a:pt x="444" y="355"/>
                    <a:pt x="430" y="379"/>
                    <a:pt x="409" y="401"/>
                  </a:cubicBezTo>
                  <a:cubicBezTo>
                    <a:pt x="402" y="408"/>
                    <a:pt x="395" y="414"/>
                    <a:pt x="387" y="419"/>
                  </a:cubicBezTo>
                  <a:cubicBezTo>
                    <a:pt x="380" y="424"/>
                    <a:pt x="371" y="429"/>
                    <a:pt x="362" y="433"/>
                  </a:cubicBezTo>
                  <a:cubicBezTo>
                    <a:pt x="382" y="443"/>
                    <a:pt x="399" y="454"/>
                    <a:pt x="411" y="466"/>
                  </a:cubicBezTo>
                  <a:cubicBezTo>
                    <a:pt x="433" y="489"/>
                    <a:pt x="447" y="514"/>
                    <a:pt x="454" y="543"/>
                  </a:cubicBezTo>
                  <a:cubicBezTo>
                    <a:pt x="461" y="571"/>
                    <a:pt x="464" y="607"/>
                    <a:pt x="464" y="649"/>
                  </a:cubicBezTo>
                  <a:cubicBezTo>
                    <a:pt x="464" y="703"/>
                    <a:pt x="460" y="745"/>
                    <a:pt x="451" y="775"/>
                  </a:cubicBezTo>
                  <a:cubicBezTo>
                    <a:pt x="443" y="805"/>
                    <a:pt x="427" y="831"/>
                    <a:pt x="405" y="853"/>
                  </a:cubicBezTo>
                  <a:cubicBezTo>
                    <a:pt x="385" y="872"/>
                    <a:pt x="362" y="887"/>
                    <a:pt x="333" y="896"/>
                  </a:cubicBezTo>
                  <a:cubicBezTo>
                    <a:pt x="305" y="906"/>
                    <a:pt x="269" y="910"/>
                    <a:pt x="226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7" y="0"/>
                  </a:lnTo>
                  <a:close/>
                  <a:moveTo>
                    <a:pt x="143" y="129"/>
                  </a:moveTo>
                  <a:cubicBezTo>
                    <a:pt x="143" y="376"/>
                    <a:pt x="143" y="376"/>
                    <a:pt x="143" y="376"/>
                  </a:cubicBezTo>
                  <a:cubicBezTo>
                    <a:pt x="214" y="376"/>
                    <a:pt x="214" y="376"/>
                    <a:pt x="214" y="376"/>
                  </a:cubicBezTo>
                  <a:cubicBezTo>
                    <a:pt x="252" y="376"/>
                    <a:pt x="279" y="366"/>
                    <a:pt x="294" y="346"/>
                  </a:cubicBezTo>
                  <a:cubicBezTo>
                    <a:pt x="310" y="327"/>
                    <a:pt x="318" y="295"/>
                    <a:pt x="318" y="252"/>
                  </a:cubicBezTo>
                  <a:cubicBezTo>
                    <a:pt x="318" y="206"/>
                    <a:pt x="310" y="175"/>
                    <a:pt x="294" y="156"/>
                  </a:cubicBezTo>
                  <a:cubicBezTo>
                    <a:pt x="279" y="138"/>
                    <a:pt x="252" y="129"/>
                    <a:pt x="214" y="129"/>
                  </a:cubicBezTo>
                  <a:lnTo>
                    <a:pt x="143" y="129"/>
                  </a:lnTo>
                  <a:close/>
                  <a:moveTo>
                    <a:pt x="143" y="497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12" y="781"/>
                    <a:pt x="212" y="781"/>
                    <a:pt x="212" y="781"/>
                  </a:cubicBezTo>
                  <a:cubicBezTo>
                    <a:pt x="250" y="781"/>
                    <a:pt x="278" y="771"/>
                    <a:pt x="295" y="750"/>
                  </a:cubicBezTo>
                  <a:cubicBezTo>
                    <a:pt x="312" y="729"/>
                    <a:pt x="321" y="692"/>
                    <a:pt x="321" y="639"/>
                  </a:cubicBezTo>
                  <a:cubicBezTo>
                    <a:pt x="321" y="588"/>
                    <a:pt x="312" y="552"/>
                    <a:pt x="295" y="530"/>
                  </a:cubicBezTo>
                  <a:cubicBezTo>
                    <a:pt x="278" y="508"/>
                    <a:pt x="250" y="497"/>
                    <a:pt x="212" y="497"/>
                  </a:cubicBezTo>
                  <a:lnTo>
                    <a:pt x="143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753" y="3704"/>
              <a:ext cx="60" cy="140"/>
            </a:xfrm>
            <a:custGeom>
              <a:avLst/>
              <a:gdLst>
                <a:gd name="T0" fmla="*/ 60 w 60"/>
                <a:gd name="T1" fmla="*/ 20 h 140"/>
                <a:gd name="T2" fmla="*/ 23 w 60"/>
                <a:gd name="T3" fmla="*/ 20 h 140"/>
                <a:gd name="T4" fmla="*/ 23 w 60"/>
                <a:gd name="T5" fmla="*/ 59 h 140"/>
                <a:gd name="T6" fmla="*/ 55 w 60"/>
                <a:gd name="T7" fmla="*/ 59 h 140"/>
                <a:gd name="T8" fmla="*/ 55 w 60"/>
                <a:gd name="T9" fmla="*/ 79 h 140"/>
                <a:gd name="T10" fmla="*/ 23 w 60"/>
                <a:gd name="T11" fmla="*/ 79 h 140"/>
                <a:gd name="T12" fmla="*/ 23 w 60"/>
                <a:gd name="T13" fmla="*/ 120 h 140"/>
                <a:gd name="T14" fmla="*/ 60 w 60"/>
                <a:gd name="T15" fmla="*/ 120 h 140"/>
                <a:gd name="T16" fmla="*/ 60 w 60"/>
                <a:gd name="T17" fmla="*/ 140 h 140"/>
                <a:gd name="T18" fmla="*/ 0 w 60"/>
                <a:gd name="T19" fmla="*/ 140 h 140"/>
                <a:gd name="T20" fmla="*/ 0 w 60"/>
                <a:gd name="T21" fmla="*/ 0 h 140"/>
                <a:gd name="T22" fmla="*/ 60 w 60"/>
                <a:gd name="T23" fmla="*/ 0 h 140"/>
                <a:gd name="T24" fmla="*/ 60 w 60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40">
                  <a:moveTo>
                    <a:pt x="60" y="20"/>
                  </a:moveTo>
                  <a:lnTo>
                    <a:pt x="23" y="20"/>
                  </a:lnTo>
                  <a:lnTo>
                    <a:pt x="23" y="59"/>
                  </a:lnTo>
                  <a:lnTo>
                    <a:pt x="55" y="59"/>
                  </a:lnTo>
                  <a:lnTo>
                    <a:pt x="55" y="79"/>
                  </a:lnTo>
                  <a:lnTo>
                    <a:pt x="23" y="79"/>
                  </a:lnTo>
                  <a:lnTo>
                    <a:pt x="23" y="120"/>
                  </a:lnTo>
                  <a:lnTo>
                    <a:pt x="60" y="120"/>
                  </a:lnTo>
                  <a:lnTo>
                    <a:pt x="6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847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5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5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950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6 w 69"/>
                <a:gd name="T3" fmla="*/ 20 h 140"/>
                <a:gd name="T4" fmla="*/ 46 w 69"/>
                <a:gd name="T5" fmla="*/ 140 h 140"/>
                <a:gd name="T6" fmla="*/ 24 w 69"/>
                <a:gd name="T7" fmla="*/ 140 h 140"/>
                <a:gd name="T8" fmla="*/ 24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6" y="20"/>
                  </a:lnTo>
                  <a:lnTo>
                    <a:pt x="46" y="140"/>
                  </a:lnTo>
                  <a:lnTo>
                    <a:pt x="24" y="140"/>
                  </a:lnTo>
                  <a:lnTo>
                    <a:pt x="24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6104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2 w 472"/>
                <a:gd name="T3" fmla="*/ 55 h 927"/>
                <a:gd name="T4" fmla="*/ 452 w 472"/>
                <a:gd name="T5" fmla="*/ 139 h 927"/>
                <a:gd name="T6" fmla="*/ 466 w 472"/>
                <a:gd name="T7" fmla="*/ 253 h 927"/>
                <a:gd name="T8" fmla="*/ 323 w 472"/>
                <a:gd name="T9" fmla="*/ 253 h 927"/>
                <a:gd name="T10" fmla="*/ 319 w 472"/>
                <a:gd name="T11" fmla="*/ 198 h 927"/>
                <a:gd name="T12" fmla="*/ 301 w 472"/>
                <a:gd name="T13" fmla="*/ 156 h 927"/>
                <a:gd name="T14" fmla="*/ 237 w 472"/>
                <a:gd name="T15" fmla="*/ 129 h 927"/>
                <a:gd name="T16" fmla="*/ 201 w 472"/>
                <a:gd name="T17" fmla="*/ 136 h 927"/>
                <a:gd name="T18" fmla="*/ 176 w 472"/>
                <a:gd name="T19" fmla="*/ 155 h 927"/>
                <a:gd name="T20" fmla="*/ 151 w 472"/>
                <a:gd name="T21" fmla="*/ 244 h 927"/>
                <a:gd name="T22" fmla="*/ 154 w 472"/>
                <a:gd name="T23" fmla="*/ 292 h 927"/>
                <a:gd name="T24" fmla="*/ 165 w 472"/>
                <a:gd name="T25" fmla="*/ 324 h 927"/>
                <a:gd name="T26" fmla="*/ 188 w 472"/>
                <a:gd name="T27" fmla="*/ 348 h 927"/>
                <a:gd name="T28" fmla="*/ 227 w 472"/>
                <a:gd name="T29" fmla="*/ 367 h 927"/>
                <a:gd name="T30" fmla="*/ 334 w 472"/>
                <a:gd name="T31" fmla="*/ 411 h 927"/>
                <a:gd name="T32" fmla="*/ 402 w 472"/>
                <a:gd name="T33" fmla="*/ 448 h 927"/>
                <a:gd name="T34" fmla="*/ 444 w 472"/>
                <a:gd name="T35" fmla="*/ 498 h 927"/>
                <a:gd name="T36" fmla="*/ 466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4 w 472"/>
                <a:gd name="T43" fmla="*/ 867 h 927"/>
                <a:gd name="T44" fmla="*/ 341 w 472"/>
                <a:gd name="T45" fmla="*/ 911 h 927"/>
                <a:gd name="T46" fmla="*/ 236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4 w 472"/>
                <a:gd name="T55" fmla="*/ 671 h 927"/>
                <a:gd name="T56" fmla="*/ 149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6 w 472"/>
                <a:gd name="T63" fmla="*/ 798 h 927"/>
                <a:gd name="T64" fmla="*/ 305 w 472"/>
                <a:gd name="T65" fmla="*/ 773 h 927"/>
                <a:gd name="T66" fmla="*/ 324 w 472"/>
                <a:gd name="T67" fmla="*/ 732 h 927"/>
                <a:gd name="T68" fmla="*/ 329 w 472"/>
                <a:gd name="T69" fmla="*/ 671 h 927"/>
                <a:gd name="T70" fmla="*/ 326 w 472"/>
                <a:gd name="T71" fmla="*/ 611 h 927"/>
                <a:gd name="T72" fmla="*/ 313 w 472"/>
                <a:gd name="T73" fmla="*/ 571 h 927"/>
                <a:gd name="T74" fmla="*/ 287 w 472"/>
                <a:gd name="T75" fmla="*/ 544 h 927"/>
                <a:gd name="T76" fmla="*/ 243 w 472"/>
                <a:gd name="T77" fmla="*/ 522 h 927"/>
                <a:gd name="T78" fmla="*/ 135 w 472"/>
                <a:gd name="T79" fmla="*/ 477 h 927"/>
                <a:gd name="T80" fmla="*/ 76 w 472"/>
                <a:gd name="T81" fmla="*/ 445 h 927"/>
                <a:gd name="T82" fmla="*/ 37 w 472"/>
                <a:gd name="T83" fmla="*/ 401 h 927"/>
                <a:gd name="T84" fmla="*/ 15 w 472"/>
                <a:gd name="T85" fmla="*/ 338 h 927"/>
                <a:gd name="T86" fmla="*/ 8 w 472"/>
                <a:gd name="T87" fmla="*/ 248 h 927"/>
                <a:gd name="T88" fmla="*/ 27 w 472"/>
                <a:gd name="T89" fmla="*/ 137 h 927"/>
                <a:gd name="T90" fmla="*/ 82 w 472"/>
                <a:gd name="T91" fmla="*/ 55 h 927"/>
                <a:gd name="T92" fmla="*/ 151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4" y="18"/>
                    <a:pt x="402" y="55"/>
                  </a:cubicBezTo>
                  <a:cubicBezTo>
                    <a:pt x="426" y="78"/>
                    <a:pt x="443" y="106"/>
                    <a:pt x="452" y="139"/>
                  </a:cubicBezTo>
                  <a:cubicBezTo>
                    <a:pt x="461" y="172"/>
                    <a:pt x="466" y="210"/>
                    <a:pt x="466" y="253"/>
                  </a:cubicBezTo>
                  <a:cubicBezTo>
                    <a:pt x="323" y="253"/>
                    <a:pt x="323" y="253"/>
                    <a:pt x="323" y="253"/>
                  </a:cubicBezTo>
                  <a:cubicBezTo>
                    <a:pt x="323" y="233"/>
                    <a:pt x="321" y="214"/>
                    <a:pt x="319" y="198"/>
                  </a:cubicBezTo>
                  <a:cubicBezTo>
                    <a:pt x="316" y="182"/>
                    <a:pt x="310" y="168"/>
                    <a:pt x="301" y="156"/>
                  </a:cubicBezTo>
                  <a:cubicBezTo>
                    <a:pt x="287" y="138"/>
                    <a:pt x="266" y="129"/>
                    <a:pt x="237" y="129"/>
                  </a:cubicBezTo>
                  <a:cubicBezTo>
                    <a:pt x="223" y="129"/>
                    <a:pt x="210" y="131"/>
                    <a:pt x="201" y="136"/>
                  </a:cubicBezTo>
                  <a:cubicBezTo>
                    <a:pt x="191" y="141"/>
                    <a:pt x="182" y="147"/>
                    <a:pt x="176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4" y="292"/>
                  </a:cubicBezTo>
                  <a:cubicBezTo>
                    <a:pt x="156" y="304"/>
                    <a:pt x="159" y="315"/>
                    <a:pt x="165" y="324"/>
                  </a:cubicBezTo>
                  <a:cubicBezTo>
                    <a:pt x="170" y="333"/>
                    <a:pt x="178" y="341"/>
                    <a:pt x="188" y="348"/>
                  </a:cubicBezTo>
                  <a:cubicBezTo>
                    <a:pt x="198" y="355"/>
                    <a:pt x="211" y="361"/>
                    <a:pt x="227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2" y="422"/>
                    <a:pt x="384" y="434"/>
                    <a:pt x="402" y="448"/>
                  </a:cubicBezTo>
                  <a:cubicBezTo>
                    <a:pt x="420" y="461"/>
                    <a:pt x="434" y="478"/>
                    <a:pt x="444" y="498"/>
                  </a:cubicBezTo>
                  <a:cubicBezTo>
                    <a:pt x="455" y="517"/>
                    <a:pt x="462" y="541"/>
                    <a:pt x="466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7" y="845"/>
                    <a:pt x="414" y="867"/>
                  </a:cubicBezTo>
                  <a:cubicBezTo>
                    <a:pt x="395" y="885"/>
                    <a:pt x="371" y="900"/>
                    <a:pt x="341" y="911"/>
                  </a:cubicBezTo>
                  <a:cubicBezTo>
                    <a:pt x="312" y="922"/>
                    <a:pt x="277" y="927"/>
                    <a:pt x="236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7" y="845"/>
                    <a:pt x="22" y="819"/>
                    <a:pt x="13" y="789"/>
                  </a:cubicBezTo>
                  <a:cubicBezTo>
                    <a:pt x="5" y="759"/>
                    <a:pt x="0" y="720"/>
                    <a:pt x="0" y="671"/>
                  </a:cubicBezTo>
                  <a:cubicBezTo>
                    <a:pt x="144" y="671"/>
                    <a:pt x="144" y="671"/>
                    <a:pt x="144" y="671"/>
                  </a:cubicBezTo>
                  <a:cubicBezTo>
                    <a:pt x="144" y="696"/>
                    <a:pt x="145" y="716"/>
                    <a:pt x="149" y="732"/>
                  </a:cubicBezTo>
                  <a:cubicBezTo>
                    <a:pt x="152" y="748"/>
                    <a:pt x="159" y="762"/>
                    <a:pt x="169" y="774"/>
                  </a:cubicBezTo>
                  <a:cubicBezTo>
                    <a:pt x="176" y="781"/>
                    <a:pt x="185" y="786"/>
                    <a:pt x="195" y="791"/>
                  </a:cubicBezTo>
                  <a:cubicBezTo>
                    <a:pt x="206" y="796"/>
                    <a:pt x="220" y="798"/>
                    <a:pt x="236" y="798"/>
                  </a:cubicBezTo>
                  <a:cubicBezTo>
                    <a:pt x="267" y="798"/>
                    <a:pt x="290" y="790"/>
                    <a:pt x="305" y="773"/>
                  </a:cubicBezTo>
                  <a:cubicBezTo>
                    <a:pt x="314" y="761"/>
                    <a:pt x="321" y="748"/>
                    <a:pt x="324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8" y="628"/>
                    <a:pt x="326" y="611"/>
                  </a:cubicBezTo>
                  <a:cubicBezTo>
                    <a:pt x="324" y="595"/>
                    <a:pt x="320" y="582"/>
                    <a:pt x="313" y="571"/>
                  </a:cubicBezTo>
                  <a:cubicBezTo>
                    <a:pt x="307" y="560"/>
                    <a:pt x="298" y="551"/>
                    <a:pt x="287" y="544"/>
                  </a:cubicBezTo>
                  <a:cubicBezTo>
                    <a:pt x="276" y="536"/>
                    <a:pt x="261" y="529"/>
                    <a:pt x="243" y="522"/>
                  </a:cubicBezTo>
                  <a:cubicBezTo>
                    <a:pt x="135" y="477"/>
                    <a:pt x="135" y="477"/>
                    <a:pt x="135" y="477"/>
                  </a:cubicBezTo>
                  <a:cubicBezTo>
                    <a:pt x="112" y="468"/>
                    <a:pt x="92" y="457"/>
                    <a:pt x="76" y="445"/>
                  </a:cubicBezTo>
                  <a:cubicBezTo>
                    <a:pt x="60" y="433"/>
                    <a:pt x="47" y="418"/>
                    <a:pt x="37" y="401"/>
                  </a:cubicBezTo>
                  <a:cubicBezTo>
                    <a:pt x="27" y="383"/>
                    <a:pt x="20" y="362"/>
                    <a:pt x="15" y="338"/>
                  </a:cubicBezTo>
                  <a:cubicBezTo>
                    <a:pt x="10" y="313"/>
                    <a:pt x="8" y="283"/>
                    <a:pt x="8" y="248"/>
                  </a:cubicBezTo>
                  <a:cubicBezTo>
                    <a:pt x="8" y="207"/>
                    <a:pt x="14" y="170"/>
                    <a:pt x="27" y="137"/>
                  </a:cubicBezTo>
                  <a:cubicBezTo>
                    <a:pt x="39" y="105"/>
                    <a:pt x="57" y="77"/>
                    <a:pt x="82" y="55"/>
                  </a:cubicBezTo>
                  <a:cubicBezTo>
                    <a:pt x="102" y="38"/>
                    <a:pt x="125" y="24"/>
                    <a:pt x="151" y="15"/>
                  </a:cubicBezTo>
                  <a:cubicBezTo>
                    <a:pt x="177" y="5"/>
                    <a:pt x="206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6216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6310" y="3702"/>
              <a:ext cx="74" cy="144"/>
            </a:xfrm>
            <a:custGeom>
              <a:avLst/>
              <a:gdLst>
                <a:gd name="T0" fmla="*/ 243 w 476"/>
                <a:gd name="T1" fmla="*/ 0 h 932"/>
                <a:gd name="T2" fmla="*/ 334 w 476"/>
                <a:gd name="T3" fmla="*/ 15 h 932"/>
                <a:gd name="T4" fmla="*/ 403 w 476"/>
                <a:gd name="T5" fmla="*/ 59 h 932"/>
                <a:gd name="T6" fmla="*/ 455 w 476"/>
                <a:gd name="T7" fmla="*/ 140 h 932"/>
                <a:gd name="T8" fmla="*/ 476 w 476"/>
                <a:gd name="T9" fmla="*/ 251 h 932"/>
                <a:gd name="T10" fmla="*/ 332 w 476"/>
                <a:gd name="T11" fmla="*/ 251 h 932"/>
                <a:gd name="T12" fmla="*/ 327 w 476"/>
                <a:gd name="T13" fmla="*/ 202 h 932"/>
                <a:gd name="T14" fmla="*/ 311 w 476"/>
                <a:gd name="T15" fmla="*/ 163 h 932"/>
                <a:gd name="T16" fmla="*/ 285 w 476"/>
                <a:gd name="T17" fmla="*/ 138 h 932"/>
                <a:gd name="T18" fmla="*/ 243 w 476"/>
                <a:gd name="T19" fmla="*/ 130 h 932"/>
                <a:gd name="T20" fmla="*/ 201 w 476"/>
                <a:gd name="T21" fmla="*/ 139 h 932"/>
                <a:gd name="T22" fmla="*/ 175 w 476"/>
                <a:gd name="T23" fmla="*/ 164 h 932"/>
                <a:gd name="T24" fmla="*/ 148 w 476"/>
                <a:gd name="T25" fmla="*/ 269 h 932"/>
                <a:gd name="T26" fmla="*/ 143 w 476"/>
                <a:gd name="T27" fmla="*/ 466 h 932"/>
                <a:gd name="T28" fmla="*/ 148 w 476"/>
                <a:gd name="T29" fmla="*/ 663 h 932"/>
                <a:gd name="T30" fmla="*/ 175 w 476"/>
                <a:gd name="T31" fmla="*/ 768 h 932"/>
                <a:gd name="T32" fmla="*/ 201 w 476"/>
                <a:gd name="T33" fmla="*/ 793 h 932"/>
                <a:gd name="T34" fmla="*/ 243 w 476"/>
                <a:gd name="T35" fmla="*/ 802 h 932"/>
                <a:gd name="T36" fmla="*/ 285 w 476"/>
                <a:gd name="T37" fmla="*/ 793 h 932"/>
                <a:gd name="T38" fmla="*/ 311 w 476"/>
                <a:gd name="T39" fmla="*/ 769 h 932"/>
                <a:gd name="T40" fmla="*/ 327 w 476"/>
                <a:gd name="T41" fmla="*/ 728 h 932"/>
                <a:gd name="T42" fmla="*/ 332 w 476"/>
                <a:gd name="T43" fmla="*/ 680 h 932"/>
                <a:gd name="T44" fmla="*/ 476 w 476"/>
                <a:gd name="T45" fmla="*/ 680 h 932"/>
                <a:gd name="T46" fmla="*/ 454 w 476"/>
                <a:gd name="T47" fmla="*/ 792 h 932"/>
                <a:gd name="T48" fmla="*/ 400 w 476"/>
                <a:gd name="T49" fmla="*/ 874 h 932"/>
                <a:gd name="T50" fmla="*/ 332 w 476"/>
                <a:gd name="T51" fmla="*/ 918 h 932"/>
                <a:gd name="T52" fmla="*/ 243 w 476"/>
                <a:gd name="T53" fmla="*/ 932 h 932"/>
                <a:gd name="T54" fmla="*/ 137 w 476"/>
                <a:gd name="T55" fmla="*/ 909 h 932"/>
                <a:gd name="T56" fmla="*/ 66 w 476"/>
                <a:gd name="T57" fmla="*/ 854 h 932"/>
                <a:gd name="T58" fmla="*/ 31 w 476"/>
                <a:gd name="T59" fmla="*/ 793 h 932"/>
                <a:gd name="T60" fmla="*/ 11 w 476"/>
                <a:gd name="T61" fmla="*/ 714 h 932"/>
                <a:gd name="T62" fmla="*/ 2 w 476"/>
                <a:gd name="T63" fmla="*/ 607 h 932"/>
                <a:gd name="T64" fmla="*/ 0 w 476"/>
                <a:gd name="T65" fmla="*/ 466 h 932"/>
                <a:gd name="T66" fmla="*/ 2 w 476"/>
                <a:gd name="T67" fmla="*/ 325 h 932"/>
                <a:gd name="T68" fmla="*/ 11 w 476"/>
                <a:gd name="T69" fmla="*/ 218 h 932"/>
                <a:gd name="T70" fmla="*/ 31 w 476"/>
                <a:gd name="T71" fmla="*/ 138 h 932"/>
                <a:gd name="T72" fmla="*/ 66 w 476"/>
                <a:gd name="T73" fmla="*/ 78 h 932"/>
                <a:gd name="T74" fmla="*/ 137 w 476"/>
                <a:gd name="T75" fmla="*/ 23 h 932"/>
                <a:gd name="T76" fmla="*/ 243 w 476"/>
                <a:gd name="T7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6" h="932">
                  <a:moveTo>
                    <a:pt x="243" y="0"/>
                  </a:moveTo>
                  <a:cubicBezTo>
                    <a:pt x="278" y="0"/>
                    <a:pt x="308" y="5"/>
                    <a:pt x="334" y="15"/>
                  </a:cubicBezTo>
                  <a:cubicBezTo>
                    <a:pt x="359" y="25"/>
                    <a:pt x="382" y="40"/>
                    <a:pt x="403" y="59"/>
                  </a:cubicBezTo>
                  <a:cubicBezTo>
                    <a:pt x="426" y="80"/>
                    <a:pt x="443" y="108"/>
                    <a:pt x="455" y="140"/>
                  </a:cubicBezTo>
                  <a:cubicBezTo>
                    <a:pt x="467" y="173"/>
                    <a:pt x="474" y="210"/>
                    <a:pt x="476" y="251"/>
                  </a:cubicBezTo>
                  <a:cubicBezTo>
                    <a:pt x="332" y="251"/>
                    <a:pt x="332" y="251"/>
                    <a:pt x="332" y="251"/>
                  </a:cubicBezTo>
                  <a:cubicBezTo>
                    <a:pt x="332" y="234"/>
                    <a:pt x="330" y="218"/>
                    <a:pt x="327" y="202"/>
                  </a:cubicBezTo>
                  <a:cubicBezTo>
                    <a:pt x="324" y="187"/>
                    <a:pt x="318" y="174"/>
                    <a:pt x="311" y="163"/>
                  </a:cubicBezTo>
                  <a:cubicBezTo>
                    <a:pt x="304" y="153"/>
                    <a:pt x="295" y="144"/>
                    <a:pt x="285" y="138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1" y="186"/>
                    <a:pt x="152" y="221"/>
                    <a:pt x="148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8" y="663"/>
                  </a:cubicBezTo>
                  <a:cubicBezTo>
                    <a:pt x="152" y="711"/>
                    <a:pt x="161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ubicBezTo>
                    <a:pt x="260" y="802"/>
                    <a:pt x="274" y="799"/>
                    <a:pt x="285" y="793"/>
                  </a:cubicBezTo>
                  <a:cubicBezTo>
                    <a:pt x="295" y="787"/>
                    <a:pt x="304" y="779"/>
                    <a:pt x="311" y="769"/>
                  </a:cubicBezTo>
                  <a:cubicBezTo>
                    <a:pt x="318" y="757"/>
                    <a:pt x="324" y="744"/>
                    <a:pt x="327" y="728"/>
                  </a:cubicBezTo>
                  <a:cubicBezTo>
                    <a:pt x="330" y="713"/>
                    <a:pt x="332" y="697"/>
                    <a:pt x="332" y="680"/>
                  </a:cubicBezTo>
                  <a:cubicBezTo>
                    <a:pt x="476" y="680"/>
                    <a:pt x="476" y="680"/>
                    <a:pt x="476" y="680"/>
                  </a:cubicBezTo>
                  <a:cubicBezTo>
                    <a:pt x="474" y="721"/>
                    <a:pt x="467" y="758"/>
                    <a:pt x="454" y="792"/>
                  </a:cubicBezTo>
                  <a:cubicBezTo>
                    <a:pt x="441" y="825"/>
                    <a:pt x="423" y="853"/>
                    <a:pt x="400" y="874"/>
                  </a:cubicBezTo>
                  <a:cubicBezTo>
                    <a:pt x="380" y="894"/>
                    <a:pt x="357" y="908"/>
                    <a:pt x="332" y="918"/>
                  </a:cubicBezTo>
                  <a:cubicBezTo>
                    <a:pt x="308" y="927"/>
                    <a:pt x="278" y="932"/>
                    <a:pt x="243" y="932"/>
                  </a:cubicBez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6"/>
                    <a:pt x="31" y="793"/>
                  </a:cubicBezTo>
                  <a:cubicBezTo>
                    <a:pt x="22" y="771"/>
                    <a:pt x="15" y="745"/>
                    <a:pt x="11" y="714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8"/>
                    <a:pt x="11" y="218"/>
                  </a:cubicBezTo>
                  <a:cubicBezTo>
                    <a:pt x="15" y="187"/>
                    <a:pt x="22" y="161"/>
                    <a:pt x="31" y="138"/>
                  </a:cubicBezTo>
                  <a:cubicBezTo>
                    <a:pt x="39" y="116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421" y="3704"/>
              <a:ext cx="72" cy="142"/>
            </a:xfrm>
            <a:custGeom>
              <a:avLst/>
              <a:gdLst>
                <a:gd name="T0" fmla="*/ 465 w 465"/>
                <a:gd name="T1" fmla="*/ 685 h 921"/>
                <a:gd name="T2" fmla="*/ 402 w 465"/>
                <a:gd name="T3" fmla="*/ 853 h 921"/>
                <a:gd name="T4" fmla="*/ 233 w 465"/>
                <a:gd name="T5" fmla="*/ 921 h 921"/>
                <a:gd name="T6" fmla="*/ 63 w 465"/>
                <a:gd name="T7" fmla="*/ 853 h 921"/>
                <a:gd name="T8" fmla="*/ 0 w 465"/>
                <a:gd name="T9" fmla="*/ 685 h 921"/>
                <a:gd name="T10" fmla="*/ 0 w 465"/>
                <a:gd name="T11" fmla="*/ 0 h 921"/>
                <a:gd name="T12" fmla="*/ 144 w 465"/>
                <a:gd name="T13" fmla="*/ 0 h 921"/>
                <a:gd name="T14" fmla="*/ 144 w 465"/>
                <a:gd name="T15" fmla="*/ 680 h 921"/>
                <a:gd name="T16" fmla="*/ 167 w 465"/>
                <a:gd name="T17" fmla="*/ 765 h 921"/>
                <a:gd name="T18" fmla="*/ 233 w 465"/>
                <a:gd name="T19" fmla="*/ 791 h 921"/>
                <a:gd name="T20" fmla="*/ 298 w 465"/>
                <a:gd name="T21" fmla="*/ 765 h 921"/>
                <a:gd name="T22" fmla="*/ 321 w 465"/>
                <a:gd name="T23" fmla="*/ 680 h 921"/>
                <a:gd name="T24" fmla="*/ 321 w 465"/>
                <a:gd name="T25" fmla="*/ 0 h 921"/>
                <a:gd name="T26" fmla="*/ 465 w 465"/>
                <a:gd name="T27" fmla="*/ 0 h 921"/>
                <a:gd name="T28" fmla="*/ 465 w 465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921">
                  <a:moveTo>
                    <a:pt x="465" y="685"/>
                  </a:moveTo>
                  <a:cubicBezTo>
                    <a:pt x="465" y="755"/>
                    <a:pt x="444" y="811"/>
                    <a:pt x="402" y="853"/>
                  </a:cubicBezTo>
                  <a:cubicBezTo>
                    <a:pt x="358" y="898"/>
                    <a:pt x="302" y="921"/>
                    <a:pt x="233" y="921"/>
                  </a:cubicBezTo>
                  <a:cubicBezTo>
                    <a:pt x="163" y="921"/>
                    <a:pt x="106" y="898"/>
                    <a:pt x="63" y="853"/>
                  </a:cubicBezTo>
                  <a:cubicBezTo>
                    <a:pt x="21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680"/>
                    <a:pt x="144" y="680"/>
                    <a:pt x="144" y="680"/>
                  </a:cubicBezTo>
                  <a:cubicBezTo>
                    <a:pt x="144" y="718"/>
                    <a:pt x="151" y="747"/>
                    <a:pt x="167" y="765"/>
                  </a:cubicBezTo>
                  <a:cubicBezTo>
                    <a:pt x="182" y="782"/>
                    <a:pt x="204" y="791"/>
                    <a:pt x="233" y="791"/>
                  </a:cubicBezTo>
                  <a:cubicBezTo>
                    <a:pt x="261" y="791"/>
                    <a:pt x="283" y="782"/>
                    <a:pt x="298" y="765"/>
                  </a:cubicBezTo>
                  <a:cubicBezTo>
                    <a:pt x="314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5" y="0"/>
                    <a:pt x="465" y="0"/>
                    <a:pt x="465" y="0"/>
                  </a:cubicBezTo>
                  <a:lnTo>
                    <a:pt x="465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auto">
            <a:xfrm>
              <a:off x="6535" y="3704"/>
              <a:ext cx="76" cy="140"/>
            </a:xfrm>
            <a:custGeom>
              <a:avLst/>
              <a:gdLst>
                <a:gd name="T0" fmla="*/ 231 w 493"/>
                <a:gd name="T1" fmla="*/ 0 h 910"/>
                <a:gd name="T2" fmla="*/ 410 w 493"/>
                <a:gd name="T3" fmla="*/ 63 h 910"/>
                <a:gd name="T4" fmla="*/ 463 w 493"/>
                <a:gd name="T5" fmla="*/ 268 h 910"/>
                <a:gd name="T6" fmla="*/ 442 w 493"/>
                <a:gd name="T7" fmla="*/ 413 h 910"/>
                <a:gd name="T8" fmla="*/ 357 w 493"/>
                <a:gd name="T9" fmla="*/ 506 h 910"/>
                <a:gd name="T10" fmla="*/ 493 w 493"/>
                <a:gd name="T11" fmla="*/ 910 h 910"/>
                <a:gd name="T12" fmla="*/ 343 w 493"/>
                <a:gd name="T13" fmla="*/ 910 h 910"/>
                <a:gd name="T14" fmla="*/ 224 w 493"/>
                <a:gd name="T15" fmla="*/ 537 h 910"/>
                <a:gd name="T16" fmla="*/ 144 w 493"/>
                <a:gd name="T17" fmla="*/ 537 h 910"/>
                <a:gd name="T18" fmla="*/ 144 w 493"/>
                <a:gd name="T19" fmla="*/ 910 h 910"/>
                <a:gd name="T20" fmla="*/ 0 w 493"/>
                <a:gd name="T21" fmla="*/ 910 h 910"/>
                <a:gd name="T22" fmla="*/ 0 w 493"/>
                <a:gd name="T23" fmla="*/ 0 h 910"/>
                <a:gd name="T24" fmla="*/ 231 w 493"/>
                <a:gd name="T25" fmla="*/ 0 h 910"/>
                <a:gd name="T26" fmla="*/ 144 w 493"/>
                <a:gd name="T27" fmla="*/ 129 h 910"/>
                <a:gd name="T28" fmla="*/ 144 w 493"/>
                <a:gd name="T29" fmla="*/ 408 h 910"/>
                <a:gd name="T30" fmla="*/ 232 w 493"/>
                <a:gd name="T31" fmla="*/ 408 h 910"/>
                <a:gd name="T32" fmla="*/ 278 w 493"/>
                <a:gd name="T33" fmla="*/ 397 h 910"/>
                <a:gd name="T34" fmla="*/ 305 w 493"/>
                <a:gd name="T35" fmla="*/ 367 h 910"/>
                <a:gd name="T36" fmla="*/ 317 w 493"/>
                <a:gd name="T37" fmla="*/ 322 h 910"/>
                <a:gd name="T38" fmla="*/ 320 w 493"/>
                <a:gd name="T39" fmla="*/ 268 h 910"/>
                <a:gd name="T40" fmla="*/ 317 w 493"/>
                <a:gd name="T41" fmla="*/ 214 h 910"/>
                <a:gd name="T42" fmla="*/ 305 w 493"/>
                <a:gd name="T43" fmla="*/ 170 h 910"/>
                <a:gd name="T44" fmla="*/ 278 w 493"/>
                <a:gd name="T45" fmla="*/ 140 h 910"/>
                <a:gd name="T46" fmla="*/ 232 w 493"/>
                <a:gd name="T47" fmla="*/ 129 h 910"/>
                <a:gd name="T48" fmla="*/ 144 w 493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910">
                  <a:moveTo>
                    <a:pt x="231" y="0"/>
                  </a:moveTo>
                  <a:cubicBezTo>
                    <a:pt x="314" y="0"/>
                    <a:pt x="374" y="21"/>
                    <a:pt x="410" y="63"/>
                  </a:cubicBezTo>
                  <a:cubicBezTo>
                    <a:pt x="446" y="105"/>
                    <a:pt x="463" y="174"/>
                    <a:pt x="463" y="268"/>
                  </a:cubicBezTo>
                  <a:cubicBezTo>
                    <a:pt x="463" y="324"/>
                    <a:pt x="456" y="373"/>
                    <a:pt x="442" y="413"/>
                  </a:cubicBezTo>
                  <a:cubicBezTo>
                    <a:pt x="427" y="453"/>
                    <a:pt x="399" y="484"/>
                    <a:pt x="357" y="506"/>
                  </a:cubicBezTo>
                  <a:cubicBezTo>
                    <a:pt x="493" y="910"/>
                    <a:pt x="493" y="910"/>
                    <a:pt x="493" y="910"/>
                  </a:cubicBezTo>
                  <a:cubicBezTo>
                    <a:pt x="343" y="910"/>
                    <a:pt x="343" y="910"/>
                    <a:pt x="343" y="910"/>
                  </a:cubicBezTo>
                  <a:cubicBezTo>
                    <a:pt x="224" y="537"/>
                    <a:pt x="224" y="537"/>
                    <a:pt x="224" y="537"/>
                  </a:cubicBezTo>
                  <a:cubicBezTo>
                    <a:pt x="144" y="537"/>
                    <a:pt x="144" y="537"/>
                    <a:pt x="144" y="537"/>
                  </a:cubicBezTo>
                  <a:cubicBezTo>
                    <a:pt x="144" y="910"/>
                    <a:pt x="144" y="910"/>
                    <a:pt x="144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4" y="129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232" y="408"/>
                    <a:pt x="232" y="408"/>
                    <a:pt x="232" y="408"/>
                  </a:cubicBezTo>
                  <a:cubicBezTo>
                    <a:pt x="251" y="408"/>
                    <a:pt x="266" y="404"/>
                    <a:pt x="278" y="397"/>
                  </a:cubicBezTo>
                  <a:cubicBezTo>
                    <a:pt x="290" y="390"/>
                    <a:pt x="299" y="379"/>
                    <a:pt x="305" y="367"/>
                  </a:cubicBezTo>
                  <a:cubicBezTo>
                    <a:pt x="311" y="354"/>
                    <a:pt x="315" y="339"/>
                    <a:pt x="317" y="322"/>
                  </a:cubicBezTo>
                  <a:cubicBezTo>
                    <a:pt x="319" y="305"/>
                    <a:pt x="320" y="287"/>
                    <a:pt x="320" y="268"/>
                  </a:cubicBezTo>
                  <a:cubicBezTo>
                    <a:pt x="320" y="249"/>
                    <a:pt x="319" y="232"/>
                    <a:pt x="317" y="214"/>
                  </a:cubicBezTo>
                  <a:cubicBezTo>
                    <a:pt x="315" y="197"/>
                    <a:pt x="311" y="182"/>
                    <a:pt x="305" y="170"/>
                  </a:cubicBezTo>
                  <a:cubicBezTo>
                    <a:pt x="299" y="157"/>
                    <a:pt x="290" y="147"/>
                    <a:pt x="278" y="140"/>
                  </a:cubicBezTo>
                  <a:cubicBezTo>
                    <a:pt x="266" y="132"/>
                    <a:pt x="251" y="129"/>
                    <a:pt x="232" y="129"/>
                  </a:cubicBezTo>
                  <a:lnTo>
                    <a:pt x="144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 userDrawn="1"/>
          </p:nvSpPr>
          <p:spPr bwMode="auto">
            <a:xfrm>
              <a:off x="6650" y="3704"/>
              <a:ext cx="22" cy="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6708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6808" y="3704"/>
              <a:ext cx="76" cy="140"/>
            </a:xfrm>
            <a:custGeom>
              <a:avLst/>
              <a:gdLst>
                <a:gd name="T0" fmla="*/ 49 w 76"/>
                <a:gd name="T1" fmla="*/ 85 h 140"/>
                <a:gd name="T2" fmla="*/ 49 w 76"/>
                <a:gd name="T3" fmla="*/ 140 h 140"/>
                <a:gd name="T4" fmla="*/ 27 w 76"/>
                <a:gd name="T5" fmla="*/ 140 h 140"/>
                <a:gd name="T6" fmla="*/ 27 w 76"/>
                <a:gd name="T7" fmla="*/ 85 h 140"/>
                <a:gd name="T8" fmla="*/ 0 w 76"/>
                <a:gd name="T9" fmla="*/ 0 h 140"/>
                <a:gd name="T10" fmla="*/ 24 w 76"/>
                <a:gd name="T11" fmla="*/ 0 h 140"/>
                <a:gd name="T12" fmla="*/ 38 w 76"/>
                <a:gd name="T13" fmla="*/ 55 h 140"/>
                <a:gd name="T14" fmla="*/ 52 w 76"/>
                <a:gd name="T15" fmla="*/ 0 h 140"/>
                <a:gd name="T16" fmla="*/ 76 w 76"/>
                <a:gd name="T17" fmla="*/ 0 h 140"/>
                <a:gd name="T18" fmla="*/ 49 w 76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40">
                  <a:moveTo>
                    <a:pt x="49" y="85"/>
                  </a:moveTo>
                  <a:lnTo>
                    <a:pt x="49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8" y="55"/>
                  </a:lnTo>
                  <a:lnTo>
                    <a:pt x="52" y="0"/>
                  </a:lnTo>
                  <a:lnTo>
                    <a:pt x="76" y="0"/>
                  </a:lnTo>
                  <a:lnTo>
                    <a:pt x="49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933028" y="1046628"/>
            <a:ext cx="55595" cy="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3034"/>
      </p:ext>
    </p:extLst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6"/>
            </a:lvl1pPr>
            <a:lvl2pPr marL="1218895" lvl="1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6"/>
            </a:lvl1pPr>
            <a:lvl2pPr marL="1218895" lvl="1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9B91311E-B314-4D5F-925A-E778D7E09320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336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EABC96D4-E901-40F3-AF23-EF9503457ADC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015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025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19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025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8895" lvl="1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7BFAF06F-B167-40E1-9759-3C0109B7F1B0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958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189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BFED863D-597E-4D70-81D0-265A0744A183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988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12" y="-167"/>
            <a:ext cx="609441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195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195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D1A7E61F-FF39-4A76-BC7C-04D6E273F671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326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317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448" lvl="0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6077788A-5D0E-43D6-81DB-BB2FF5CD3E93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41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84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841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448" lvl="0" indent="-45708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28B7EF4F-505C-421E-B4ED-BF8B65BA71A9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284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6805D1D0-31CF-4BCB-BD61-9E119683671B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4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genda list"/>
          <p:cNvSpPr>
            <a:spLocks noGrp="1"/>
          </p:cNvSpPr>
          <p:nvPr>
            <p:ph sz="quarter" idx="13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chemeClr val="bg1"/>
              </a:buClr>
              <a:buFont typeface="Calibri" panose="020F050202020403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576072" indent="-228600">
              <a:buClr>
                <a:schemeClr val="bg1"/>
              </a:buClr>
              <a:buFont typeface="Calibri" panose="020F0502020204030204" pitchFamily="34" charset="0"/>
              <a:buChar char="̶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1166812" y="976680"/>
            <a:ext cx="10288587" cy="707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-2976664" y="6356350"/>
            <a:ext cx="2843213" cy="365125"/>
          </a:xfrm>
        </p:spPr>
        <p:txBody>
          <a:bodyPr/>
          <a:lstStyle/>
          <a:p>
            <a:fld id="{1B14FBC4-36FA-423D-BDD2-47F855CE7E5F}" type="datetimeFigureOut">
              <a:rPr lang="en-US" smtClean="0"/>
              <a:t>3/31/22</a:t>
            </a:fld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0370" y="869171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5896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7"/>
            <a:ext cx="12188824" cy="6856213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3/31/22</a:t>
            </a:fld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41375" y="5641975"/>
            <a:ext cx="10506075" cy="555625"/>
            <a:chOff x="841375" y="5641975"/>
            <a:chExt cx="10506075" cy="55562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841375" y="5641975"/>
              <a:ext cx="105060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44550" y="5651500"/>
              <a:ext cx="288925" cy="539750"/>
            </a:xfrm>
            <a:custGeom>
              <a:avLst/>
              <a:gdLst>
                <a:gd name="T0" fmla="*/ 118 w 182"/>
                <a:gd name="T1" fmla="*/ 207 h 340"/>
                <a:gd name="T2" fmla="*/ 118 w 182"/>
                <a:gd name="T3" fmla="*/ 340 h 340"/>
                <a:gd name="T4" fmla="*/ 64 w 182"/>
                <a:gd name="T5" fmla="*/ 340 h 340"/>
                <a:gd name="T6" fmla="*/ 64 w 182"/>
                <a:gd name="T7" fmla="*/ 207 h 340"/>
                <a:gd name="T8" fmla="*/ 0 w 182"/>
                <a:gd name="T9" fmla="*/ 0 h 340"/>
                <a:gd name="T10" fmla="*/ 57 w 182"/>
                <a:gd name="T11" fmla="*/ 0 h 340"/>
                <a:gd name="T12" fmla="*/ 90 w 182"/>
                <a:gd name="T13" fmla="*/ 134 h 340"/>
                <a:gd name="T14" fmla="*/ 123 w 182"/>
                <a:gd name="T15" fmla="*/ 0 h 340"/>
                <a:gd name="T16" fmla="*/ 182 w 182"/>
                <a:gd name="T17" fmla="*/ 0 h 340"/>
                <a:gd name="T18" fmla="*/ 118 w 182"/>
                <a:gd name="T19" fmla="*/ 20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340">
                  <a:moveTo>
                    <a:pt x="118" y="207"/>
                  </a:moveTo>
                  <a:lnTo>
                    <a:pt x="118" y="340"/>
                  </a:lnTo>
                  <a:lnTo>
                    <a:pt x="64" y="340"/>
                  </a:lnTo>
                  <a:lnTo>
                    <a:pt x="64" y="207"/>
                  </a:lnTo>
                  <a:lnTo>
                    <a:pt x="0" y="0"/>
                  </a:lnTo>
                  <a:lnTo>
                    <a:pt x="57" y="0"/>
                  </a:lnTo>
                  <a:lnTo>
                    <a:pt x="90" y="134"/>
                  </a:lnTo>
                  <a:lnTo>
                    <a:pt x="123" y="0"/>
                  </a:lnTo>
                  <a:lnTo>
                    <a:pt x="182" y="0"/>
                  </a:lnTo>
                  <a:lnTo>
                    <a:pt x="118" y="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236663" y="5645150"/>
              <a:ext cx="284163" cy="552450"/>
            </a:xfrm>
            <a:custGeom>
              <a:avLst/>
              <a:gdLst>
                <a:gd name="T0" fmla="*/ 48 w 97"/>
                <a:gd name="T1" fmla="*/ 186 h 186"/>
                <a:gd name="T2" fmla="*/ 27 w 97"/>
                <a:gd name="T3" fmla="*/ 182 h 186"/>
                <a:gd name="T4" fmla="*/ 13 w 97"/>
                <a:gd name="T5" fmla="*/ 171 h 186"/>
                <a:gd name="T6" fmla="*/ 6 w 97"/>
                <a:gd name="T7" fmla="*/ 159 h 186"/>
                <a:gd name="T8" fmla="*/ 2 w 97"/>
                <a:gd name="T9" fmla="*/ 143 h 186"/>
                <a:gd name="T10" fmla="*/ 0 w 97"/>
                <a:gd name="T11" fmla="*/ 121 h 186"/>
                <a:gd name="T12" fmla="*/ 0 w 97"/>
                <a:gd name="T13" fmla="*/ 93 h 186"/>
                <a:gd name="T14" fmla="*/ 0 w 97"/>
                <a:gd name="T15" fmla="*/ 65 h 186"/>
                <a:gd name="T16" fmla="*/ 2 w 97"/>
                <a:gd name="T17" fmla="*/ 44 h 186"/>
                <a:gd name="T18" fmla="*/ 6 w 97"/>
                <a:gd name="T19" fmla="*/ 28 h 186"/>
                <a:gd name="T20" fmla="*/ 13 w 97"/>
                <a:gd name="T21" fmla="*/ 16 h 186"/>
                <a:gd name="T22" fmla="*/ 27 w 97"/>
                <a:gd name="T23" fmla="*/ 5 h 186"/>
                <a:gd name="T24" fmla="*/ 48 w 97"/>
                <a:gd name="T25" fmla="*/ 0 h 186"/>
                <a:gd name="T26" fmla="*/ 69 w 97"/>
                <a:gd name="T27" fmla="*/ 5 h 186"/>
                <a:gd name="T28" fmla="*/ 83 w 97"/>
                <a:gd name="T29" fmla="*/ 16 h 186"/>
                <a:gd name="T30" fmla="*/ 91 w 97"/>
                <a:gd name="T31" fmla="*/ 28 h 186"/>
                <a:gd name="T32" fmla="*/ 95 w 97"/>
                <a:gd name="T33" fmla="*/ 44 h 186"/>
                <a:gd name="T34" fmla="*/ 96 w 97"/>
                <a:gd name="T35" fmla="*/ 65 h 186"/>
                <a:gd name="T36" fmla="*/ 97 w 97"/>
                <a:gd name="T37" fmla="*/ 93 h 186"/>
                <a:gd name="T38" fmla="*/ 96 w 97"/>
                <a:gd name="T39" fmla="*/ 121 h 186"/>
                <a:gd name="T40" fmla="*/ 95 w 97"/>
                <a:gd name="T41" fmla="*/ 143 h 186"/>
                <a:gd name="T42" fmla="*/ 91 w 97"/>
                <a:gd name="T43" fmla="*/ 159 h 186"/>
                <a:gd name="T44" fmla="*/ 83 w 97"/>
                <a:gd name="T45" fmla="*/ 171 h 186"/>
                <a:gd name="T46" fmla="*/ 69 w 97"/>
                <a:gd name="T47" fmla="*/ 182 h 186"/>
                <a:gd name="T48" fmla="*/ 48 w 97"/>
                <a:gd name="T49" fmla="*/ 186 h 186"/>
                <a:gd name="T50" fmla="*/ 48 w 97"/>
                <a:gd name="T51" fmla="*/ 160 h 186"/>
                <a:gd name="T52" fmla="*/ 57 w 97"/>
                <a:gd name="T53" fmla="*/ 159 h 186"/>
                <a:gd name="T54" fmla="*/ 62 w 97"/>
                <a:gd name="T55" fmla="*/ 154 h 186"/>
                <a:gd name="T56" fmla="*/ 67 w 97"/>
                <a:gd name="T57" fmla="*/ 133 h 186"/>
                <a:gd name="T58" fmla="*/ 68 w 97"/>
                <a:gd name="T59" fmla="*/ 93 h 186"/>
                <a:gd name="T60" fmla="*/ 67 w 97"/>
                <a:gd name="T61" fmla="*/ 54 h 186"/>
                <a:gd name="T62" fmla="*/ 62 w 97"/>
                <a:gd name="T63" fmla="*/ 33 h 186"/>
                <a:gd name="T64" fmla="*/ 57 w 97"/>
                <a:gd name="T65" fmla="*/ 28 h 186"/>
                <a:gd name="T66" fmla="*/ 48 w 97"/>
                <a:gd name="T67" fmla="*/ 26 h 186"/>
                <a:gd name="T68" fmla="*/ 40 w 97"/>
                <a:gd name="T69" fmla="*/ 28 h 186"/>
                <a:gd name="T70" fmla="*/ 35 w 97"/>
                <a:gd name="T71" fmla="*/ 33 h 186"/>
                <a:gd name="T72" fmla="*/ 29 w 97"/>
                <a:gd name="T73" fmla="*/ 54 h 186"/>
                <a:gd name="T74" fmla="*/ 28 w 97"/>
                <a:gd name="T75" fmla="*/ 93 h 186"/>
                <a:gd name="T76" fmla="*/ 29 w 97"/>
                <a:gd name="T77" fmla="*/ 133 h 186"/>
                <a:gd name="T78" fmla="*/ 35 w 97"/>
                <a:gd name="T79" fmla="*/ 154 h 186"/>
                <a:gd name="T80" fmla="*/ 40 w 97"/>
                <a:gd name="T81" fmla="*/ 159 h 186"/>
                <a:gd name="T82" fmla="*/ 48 w 97"/>
                <a:gd name="T83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186">
                  <a:moveTo>
                    <a:pt x="48" y="186"/>
                  </a:moveTo>
                  <a:cubicBezTo>
                    <a:pt x="40" y="186"/>
                    <a:pt x="33" y="185"/>
                    <a:pt x="27" y="182"/>
                  </a:cubicBezTo>
                  <a:cubicBezTo>
                    <a:pt x="21" y="179"/>
                    <a:pt x="17" y="175"/>
                    <a:pt x="13" y="171"/>
                  </a:cubicBezTo>
                  <a:cubicBezTo>
                    <a:pt x="10" y="167"/>
                    <a:pt x="8" y="163"/>
                    <a:pt x="6" y="159"/>
                  </a:cubicBezTo>
                  <a:cubicBezTo>
                    <a:pt x="4" y="154"/>
                    <a:pt x="3" y="149"/>
                    <a:pt x="2" y="143"/>
                  </a:cubicBezTo>
                  <a:cubicBezTo>
                    <a:pt x="1" y="137"/>
                    <a:pt x="0" y="130"/>
                    <a:pt x="0" y="121"/>
                  </a:cubicBezTo>
                  <a:cubicBezTo>
                    <a:pt x="0" y="113"/>
                    <a:pt x="0" y="104"/>
                    <a:pt x="0" y="93"/>
                  </a:cubicBezTo>
                  <a:cubicBezTo>
                    <a:pt x="0" y="82"/>
                    <a:pt x="0" y="73"/>
                    <a:pt x="0" y="65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3" y="38"/>
                    <a:pt x="4" y="32"/>
                    <a:pt x="6" y="28"/>
                  </a:cubicBezTo>
                  <a:cubicBezTo>
                    <a:pt x="8" y="23"/>
                    <a:pt x="10" y="19"/>
                    <a:pt x="13" y="16"/>
                  </a:cubicBezTo>
                  <a:cubicBezTo>
                    <a:pt x="17" y="11"/>
                    <a:pt x="21" y="8"/>
                    <a:pt x="27" y="5"/>
                  </a:cubicBezTo>
                  <a:cubicBezTo>
                    <a:pt x="33" y="2"/>
                    <a:pt x="40" y="0"/>
                    <a:pt x="48" y="0"/>
                  </a:cubicBezTo>
                  <a:cubicBezTo>
                    <a:pt x="57" y="0"/>
                    <a:pt x="64" y="2"/>
                    <a:pt x="69" y="5"/>
                  </a:cubicBezTo>
                  <a:cubicBezTo>
                    <a:pt x="75" y="8"/>
                    <a:pt x="80" y="11"/>
                    <a:pt x="83" y="16"/>
                  </a:cubicBezTo>
                  <a:cubicBezTo>
                    <a:pt x="87" y="19"/>
                    <a:pt x="89" y="23"/>
                    <a:pt x="91" y="28"/>
                  </a:cubicBezTo>
                  <a:cubicBezTo>
                    <a:pt x="93" y="32"/>
                    <a:pt x="94" y="38"/>
                    <a:pt x="95" y="44"/>
                  </a:cubicBezTo>
                  <a:cubicBezTo>
                    <a:pt x="96" y="50"/>
                    <a:pt x="96" y="57"/>
                    <a:pt x="96" y="65"/>
                  </a:cubicBezTo>
                  <a:cubicBezTo>
                    <a:pt x="97" y="73"/>
                    <a:pt x="97" y="82"/>
                    <a:pt x="97" y="93"/>
                  </a:cubicBezTo>
                  <a:cubicBezTo>
                    <a:pt x="97" y="104"/>
                    <a:pt x="97" y="113"/>
                    <a:pt x="96" y="121"/>
                  </a:cubicBezTo>
                  <a:cubicBezTo>
                    <a:pt x="96" y="130"/>
                    <a:pt x="96" y="137"/>
                    <a:pt x="95" y="143"/>
                  </a:cubicBezTo>
                  <a:cubicBezTo>
                    <a:pt x="94" y="149"/>
                    <a:pt x="93" y="154"/>
                    <a:pt x="91" y="159"/>
                  </a:cubicBezTo>
                  <a:cubicBezTo>
                    <a:pt x="89" y="163"/>
                    <a:pt x="87" y="167"/>
                    <a:pt x="83" y="171"/>
                  </a:cubicBezTo>
                  <a:cubicBezTo>
                    <a:pt x="80" y="175"/>
                    <a:pt x="75" y="179"/>
                    <a:pt x="69" y="182"/>
                  </a:cubicBezTo>
                  <a:cubicBezTo>
                    <a:pt x="64" y="185"/>
                    <a:pt x="57" y="186"/>
                    <a:pt x="48" y="186"/>
                  </a:cubicBezTo>
                  <a:close/>
                  <a:moveTo>
                    <a:pt x="48" y="160"/>
                  </a:moveTo>
                  <a:cubicBezTo>
                    <a:pt x="52" y="160"/>
                    <a:pt x="54" y="160"/>
                    <a:pt x="57" y="159"/>
                  </a:cubicBezTo>
                  <a:cubicBezTo>
                    <a:pt x="59" y="157"/>
                    <a:pt x="61" y="156"/>
                    <a:pt x="62" y="154"/>
                  </a:cubicBezTo>
                  <a:cubicBezTo>
                    <a:pt x="65" y="149"/>
                    <a:pt x="66" y="142"/>
                    <a:pt x="67" y="133"/>
                  </a:cubicBezTo>
                  <a:cubicBezTo>
                    <a:pt x="68" y="123"/>
                    <a:pt x="68" y="110"/>
                    <a:pt x="68" y="93"/>
                  </a:cubicBezTo>
                  <a:cubicBezTo>
                    <a:pt x="68" y="77"/>
                    <a:pt x="68" y="63"/>
                    <a:pt x="67" y="54"/>
                  </a:cubicBezTo>
                  <a:cubicBezTo>
                    <a:pt x="66" y="44"/>
                    <a:pt x="65" y="37"/>
                    <a:pt x="62" y="33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4" y="27"/>
                    <a:pt x="52" y="26"/>
                    <a:pt x="48" y="26"/>
                  </a:cubicBezTo>
                  <a:cubicBezTo>
                    <a:pt x="45" y="26"/>
                    <a:pt x="42" y="27"/>
                    <a:pt x="40" y="28"/>
                  </a:cubicBezTo>
                  <a:cubicBezTo>
                    <a:pt x="38" y="29"/>
                    <a:pt x="36" y="31"/>
                    <a:pt x="35" y="33"/>
                  </a:cubicBezTo>
                  <a:cubicBezTo>
                    <a:pt x="32" y="37"/>
                    <a:pt x="30" y="44"/>
                    <a:pt x="29" y="54"/>
                  </a:cubicBezTo>
                  <a:cubicBezTo>
                    <a:pt x="29" y="63"/>
                    <a:pt x="28" y="77"/>
                    <a:pt x="28" y="93"/>
                  </a:cubicBezTo>
                  <a:cubicBezTo>
                    <a:pt x="28" y="110"/>
                    <a:pt x="29" y="123"/>
                    <a:pt x="29" y="133"/>
                  </a:cubicBezTo>
                  <a:cubicBezTo>
                    <a:pt x="30" y="142"/>
                    <a:pt x="32" y="149"/>
                    <a:pt x="35" y="154"/>
                  </a:cubicBezTo>
                  <a:cubicBezTo>
                    <a:pt x="36" y="156"/>
                    <a:pt x="38" y="157"/>
                    <a:pt x="40" y="159"/>
                  </a:cubicBezTo>
                  <a:cubicBezTo>
                    <a:pt x="42" y="160"/>
                    <a:pt x="45" y="160"/>
                    <a:pt x="48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663700" y="5651500"/>
              <a:ext cx="271463" cy="546100"/>
            </a:xfrm>
            <a:custGeom>
              <a:avLst/>
              <a:gdLst>
                <a:gd name="T0" fmla="*/ 93 w 93"/>
                <a:gd name="T1" fmla="*/ 137 h 184"/>
                <a:gd name="T2" fmla="*/ 80 w 93"/>
                <a:gd name="T3" fmla="*/ 171 h 184"/>
                <a:gd name="T4" fmla="*/ 47 w 93"/>
                <a:gd name="T5" fmla="*/ 184 h 184"/>
                <a:gd name="T6" fmla="*/ 13 w 93"/>
                <a:gd name="T7" fmla="*/ 171 h 184"/>
                <a:gd name="T8" fmla="*/ 0 w 93"/>
                <a:gd name="T9" fmla="*/ 137 h 184"/>
                <a:gd name="T10" fmla="*/ 0 w 93"/>
                <a:gd name="T11" fmla="*/ 0 h 184"/>
                <a:gd name="T12" fmla="*/ 29 w 93"/>
                <a:gd name="T13" fmla="*/ 0 h 184"/>
                <a:gd name="T14" fmla="*/ 29 w 93"/>
                <a:gd name="T15" fmla="*/ 136 h 184"/>
                <a:gd name="T16" fmla="*/ 33 w 93"/>
                <a:gd name="T17" fmla="*/ 153 h 184"/>
                <a:gd name="T18" fmla="*/ 47 w 93"/>
                <a:gd name="T19" fmla="*/ 158 h 184"/>
                <a:gd name="T20" fmla="*/ 60 w 93"/>
                <a:gd name="T21" fmla="*/ 153 h 184"/>
                <a:gd name="T22" fmla="*/ 64 w 93"/>
                <a:gd name="T23" fmla="*/ 136 h 184"/>
                <a:gd name="T24" fmla="*/ 64 w 93"/>
                <a:gd name="T25" fmla="*/ 0 h 184"/>
                <a:gd name="T26" fmla="*/ 93 w 93"/>
                <a:gd name="T27" fmla="*/ 0 h 184"/>
                <a:gd name="T28" fmla="*/ 93 w 93"/>
                <a:gd name="T2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84">
                  <a:moveTo>
                    <a:pt x="93" y="137"/>
                  </a:moveTo>
                  <a:cubicBezTo>
                    <a:pt x="93" y="151"/>
                    <a:pt x="89" y="162"/>
                    <a:pt x="80" y="171"/>
                  </a:cubicBezTo>
                  <a:cubicBezTo>
                    <a:pt x="72" y="180"/>
                    <a:pt x="60" y="184"/>
                    <a:pt x="47" y="184"/>
                  </a:cubicBezTo>
                  <a:cubicBezTo>
                    <a:pt x="33" y="184"/>
                    <a:pt x="21" y="180"/>
                    <a:pt x="13" y="171"/>
                  </a:cubicBezTo>
                  <a:cubicBezTo>
                    <a:pt x="4" y="162"/>
                    <a:pt x="0" y="151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0" y="150"/>
                    <a:pt x="33" y="153"/>
                  </a:cubicBezTo>
                  <a:cubicBezTo>
                    <a:pt x="36" y="157"/>
                    <a:pt x="41" y="158"/>
                    <a:pt x="47" y="158"/>
                  </a:cubicBezTo>
                  <a:cubicBezTo>
                    <a:pt x="52" y="158"/>
                    <a:pt x="57" y="157"/>
                    <a:pt x="60" y="153"/>
                  </a:cubicBezTo>
                  <a:cubicBezTo>
                    <a:pt x="63" y="150"/>
                    <a:pt x="64" y="144"/>
                    <a:pt x="64" y="1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2303463" y="5651500"/>
              <a:ext cx="279400" cy="539750"/>
            </a:xfrm>
            <a:custGeom>
              <a:avLst/>
              <a:gdLst>
                <a:gd name="T0" fmla="*/ 46 w 95"/>
                <a:gd name="T1" fmla="*/ 0 h 182"/>
                <a:gd name="T2" fmla="*/ 67 w 95"/>
                <a:gd name="T3" fmla="*/ 5 h 182"/>
                <a:gd name="T4" fmla="*/ 81 w 95"/>
                <a:gd name="T5" fmla="*/ 15 h 182"/>
                <a:gd name="T6" fmla="*/ 89 w 95"/>
                <a:gd name="T7" fmla="*/ 27 h 182"/>
                <a:gd name="T8" fmla="*/ 93 w 95"/>
                <a:gd name="T9" fmla="*/ 43 h 182"/>
                <a:gd name="T10" fmla="*/ 94 w 95"/>
                <a:gd name="T11" fmla="*/ 63 h 182"/>
                <a:gd name="T12" fmla="*/ 95 w 95"/>
                <a:gd name="T13" fmla="*/ 91 h 182"/>
                <a:gd name="T14" fmla="*/ 94 w 95"/>
                <a:gd name="T15" fmla="*/ 119 h 182"/>
                <a:gd name="T16" fmla="*/ 93 w 95"/>
                <a:gd name="T17" fmla="*/ 140 h 182"/>
                <a:gd name="T18" fmla="*/ 89 w 95"/>
                <a:gd name="T19" fmla="*/ 155 h 182"/>
                <a:gd name="T20" fmla="*/ 81 w 95"/>
                <a:gd name="T21" fmla="*/ 167 h 182"/>
                <a:gd name="T22" fmla="*/ 67 w 95"/>
                <a:gd name="T23" fmla="*/ 178 h 182"/>
                <a:gd name="T24" fmla="*/ 46 w 95"/>
                <a:gd name="T25" fmla="*/ 182 h 182"/>
                <a:gd name="T26" fmla="*/ 0 w 95"/>
                <a:gd name="T27" fmla="*/ 182 h 182"/>
                <a:gd name="T28" fmla="*/ 0 w 95"/>
                <a:gd name="T29" fmla="*/ 0 h 182"/>
                <a:gd name="T30" fmla="*/ 46 w 95"/>
                <a:gd name="T31" fmla="*/ 0 h 182"/>
                <a:gd name="T32" fmla="*/ 28 w 95"/>
                <a:gd name="T33" fmla="*/ 26 h 182"/>
                <a:gd name="T34" fmla="*/ 28 w 95"/>
                <a:gd name="T35" fmla="*/ 156 h 182"/>
                <a:gd name="T36" fmla="*/ 45 w 95"/>
                <a:gd name="T37" fmla="*/ 156 h 182"/>
                <a:gd name="T38" fmla="*/ 54 w 95"/>
                <a:gd name="T39" fmla="*/ 154 h 182"/>
                <a:gd name="T40" fmla="*/ 60 w 95"/>
                <a:gd name="T41" fmla="*/ 149 h 182"/>
                <a:gd name="T42" fmla="*/ 65 w 95"/>
                <a:gd name="T43" fmla="*/ 129 h 182"/>
                <a:gd name="T44" fmla="*/ 66 w 95"/>
                <a:gd name="T45" fmla="*/ 91 h 182"/>
                <a:gd name="T46" fmla="*/ 65 w 95"/>
                <a:gd name="T47" fmla="*/ 53 h 182"/>
                <a:gd name="T48" fmla="*/ 60 w 95"/>
                <a:gd name="T49" fmla="*/ 33 h 182"/>
                <a:gd name="T50" fmla="*/ 54 w 95"/>
                <a:gd name="T51" fmla="*/ 28 h 182"/>
                <a:gd name="T52" fmla="*/ 45 w 95"/>
                <a:gd name="T53" fmla="*/ 26 h 182"/>
                <a:gd name="T54" fmla="*/ 28 w 95"/>
                <a:gd name="T5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82">
                  <a:moveTo>
                    <a:pt x="46" y="0"/>
                  </a:moveTo>
                  <a:cubicBezTo>
                    <a:pt x="55" y="0"/>
                    <a:pt x="62" y="2"/>
                    <a:pt x="67" y="5"/>
                  </a:cubicBezTo>
                  <a:cubicBezTo>
                    <a:pt x="73" y="7"/>
                    <a:pt x="78" y="11"/>
                    <a:pt x="81" y="15"/>
                  </a:cubicBezTo>
                  <a:cubicBezTo>
                    <a:pt x="84" y="19"/>
                    <a:pt x="87" y="23"/>
                    <a:pt x="89" y="27"/>
                  </a:cubicBezTo>
                  <a:cubicBezTo>
                    <a:pt x="90" y="31"/>
                    <a:pt x="92" y="37"/>
                    <a:pt x="93" y="43"/>
                  </a:cubicBezTo>
                  <a:cubicBezTo>
                    <a:pt x="93" y="49"/>
                    <a:pt x="94" y="56"/>
                    <a:pt x="94" y="63"/>
                  </a:cubicBezTo>
                  <a:cubicBezTo>
                    <a:pt x="94" y="71"/>
                    <a:pt x="95" y="81"/>
                    <a:pt x="95" y="91"/>
                  </a:cubicBezTo>
                  <a:cubicBezTo>
                    <a:pt x="95" y="102"/>
                    <a:pt x="94" y="111"/>
                    <a:pt x="94" y="119"/>
                  </a:cubicBezTo>
                  <a:cubicBezTo>
                    <a:pt x="94" y="127"/>
                    <a:pt x="93" y="134"/>
                    <a:pt x="93" y="140"/>
                  </a:cubicBezTo>
                  <a:cubicBezTo>
                    <a:pt x="92" y="146"/>
                    <a:pt x="90" y="151"/>
                    <a:pt x="89" y="155"/>
                  </a:cubicBezTo>
                  <a:cubicBezTo>
                    <a:pt x="87" y="160"/>
                    <a:pt x="84" y="164"/>
                    <a:pt x="81" y="167"/>
                  </a:cubicBezTo>
                  <a:cubicBezTo>
                    <a:pt x="78" y="171"/>
                    <a:pt x="73" y="175"/>
                    <a:pt x="67" y="178"/>
                  </a:cubicBezTo>
                  <a:cubicBezTo>
                    <a:pt x="62" y="181"/>
                    <a:pt x="55" y="182"/>
                    <a:pt x="46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8" y="26"/>
                  </a:moveTo>
                  <a:cubicBezTo>
                    <a:pt x="28" y="156"/>
                    <a:pt x="28" y="156"/>
                    <a:pt x="28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9" y="156"/>
                    <a:pt x="52" y="156"/>
                    <a:pt x="54" y="154"/>
                  </a:cubicBezTo>
                  <a:cubicBezTo>
                    <a:pt x="57" y="153"/>
                    <a:pt x="58" y="151"/>
                    <a:pt x="60" y="149"/>
                  </a:cubicBezTo>
                  <a:cubicBezTo>
                    <a:pt x="63" y="145"/>
                    <a:pt x="64" y="138"/>
                    <a:pt x="65" y="129"/>
                  </a:cubicBezTo>
                  <a:cubicBezTo>
                    <a:pt x="66" y="120"/>
                    <a:pt x="66" y="107"/>
                    <a:pt x="66" y="91"/>
                  </a:cubicBezTo>
                  <a:cubicBezTo>
                    <a:pt x="66" y="75"/>
                    <a:pt x="66" y="62"/>
                    <a:pt x="65" y="53"/>
                  </a:cubicBezTo>
                  <a:cubicBezTo>
                    <a:pt x="64" y="44"/>
                    <a:pt x="63" y="38"/>
                    <a:pt x="60" y="33"/>
                  </a:cubicBezTo>
                  <a:cubicBezTo>
                    <a:pt x="58" y="31"/>
                    <a:pt x="57" y="29"/>
                    <a:pt x="54" y="28"/>
                  </a:cubicBezTo>
                  <a:cubicBezTo>
                    <a:pt x="52" y="27"/>
                    <a:pt x="49" y="26"/>
                    <a:pt x="45" y="26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728913" y="5651500"/>
              <a:ext cx="222250" cy="53975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9 w 140"/>
                <a:gd name="T7" fmla="*/ 144 h 340"/>
                <a:gd name="T8" fmla="*/ 129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3082925" y="5648325"/>
              <a:ext cx="274638" cy="549275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4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1 w 94"/>
                <a:gd name="T23" fmla="*/ 58 h 185"/>
                <a:gd name="T24" fmla="*/ 33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7 w 94"/>
                <a:gd name="T31" fmla="*/ 82 h 185"/>
                <a:gd name="T32" fmla="*/ 80 w 94"/>
                <a:gd name="T33" fmla="*/ 89 h 185"/>
                <a:gd name="T34" fmla="*/ 89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2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2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9 w 94"/>
                <a:gd name="T55" fmla="*/ 134 h 185"/>
                <a:gd name="T56" fmla="*/ 30 w 94"/>
                <a:gd name="T57" fmla="*/ 146 h 185"/>
                <a:gd name="T58" fmla="*/ 34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1 w 94"/>
                <a:gd name="T65" fmla="*/ 154 h 185"/>
                <a:gd name="T66" fmla="*/ 65 w 94"/>
                <a:gd name="T67" fmla="*/ 146 h 185"/>
                <a:gd name="T68" fmla="*/ 66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7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2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4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2" y="34"/>
                    <a:pt x="30" y="40"/>
                    <a:pt x="30" y="49"/>
                  </a:cubicBezTo>
                  <a:cubicBezTo>
                    <a:pt x="30" y="52"/>
                    <a:pt x="30" y="55"/>
                    <a:pt x="31" y="58"/>
                  </a:cubicBezTo>
                  <a:cubicBezTo>
                    <a:pt x="31" y="61"/>
                    <a:pt x="32" y="63"/>
                    <a:pt x="33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72" y="84"/>
                    <a:pt x="77" y="86"/>
                    <a:pt x="80" y="89"/>
                  </a:cubicBezTo>
                  <a:cubicBezTo>
                    <a:pt x="84" y="92"/>
                    <a:pt x="87" y="95"/>
                    <a:pt x="89" y="99"/>
                  </a:cubicBezTo>
                  <a:cubicBezTo>
                    <a:pt x="91" y="103"/>
                    <a:pt x="92" y="108"/>
                    <a:pt x="93" y="113"/>
                  </a:cubicBezTo>
                  <a:cubicBezTo>
                    <a:pt x="94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2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9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20" y="181"/>
                    <a:pt x="12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1" y="151"/>
                    <a:pt x="0" y="144"/>
                    <a:pt x="0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9" y="139"/>
                    <a:pt x="29" y="143"/>
                    <a:pt x="30" y="146"/>
                  </a:cubicBezTo>
                  <a:cubicBezTo>
                    <a:pt x="30" y="149"/>
                    <a:pt x="32" y="152"/>
                    <a:pt x="34" y="154"/>
                  </a:cubicBezTo>
                  <a:cubicBezTo>
                    <a:pt x="35" y="156"/>
                    <a:pt x="37" y="157"/>
                    <a:pt x="39" y="158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53" y="159"/>
                    <a:pt x="58" y="157"/>
                    <a:pt x="61" y="154"/>
                  </a:cubicBezTo>
                  <a:cubicBezTo>
                    <a:pt x="63" y="152"/>
                    <a:pt x="64" y="149"/>
                    <a:pt x="65" y="146"/>
                  </a:cubicBezTo>
                  <a:cubicBezTo>
                    <a:pt x="65" y="143"/>
                    <a:pt x="66" y="139"/>
                    <a:pt x="66" y="134"/>
                  </a:cubicBezTo>
                  <a:cubicBezTo>
                    <a:pt x="66" y="129"/>
                    <a:pt x="65" y="125"/>
                    <a:pt x="65" y="122"/>
                  </a:cubicBezTo>
                  <a:cubicBezTo>
                    <a:pt x="65" y="119"/>
                    <a:pt x="64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2" y="86"/>
                    <a:pt x="9" y="83"/>
                    <a:pt x="7" y="80"/>
                  </a:cubicBezTo>
                  <a:cubicBezTo>
                    <a:pt x="5" y="76"/>
                    <a:pt x="4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3" y="34"/>
                    <a:pt x="5" y="27"/>
                  </a:cubicBezTo>
                  <a:cubicBezTo>
                    <a:pt x="8" y="21"/>
                    <a:pt x="11" y="15"/>
                    <a:pt x="16" y="11"/>
                  </a:cubicBezTo>
                  <a:cubicBezTo>
                    <a:pt x="20" y="7"/>
                    <a:pt x="25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3500438" y="5651500"/>
              <a:ext cx="225425" cy="539750"/>
            </a:xfrm>
            <a:custGeom>
              <a:avLst/>
              <a:gdLst>
                <a:gd name="T0" fmla="*/ 142 w 142"/>
                <a:gd name="T1" fmla="*/ 48 h 340"/>
                <a:gd name="T2" fmla="*/ 54 w 142"/>
                <a:gd name="T3" fmla="*/ 48 h 340"/>
                <a:gd name="T4" fmla="*/ 54 w 142"/>
                <a:gd name="T5" fmla="*/ 144 h 340"/>
                <a:gd name="T6" fmla="*/ 129 w 142"/>
                <a:gd name="T7" fmla="*/ 144 h 340"/>
                <a:gd name="T8" fmla="*/ 129 w 142"/>
                <a:gd name="T9" fmla="*/ 192 h 340"/>
                <a:gd name="T10" fmla="*/ 54 w 142"/>
                <a:gd name="T11" fmla="*/ 192 h 340"/>
                <a:gd name="T12" fmla="*/ 54 w 142"/>
                <a:gd name="T13" fmla="*/ 292 h 340"/>
                <a:gd name="T14" fmla="*/ 142 w 142"/>
                <a:gd name="T15" fmla="*/ 292 h 340"/>
                <a:gd name="T16" fmla="*/ 142 w 142"/>
                <a:gd name="T17" fmla="*/ 340 h 340"/>
                <a:gd name="T18" fmla="*/ 0 w 142"/>
                <a:gd name="T19" fmla="*/ 340 h 340"/>
                <a:gd name="T20" fmla="*/ 0 w 142"/>
                <a:gd name="T21" fmla="*/ 0 h 340"/>
                <a:gd name="T22" fmla="*/ 142 w 142"/>
                <a:gd name="T23" fmla="*/ 0 h 340"/>
                <a:gd name="T24" fmla="*/ 142 w 142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340">
                  <a:moveTo>
                    <a:pt x="142" y="48"/>
                  </a:moveTo>
                  <a:lnTo>
                    <a:pt x="54" y="48"/>
                  </a:lnTo>
                  <a:lnTo>
                    <a:pt x="54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4" y="192"/>
                  </a:lnTo>
                  <a:lnTo>
                    <a:pt x="54" y="292"/>
                  </a:lnTo>
                  <a:lnTo>
                    <a:pt x="142" y="292"/>
                  </a:lnTo>
                  <a:lnTo>
                    <a:pt x="142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3867150" y="5651500"/>
              <a:ext cx="288925" cy="539750"/>
            </a:xfrm>
            <a:custGeom>
              <a:avLst/>
              <a:gdLst>
                <a:gd name="T0" fmla="*/ 46 w 99"/>
                <a:gd name="T1" fmla="*/ 0 h 182"/>
                <a:gd name="T2" fmla="*/ 82 w 99"/>
                <a:gd name="T3" fmla="*/ 13 h 182"/>
                <a:gd name="T4" fmla="*/ 93 w 99"/>
                <a:gd name="T5" fmla="*/ 54 h 182"/>
                <a:gd name="T6" fmla="*/ 88 w 99"/>
                <a:gd name="T7" fmla="*/ 83 h 182"/>
                <a:gd name="T8" fmla="*/ 72 w 99"/>
                <a:gd name="T9" fmla="*/ 101 h 182"/>
                <a:gd name="T10" fmla="*/ 99 w 99"/>
                <a:gd name="T11" fmla="*/ 182 h 182"/>
                <a:gd name="T12" fmla="*/ 69 w 99"/>
                <a:gd name="T13" fmla="*/ 182 h 182"/>
                <a:gd name="T14" fmla="*/ 45 w 99"/>
                <a:gd name="T15" fmla="*/ 108 h 182"/>
                <a:gd name="T16" fmla="*/ 29 w 99"/>
                <a:gd name="T17" fmla="*/ 108 h 182"/>
                <a:gd name="T18" fmla="*/ 29 w 99"/>
                <a:gd name="T19" fmla="*/ 182 h 182"/>
                <a:gd name="T20" fmla="*/ 0 w 99"/>
                <a:gd name="T21" fmla="*/ 182 h 182"/>
                <a:gd name="T22" fmla="*/ 0 w 99"/>
                <a:gd name="T23" fmla="*/ 0 h 182"/>
                <a:gd name="T24" fmla="*/ 46 w 99"/>
                <a:gd name="T25" fmla="*/ 0 h 182"/>
                <a:gd name="T26" fmla="*/ 29 w 99"/>
                <a:gd name="T27" fmla="*/ 26 h 182"/>
                <a:gd name="T28" fmla="*/ 29 w 99"/>
                <a:gd name="T29" fmla="*/ 82 h 182"/>
                <a:gd name="T30" fmla="*/ 46 w 99"/>
                <a:gd name="T31" fmla="*/ 82 h 182"/>
                <a:gd name="T32" fmla="*/ 56 w 99"/>
                <a:gd name="T33" fmla="*/ 80 h 182"/>
                <a:gd name="T34" fmla="*/ 61 w 99"/>
                <a:gd name="T35" fmla="*/ 74 h 182"/>
                <a:gd name="T36" fmla="*/ 63 w 99"/>
                <a:gd name="T37" fmla="*/ 65 h 182"/>
                <a:gd name="T38" fmla="*/ 64 w 99"/>
                <a:gd name="T39" fmla="*/ 54 h 182"/>
                <a:gd name="T40" fmla="*/ 63 w 99"/>
                <a:gd name="T41" fmla="*/ 43 h 182"/>
                <a:gd name="T42" fmla="*/ 61 w 99"/>
                <a:gd name="T43" fmla="*/ 34 h 182"/>
                <a:gd name="T44" fmla="*/ 56 w 99"/>
                <a:gd name="T45" fmla="*/ 28 h 182"/>
                <a:gd name="T46" fmla="*/ 46 w 99"/>
                <a:gd name="T47" fmla="*/ 26 h 182"/>
                <a:gd name="T48" fmla="*/ 29 w 99"/>
                <a:gd name="T49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182">
                  <a:moveTo>
                    <a:pt x="46" y="0"/>
                  </a:moveTo>
                  <a:cubicBezTo>
                    <a:pt x="63" y="0"/>
                    <a:pt x="75" y="4"/>
                    <a:pt x="82" y="13"/>
                  </a:cubicBezTo>
                  <a:cubicBezTo>
                    <a:pt x="89" y="21"/>
                    <a:pt x="93" y="35"/>
                    <a:pt x="93" y="54"/>
                  </a:cubicBezTo>
                  <a:cubicBezTo>
                    <a:pt x="93" y="65"/>
                    <a:pt x="91" y="75"/>
                    <a:pt x="88" y="83"/>
                  </a:cubicBezTo>
                  <a:cubicBezTo>
                    <a:pt x="85" y="91"/>
                    <a:pt x="80" y="97"/>
                    <a:pt x="72" y="101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9" y="26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0" y="82"/>
                    <a:pt x="53" y="81"/>
                    <a:pt x="56" y="80"/>
                  </a:cubicBezTo>
                  <a:cubicBezTo>
                    <a:pt x="58" y="78"/>
                    <a:pt x="60" y="76"/>
                    <a:pt x="61" y="74"/>
                  </a:cubicBezTo>
                  <a:cubicBezTo>
                    <a:pt x="62" y="71"/>
                    <a:pt x="63" y="68"/>
                    <a:pt x="63" y="65"/>
                  </a:cubicBezTo>
                  <a:cubicBezTo>
                    <a:pt x="64" y="61"/>
                    <a:pt x="64" y="58"/>
                    <a:pt x="64" y="54"/>
                  </a:cubicBezTo>
                  <a:cubicBezTo>
                    <a:pt x="64" y="50"/>
                    <a:pt x="64" y="47"/>
                    <a:pt x="63" y="43"/>
                  </a:cubicBezTo>
                  <a:cubicBezTo>
                    <a:pt x="63" y="40"/>
                    <a:pt x="62" y="37"/>
                    <a:pt x="61" y="34"/>
                  </a:cubicBezTo>
                  <a:cubicBezTo>
                    <a:pt x="60" y="32"/>
                    <a:pt x="58" y="30"/>
                    <a:pt x="56" y="28"/>
                  </a:cubicBezTo>
                  <a:cubicBezTo>
                    <a:pt x="53" y="27"/>
                    <a:pt x="50" y="26"/>
                    <a:pt x="46" y="26"/>
                  </a:cubicBezTo>
                  <a:lnTo>
                    <a:pt x="29" y="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256088" y="5651500"/>
              <a:ext cx="312738" cy="539750"/>
            </a:xfrm>
            <a:custGeom>
              <a:avLst/>
              <a:gdLst>
                <a:gd name="T0" fmla="*/ 57 w 197"/>
                <a:gd name="T1" fmla="*/ 0 h 340"/>
                <a:gd name="T2" fmla="*/ 99 w 197"/>
                <a:gd name="T3" fmla="*/ 258 h 340"/>
                <a:gd name="T4" fmla="*/ 140 w 197"/>
                <a:gd name="T5" fmla="*/ 0 h 340"/>
                <a:gd name="T6" fmla="*/ 197 w 197"/>
                <a:gd name="T7" fmla="*/ 0 h 340"/>
                <a:gd name="T8" fmla="*/ 125 w 197"/>
                <a:gd name="T9" fmla="*/ 340 h 340"/>
                <a:gd name="T10" fmla="*/ 72 w 197"/>
                <a:gd name="T11" fmla="*/ 340 h 340"/>
                <a:gd name="T12" fmla="*/ 0 w 197"/>
                <a:gd name="T13" fmla="*/ 0 h 340"/>
                <a:gd name="T14" fmla="*/ 57 w 197"/>
                <a:gd name="T1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340">
                  <a:moveTo>
                    <a:pt x="57" y="0"/>
                  </a:moveTo>
                  <a:lnTo>
                    <a:pt x="99" y="258"/>
                  </a:lnTo>
                  <a:lnTo>
                    <a:pt x="140" y="0"/>
                  </a:lnTo>
                  <a:lnTo>
                    <a:pt x="197" y="0"/>
                  </a:lnTo>
                  <a:lnTo>
                    <a:pt x="125" y="340"/>
                  </a:lnTo>
                  <a:lnTo>
                    <a:pt x="72" y="340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700588" y="5651500"/>
              <a:ext cx="222250" cy="53975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249863" y="5651500"/>
              <a:ext cx="260350" cy="539750"/>
            </a:xfrm>
            <a:custGeom>
              <a:avLst/>
              <a:gdLst>
                <a:gd name="T0" fmla="*/ 164 w 164"/>
                <a:gd name="T1" fmla="*/ 48 h 340"/>
                <a:gd name="T2" fmla="*/ 109 w 164"/>
                <a:gd name="T3" fmla="*/ 48 h 340"/>
                <a:gd name="T4" fmla="*/ 109 w 164"/>
                <a:gd name="T5" fmla="*/ 340 h 340"/>
                <a:gd name="T6" fmla="*/ 56 w 164"/>
                <a:gd name="T7" fmla="*/ 340 h 340"/>
                <a:gd name="T8" fmla="*/ 56 w 164"/>
                <a:gd name="T9" fmla="*/ 48 h 340"/>
                <a:gd name="T10" fmla="*/ 0 w 164"/>
                <a:gd name="T11" fmla="*/ 48 h 340"/>
                <a:gd name="T12" fmla="*/ 0 w 164"/>
                <a:gd name="T13" fmla="*/ 0 h 340"/>
                <a:gd name="T14" fmla="*/ 164 w 164"/>
                <a:gd name="T15" fmla="*/ 0 h 340"/>
                <a:gd name="T16" fmla="*/ 164 w 164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40">
                  <a:moveTo>
                    <a:pt x="164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6" y="340"/>
                  </a:lnTo>
                  <a:lnTo>
                    <a:pt x="56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5648325" y="5651500"/>
              <a:ext cx="268288" cy="539750"/>
            </a:xfrm>
            <a:custGeom>
              <a:avLst/>
              <a:gdLst>
                <a:gd name="T0" fmla="*/ 169 w 169"/>
                <a:gd name="T1" fmla="*/ 340 h 340"/>
                <a:gd name="T2" fmla="*/ 118 w 169"/>
                <a:gd name="T3" fmla="*/ 340 h 340"/>
                <a:gd name="T4" fmla="*/ 118 w 169"/>
                <a:gd name="T5" fmla="*/ 192 h 340"/>
                <a:gd name="T6" fmla="*/ 52 w 169"/>
                <a:gd name="T7" fmla="*/ 192 h 340"/>
                <a:gd name="T8" fmla="*/ 52 w 169"/>
                <a:gd name="T9" fmla="*/ 340 h 340"/>
                <a:gd name="T10" fmla="*/ 0 w 169"/>
                <a:gd name="T11" fmla="*/ 340 h 340"/>
                <a:gd name="T12" fmla="*/ 0 w 169"/>
                <a:gd name="T13" fmla="*/ 0 h 340"/>
                <a:gd name="T14" fmla="*/ 52 w 169"/>
                <a:gd name="T15" fmla="*/ 0 h 340"/>
                <a:gd name="T16" fmla="*/ 52 w 169"/>
                <a:gd name="T17" fmla="*/ 144 h 340"/>
                <a:gd name="T18" fmla="*/ 118 w 169"/>
                <a:gd name="T19" fmla="*/ 144 h 340"/>
                <a:gd name="T20" fmla="*/ 118 w 169"/>
                <a:gd name="T21" fmla="*/ 0 h 340"/>
                <a:gd name="T22" fmla="*/ 169 w 169"/>
                <a:gd name="T23" fmla="*/ 0 h 340"/>
                <a:gd name="T24" fmla="*/ 169 w 169"/>
                <a:gd name="T2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340">
                  <a:moveTo>
                    <a:pt x="169" y="340"/>
                  </a:moveTo>
                  <a:lnTo>
                    <a:pt x="118" y="340"/>
                  </a:lnTo>
                  <a:lnTo>
                    <a:pt x="118" y="192"/>
                  </a:lnTo>
                  <a:lnTo>
                    <a:pt x="52" y="192"/>
                  </a:lnTo>
                  <a:lnTo>
                    <a:pt x="52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44"/>
                  </a:lnTo>
                  <a:lnTo>
                    <a:pt x="118" y="144"/>
                  </a:lnTo>
                  <a:lnTo>
                    <a:pt x="118" y="0"/>
                  </a:lnTo>
                  <a:lnTo>
                    <a:pt x="169" y="0"/>
                  </a:lnTo>
                  <a:lnTo>
                    <a:pt x="169" y="3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6078538" y="5651500"/>
              <a:ext cx="222250" cy="53975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657975" y="5651500"/>
              <a:ext cx="268288" cy="539750"/>
            </a:xfrm>
            <a:custGeom>
              <a:avLst/>
              <a:gdLst>
                <a:gd name="T0" fmla="*/ 45 w 92"/>
                <a:gd name="T1" fmla="*/ 0 h 182"/>
                <a:gd name="T2" fmla="*/ 66 w 92"/>
                <a:gd name="T3" fmla="*/ 3 h 182"/>
                <a:gd name="T4" fmla="*/ 80 w 92"/>
                <a:gd name="T5" fmla="*/ 12 h 182"/>
                <a:gd name="T6" fmla="*/ 89 w 92"/>
                <a:gd name="T7" fmla="*/ 26 h 182"/>
                <a:gd name="T8" fmla="*/ 92 w 92"/>
                <a:gd name="T9" fmla="*/ 49 h 182"/>
                <a:gd name="T10" fmla="*/ 90 w 92"/>
                <a:gd name="T11" fmla="*/ 66 h 182"/>
                <a:gd name="T12" fmla="*/ 81 w 92"/>
                <a:gd name="T13" fmla="*/ 80 h 182"/>
                <a:gd name="T14" fmla="*/ 77 w 92"/>
                <a:gd name="T15" fmla="*/ 84 h 182"/>
                <a:gd name="T16" fmla="*/ 72 w 92"/>
                <a:gd name="T17" fmla="*/ 87 h 182"/>
                <a:gd name="T18" fmla="*/ 82 w 92"/>
                <a:gd name="T19" fmla="*/ 94 h 182"/>
                <a:gd name="T20" fmla="*/ 90 w 92"/>
                <a:gd name="T21" fmla="*/ 109 h 182"/>
                <a:gd name="T22" fmla="*/ 92 w 92"/>
                <a:gd name="T23" fmla="*/ 130 h 182"/>
                <a:gd name="T24" fmla="*/ 90 w 92"/>
                <a:gd name="T25" fmla="*/ 155 h 182"/>
                <a:gd name="T26" fmla="*/ 81 w 92"/>
                <a:gd name="T27" fmla="*/ 171 h 182"/>
                <a:gd name="T28" fmla="*/ 66 w 92"/>
                <a:gd name="T29" fmla="*/ 179 h 182"/>
                <a:gd name="T30" fmla="*/ 45 w 92"/>
                <a:gd name="T31" fmla="*/ 182 h 182"/>
                <a:gd name="T32" fmla="*/ 0 w 92"/>
                <a:gd name="T33" fmla="*/ 182 h 182"/>
                <a:gd name="T34" fmla="*/ 0 w 92"/>
                <a:gd name="T35" fmla="*/ 0 h 182"/>
                <a:gd name="T36" fmla="*/ 45 w 92"/>
                <a:gd name="T37" fmla="*/ 0 h 182"/>
                <a:gd name="T38" fmla="*/ 28 w 92"/>
                <a:gd name="T39" fmla="*/ 26 h 182"/>
                <a:gd name="T40" fmla="*/ 28 w 92"/>
                <a:gd name="T41" fmla="*/ 75 h 182"/>
                <a:gd name="T42" fmla="*/ 43 w 92"/>
                <a:gd name="T43" fmla="*/ 75 h 182"/>
                <a:gd name="T44" fmla="*/ 59 w 92"/>
                <a:gd name="T45" fmla="*/ 70 h 182"/>
                <a:gd name="T46" fmla="*/ 63 w 92"/>
                <a:gd name="T47" fmla="*/ 51 h 182"/>
                <a:gd name="T48" fmla="*/ 59 w 92"/>
                <a:gd name="T49" fmla="*/ 32 h 182"/>
                <a:gd name="T50" fmla="*/ 43 w 92"/>
                <a:gd name="T51" fmla="*/ 26 h 182"/>
                <a:gd name="T52" fmla="*/ 28 w 92"/>
                <a:gd name="T53" fmla="*/ 26 h 182"/>
                <a:gd name="T54" fmla="*/ 28 w 92"/>
                <a:gd name="T55" fmla="*/ 100 h 182"/>
                <a:gd name="T56" fmla="*/ 28 w 92"/>
                <a:gd name="T57" fmla="*/ 156 h 182"/>
                <a:gd name="T58" fmla="*/ 42 w 92"/>
                <a:gd name="T59" fmla="*/ 156 h 182"/>
                <a:gd name="T60" fmla="*/ 59 w 92"/>
                <a:gd name="T61" fmla="*/ 150 h 182"/>
                <a:gd name="T62" fmla="*/ 64 w 92"/>
                <a:gd name="T63" fmla="*/ 128 h 182"/>
                <a:gd name="T64" fmla="*/ 59 w 92"/>
                <a:gd name="T65" fmla="*/ 106 h 182"/>
                <a:gd name="T66" fmla="*/ 42 w 92"/>
                <a:gd name="T67" fmla="*/ 100 h 182"/>
                <a:gd name="T68" fmla="*/ 28 w 92"/>
                <a:gd name="T69" fmla="*/ 10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2">
                  <a:moveTo>
                    <a:pt x="45" y="0"/>
                  </a:moveTo>
                  <a:cubicBezTo>
                    <a:pt x="54" y="0"/>
                    <a:pt x="61" y="1"/>
                    <a:pt x="66" y="3"/>
                  </a:cubicBezTo>
                  <a:cubicBezTo>
                    <a:pt x="72" y="5"/>
                    <a:pt x="77" y="8"/>
                    <a:pt x="80" y="12"/>
                  </a:cubicBezTo>
                  <a:cubicBezTo>
                    <a:pt x="85" y="16"/>
                    <a:pt x="88" y="21"/>
                    <a:pt x="89" y="26"/>
                  </a:cubicBezTo>
                  <a:cubicBezTo>
                    <a:pt x="91" y="31"/>
                    <a:pt x="92" y="39"/>
                    <a:pt x="92" y="49"/>
                  </a:cubicBezTo>
                  <a:cubicBezTo>
                    <a:pt x="92" y="55"/>
                    <a:pt x="91" y="61"/>
                    <a:pt x="90" y="66"/>
                  </a:cubicBezTo>
                  <a:cubicBezTo>
                    <a:pt x="88" y="71"/>
                    <a:pt x="86" y="76"/>
                    <a:pt x="81" y="80"/>
                  </a:cubicBezTo>
                  <a:cubicBezTo>
                    <a:pt x="80" y="82"/>
                    <a:pt x="79" y="83"/>
                    <a:pt x="77" y="84"/>
                  </a:cubicBezTo>
                  <a:cubicBezTo>
                    <a:pt x="76" y="85"/>
                    <a:pt x="74" y="86"/>
                    <a:pt x="72" y="87"/>
                  </a:cubicBezTo>
                  <a:cubicBezTo>
                    <a:pt x="76" y="89"/>
                    <a:pt x="79" y="91"/>
                    <a:pt x="82" y="94"/>
                  </a:cubicBezTo>
                  <a:cubicBezTo>
                    <a:pt x="86" y="98"/>
                    <a:pt x="89" y="103"/>
                    <a:pt x="90" y="109"/>
                  </a:cubicBezTo>
                  <a:cubicBezTo>
                    <a:pt x="92" y="114"/>
                    <a:pt x="92" y="122"/>
                    <a:pt x="92" y="130"/>
                  </a:cubicBezTo>
                  <a:cubicBezTo>
                    <a:pt x="92" y="141"/>
                    <a:pt x="92" y="149"/>
                    <a:pt x="90" y="155"/>
                  </a:cubicBezTo>
                  <a:cubicBezTo>
                    <a:pt x="88" y="161"/>
                    <a:pt x="85" y="166"/>
                    <a:pt x="81" y="171"/>
                  </a:cubicBezTo>
                  <a:cubicBezTo>
                    <a:pt x="77" y="175"/>
                    <a:pt x="72" y="178"/>
                    <a:pt x="66" y="179"/>
                  </a:cubicBezTo>
                  <a:cubicBezTo>
                    <a:pt x="61" y="181"/>
                    <a:pt x="54" y="182"/>
                    <a:pt x="4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  <a:moveTo>
                    <a:pt x="28" y="2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50" y="75"/>
                    <a:pt x="55" y="73"/>
                    <a:pt x="59" y="70"/>
                  </a:cubicBezTo>
                  <a:cubicBezTo>
                    <a:pt x="62" y="66"/>
                    <a:pt x="63" y="59"/>
                    <a:pt x="63" y="51"/>
                  </a:cubicBezTo>
                  <a:cubicBezTo>
                    <a:pt x="63" y="42"/>
                    <a:pt x="62" y="35"/>
                    <a:pt x="59" y="32"/>
                  </a:cubicBezTo>
                  <a:cubicBezTo>
                    <a:pt x="55" y="28"/>
                    <a:pt x="50" y="26"/>
                    <a:pt x="43" y="26"/>
                  </a:cubicBezTo>
                  <a:lnTo>
                    <a:pt x="28" y="26"/>
                  </a:lnTo>
                  <a:close/>
                  <a:moveTo>
                    <a:pt x="28" y="100"/>
                  </a:moveTo>
                  <a:cubicBezTo>
                    <a:pt x="28" y="156"/>
                    <a:pt x="28" y="156"/>
                    <a:pt x="28" y="156"/>
                  </a:cubicBezTo>
                  <a:cubicBezTo>
                    <a:pt x="42" y="156"/>
                    <a:pt x="42" y="156"/>
                    <a:pt x="42" y="156"/>
                  </a:cubicBezTo>
                  <a:cubicBezTo>
                    <a:pt x="50" y="156"/>
                    <a:pt x="55" y="154"/>
                    <a:pt x="59" y="150"/>
                  </a:cubicBezTo>
                  <a:cubicBezTo>
                    <a:pt x="62" y="146"/>
                    <a:pt x="64" y="139"/>
                    <a:pt x="64" y="128"/>
                  </a:cubicBezTo>
                  <a:cubicBezTo>
                    <a:pt x="64" y="118"/>
                    <a:pt x="62" y="111"/>
                    <a:pt x="59" y="106"/>
                  </a:cubicBezTo>
                  <a:cubicBezTo>
                    <a:pt x="55" y="102"/>
                    <a:pt x="50" y="100"/>
                    <a:pt x="42" y="100"/>
                  </a:cubicBezTo>
                  <a:lnTo>
                    <a:pt x="28" y="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7078663" y="5651500"/>
              <a:ext cx="222250" cy="539750"/>
            </a:xfrm>
            <a:custGeom>
              <a:avLst/>
              <a:gdLst>
                <a:gd name="T0" fmla="*/ 140 w 140"/>
                <a:gd name="T1" fmla="*/ 48 h 340"/>
                <a:gd name="T2" fmla="*/ 52 w 140"/>
                <a:gd name="T3" fmla="*/ 48 h 340"/>
                <a:gd name="T4" fmla="*/ 52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2 w 140"/>
                <a:gd name="T11" fmla="*/ 192 h 340"/>
                <a:gd name="T12" fmla="*/ 52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2" y="48"/>
                  </a:lnTo>
                  <a:lnTo>
                    <a:pt x="52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2" y="192"/>
                  </a:lnTo>
                  <a:lnTo>
                    <a:pt x="52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7432675" y="5648325"/>
              <a:ext cx="274638" cy="549275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3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0 w 94"/>
                <a:gd name="T23" fmla="*/ 58 h 185"/>
                <a:gd name="T24" fmla="*/ 32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6 w 94"/>
                <a:gd name="T31" fmla="*/ 82 h 185"/>
                <a:gd name="T32" fmla="*/ 80 w 94"/>
                <a:gd name="T33" fmla="*/ 89 h 185"/>
                <a:gd name="T34" fmla="*/ 88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1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1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8 w 94"/>
                <a:gd name="T55" fmla="*/ 134 h 185"/>
                <a:gd name="T56" fmla="*/ 29 w 94"/>
                <a:gd name="T57" fmla="*/ 146 h 185"/>
                <a:gd name="T58" fmla="*/ 33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0 w 94"/>
                <a:gd name="T65" fmla="*/ 154 h 185"/>
                <a:gd name="T66" fmla="*/ 64 w 94"/>
                <a:gd name="T67" fmla="*/ 146 h 185"/>
                <a:gd name="T68" fmla="*/ 65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6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1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3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1" y="34"/>
                    <a:pt x="30" y="40"/>
                    <a:pt x="30" y="49"/>
                  </a:cubicBezTo>
                  <a:cubicBezTo>
                    <a:pt x="30" y="52"/>
                    <a:pt x="30" y="55"/>
                    <a:pt x="30" y="58"/>
                  </a:cubicBezTo>
                  <a:cubicBezTo>
                    <a:pt x="31" y="61"/>
                    <a:pt x="31" y="63"/>
                    <a:pt x="32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2" y="84"/>
                    <a:pt x="76" y="86"/>
                    <a:pt x="80" y="89"/>
                  </a:cubicBezTo>
                  <a:cubicBezTo>
                    <a:pt x="83" y="92"/>
                    <a:pt x="86" y="95"/>
                    <a:pt x="88" y="99"/>
                  </a:cubicBezTo>
                  <a:cubicBezTo>
                    <a:pt x="90" y="103"/>
                    <a:pt x="92" y="108"/>
                    <a:pt x="93" y="113"/>
                  </a:cubicBezTo>
                  <a:cubicBezTo>
                    <a:pt x="93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1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8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19" y="181"/>
                    <a:pt x="11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0" y="151"/>
                    <a:pt x="0" y="144"/>
                    <a:pt x="0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8" y="139"/>
                    <a:pt x="29" y="143"/>
                    <a:pt x="29" y="146"/>
                  </a:cubicBezTo>
                  <a:cubicBezTo>
                    <a:pt x="30" y="149"/>
                    <a:pt x="31" y="152"/>
                    <a:pt x="33" y="154"/>
                  </a:cubicBezTo>
                  <a:cubicBezTo>
                    <a:pt x="35" y="156"/>
                    <a:pt x="36" y="157"/>
                    <a:pt x="39" y="158"/>
                  </a:cubicBezTo>
                  <a:cubicBezTo>
                    <a:pt x="41" y="159"/>
                    <a:pt x="43" y="159"/>
                    <a:pt x="47" y="159"/>
                  </a:cubicBezTo>
                  <a:cubicBezTo>
                    <a:pt x="53" y="159"/>
                    <a:pt x="58" y="157"/>
                    <a:pt x="60" y="154"/>
                  </a:cubicBezTo>
                  <a:cubicBezTo>
                    <a:pt x="62" y="152"/>
                    <a:pt x="64" y="149"/>
                    <a:pt x="64" y="146"/>
                  </a:cubicBezTo>
                  <a:cubicBezTo>
                    <a:pt x="65" y="143"/>
                    <a:pt x="65" y="139"/>
                    <a:pt x="65" y="134"/>
                  </a:cubicBezTo>
                  <a:cubicBezTo>
                    <a:pt x="65" y="129"/>
                    <a:pt x="65" y="125"/>
                    <a:pt x="65" y="122"/>
                  </a:cubicBezTo>
                  <a:cubicBezTo>
                    <a:pt x="64" y="119"/>
                    <a:pt x="63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1" y="86"/>
                    <a:pt x="9" y="83"/>
                    <a:pt x="7" y="80"/>
                  </a:cubicBezTo>
                  <a:cubicBezTo>
                    <a:pt x="5" y="76"/>
                    <a:pt x="3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2" y="34"/>
                    <a:pt x="5" y="27"/>
                  </a:cubicBezTo>
                  <a:cubicBezTo>
                    <a:pt x="7" y="21"/>
                    <a:pt x="11" y="15"/>
                    <a:pt x="16" y="11"/>
                  </a:cubicBezTo>
                  <a:cubicBezTo>
                    <a:pt x="20" y="7"/>
                    <a:pt x="24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831138" y="5651500"/>
              <a:ext cx="260350" cy="539750"/>
            </a:xfrm>
            <a:custGeom>
              <a:avLst/>
              <a:gdLst>
                <a:gd name="T0" fmla="*/ 164 w 164"/>
                <a:gd name="T1" fmla="*/ 48 h 340"/>
                <a:gd name="T2" fmla="*/ 109 w 164"/>
                <a:gd name="T3" fmla="*/ 48 h 340"/>
                <a:gd name="T4" fmla="*/ 109 w 164"/>
                <a:gd name="T5" fmla="*/ 340 h 340"/>
                <a:gd name="T6" fmla="*/ 55 w 164"/>
                <a:gd name="T7" fmla="*/ 340 h 340"/>
                <a:gd name="T8" fmla="*/ 55 w 164"/>
                <a:gd name="T9" fmla="*/ 48 h 340"/>
                <a:gd name="T10" fmla="*/ 0 w 164"/>
                <a:gd name="T11" fmla="*/ 48 h 340"/>
                <a:gd name="T12" fmla="*/ 0 w 164"/>
                <a:gd name="T13" fmla="*/ 0 h 340"/>
                <a:gd name="T14" fmla="*/ 164 w 164"/>
                <a:gd name="T15" fmla="*/ 0 h 340"/>
                <a:gd name="T16" fmla="*/ 164 w 164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40">
                  <a:moveTo>
                    <a:pt x="164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5" y="340"/>
                  </a:lnTo>
                  <a:lnTo>
                    <a:pt x="5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8418513" y="5648325"/>
              <a:ext cx="274638" cy="549275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3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0 w 94"/>
                <a:gd name="T23" fmla="*/ 58 h 185"/>
                <a:gd name="T24" fmla="*/ 32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6 w 94"/>
                <a:gd name="T31" fmla="*/ 82 h 185"/>
                <a:gd name="T32" fmla="*/ 80 w 94"/>
                <a:gd name="T33" fmla="*/ 89 h 185"/>
                <a:gd name="T34" fmla="*/ 88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1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1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8 w 94"/>
                <a:gd name="T55" fmla="*/ 134 h 185"/>
                <a:gd name="T56" fmla="*/ 29 w 94"/>
                <a:gd name="T57" fmla="*/ 146 h 185"/>
                <a:gd name="T58" fmla="*/ 33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0 w 94"/>
                <a:gd name="T65" fmla="*/ 154 h 185"/>
                <a:gd name="T66" fmla="*/ 64 w 94"/>
                <a:gd name="T67" fmla="*/ 146 h 185"/>
                <a:gd name="T68" fmla="*/ 65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6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1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3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1" y="34"/>
                    <a:pt x="30" y="40"/>
                    <a:pt x="30" y="49"/>
                  </a:cubicBezTo>
                  <a:cubicBezTo>
                    <a:pt x="30" y="52"/>
                    <a:pt x="30" y="55"/>
                    <a:pt x="30" y="58"/>
                  </a:cubicBezTo>
                  <a:cubicBezTo>
                    <a:pt x="31" y="61"/>
                    <a:pt x="31" y="63"/>
                    <a:pt x="32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2" y="84"/>
                    <a:pt x="76" y="86"/>
                    <a:pt x="80" y="89"/>
                  </a:cubicBezTo>
                  <a:cubicBezTo>
                    <a:pt x="83" y="92"/>
                    <a:pt x="86" y="95"/>
                    <a:pt x="88" y="99"/>
                  </a:cubicBezTo>
                  <a:cubicBezTo>
                    <a:pt x="90" y="103"/>
                    <a:pt x="92" y="108"/>
                    <a:pt x="93" y="113"/>
                  </a:cubicBezTo>
                  <a:cubicBezTo>
                    <a:pt x="93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1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8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19" y="181"/>
                    <a:pt x="11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0" y="151"/>
                    <a:pt x="0" y="144"/>
                    <a:pt x="0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8" y="139"/>
                    <a:pt x="29" y="143"/>
                    <a:pt x="29" y="146"/>
                  </a:cubicBezTo>
                  <a:cubicBezTo>
                    <a:pt x="30" y="149"/>
                    <a:pt x="31" y="152"/>
                    <a:pt x="33" y="154"/>
                  </a:cubicBezTo>
                  <a:cubicBezTo>
                    <a:pt x="35" y="156"/>
                    <a:pt x="36" y="157"/>
                    <a:pt x="39" y="158"/>
                  </a:cubicBezTo>
                  <a:cubicBezTo>
                    <a:pt x="41" y="159"/>
                    <a:pt x="43" y="159"/>
                    <a:pt x="47" y="159"/>
                  </a:cubicBezTo>
                  <a:cubicBezTo>
                    <a:pt x="53" y="159"/>
                    <a:pt x="58" y="157"/>
                    <a:pt x="60" y="154"/>
                  </a:cubicBezTo>
                  <a:cubicBezTo>
                    <a:pt x="62" y="152"/>
                    <a:pt x="64" y="149"/>
                    <a:pt x="64" y="146"/>
                  </a:cubicBezTo>
                  <a:cubicBezTo>
                    <a:pt x="65" y="143"/>
                    <a:pt x="65" y="139"/>
                    <a:pt x="65" y="134"/>
                  </a:cubicBezTo>
                  <a:cubicBezTo>
                    <a:pt x="65" y="129"/>
                    <a:pt x="65" y="125"/>
                    <a:pt x="65" y="122"/>
                  </a:cubicBezTo>
                  <a:cubicBezTo>
                    <a:pt x="64" y="119"/>
                    <a:pt x="63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1" y="86"/>
                    <a:pt x="9" y="83"/>
                    <a:pt x="7" y="80"/>
                  </a:cubicBezTo>
                  <a:cubicBezTo>
                    <a:pt x="5" y="76"/>
                    <a:pt x="3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2" y="34"/>
                    <a:pt x="5" y="27"/>
                  </a:cubicBezTo>
                  <a:cubicBezTo>
                    <a:pt x="7" y="21"/>
                    <a:pt x="11" y="15"/>
                    <a:pt x="16" y="11"/>
                  </a:cubicBezTo>
                  <a:cubicBezTo>
                    <a:pt x="20" y="7"/>
                    <a:pt x="24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837613" y="5651500"/>
              <a:ext cx="222250" cy="539750"/>
            </a:xfrm>
            <a:custGeom>
              <a:avLst/>
              <a:gdLst>
                <a:gd name="T0" fmla="*/ 140 w 140"/>
                <a:gd name="T1" fmla="*/ 48 h 340"/>
                <a:gd name="T2" fmla="*/ 53 w 140"/>
                <a:gd name="T3" fmla="*/ 48 h 340"/>
                <a:gd name="T4" fmla="*/ 53 w 140"/>
                <a:gd name="T5" fmla="*/ 144 h 340"/>
                <a:gd name="T6" fmla="*/ 129 w 140"/>
                <a:gd name="T7" fmla="*/ 144 h 340"/>
                <a:gd name="T8" fmla="*/ 129 w 140"/>
                <a:gd name="T9" fmla="*/ 192 h 340"/>
                <a:gd name="T10" fmla="*/ 53 w 140"/>
                <a:gd name="T11" fmla="*/ 192 h 340"/>
                <a:gd name="T12" fmla="*/ 53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3" y="48"/>
                  </a:lnTo>
                  <a:lnTo>
                    <a:pt x="53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3" y="192"/>
                  </a:lnTo>
                  <a:lnTo>
                    <a:pt x="53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9188450" y="5645150"/>
              <a:ext cx="277813" cy="552450"/>
            </a:xfrm>
            <a:custGeom>
              <a:avLst/>
              <a:gdLst>
                <a:gd name="T0" fmla="*/ 49 w 95"/>
                <a:gd name="T1" fmla="*/ 0 h 186"/>
                <a:gd name="T2" fmla="*/ 67 w 95"/>
                <a:gd name="T3" fmla="*/ 3 h 186"/>
                <a:gd name="T4" fmla="*/ 81 w 95"/>
                <a:gd name="T5" fmla="*/ 12 h 186"/>
                <a:gd name="T6" fmla="*/ 91 w 95"/>
                <a:gd name="T7" fmla="*/ 28 h 186"/>
                <a:gd name="T8" fmla="*/ 95 w 95"/>
                <a:gd name="T9" fmla="*/ 50 h 186"/>
                <a:gd name="T10" fmla="*/ 67 w 95"/>
                <a:gd name="T11" fmla="*/ 50 h 186"/>
                <a:gd name="T12" fmla="*/ 66 w 95"/>
                <a:gd name="T13" fmla="*/ 41 h 186"/>
                <a:gd name="T14" fmla="*/ 62 w 95"/>
                <a:gd name="T15" fmla="*/ 33 h 186"/>
                <a:gd name="T16" fmla="*/ 57 w 95"/>
                <a:gd name="T17" fmla="*/ 28 h 186"/>
                <a:gd name="T18" fmla="*/ 49 w 95"/>
                <a:gd name="T19" fmla="*/ 26 h 186"/>
                <a:gd name="T20" fmla="*/ 41 w 95"/>
                <a:gd name="T21" fmla="*/ 28 h 186"/>
                <a:gd name="T22" fmla="*/ 35 w 95"/>
                <a:gd name="T23" fmla="*/ 33 h 186"/>
                <a:gd name="T24" fmla="*/ 30 w 95"/>
                <a:gd name="T25" fmla="*/ 54 h 186"/>
                <a:gd name="T26" fmla="*/ 29 w 95"/>
                <a:gd name="T27" fmla="*/ 93 h 186"/>
                <a:gd name="T28" fmla="*/ 30 w 95"/>
                <a:gd name="T29" fmla="*/ 133 h 186"/>
                <a:gd name="T30" fmla="*/ 35 w 95"/>
                <a:gd name="T31" fmla="*/ 154 h 186"/>
                <a:gd name="T32" fmla="*/ 41 w 95"/>
                <a:gd name="T33" fmla="*/ 159 h 186"/>
                <a:gd name="T34" fmla="*/ 49 w 95"/>
                <a:gd name="T35" fmla="*/ 160 h 186"/>
                <a:gd name="T36" fmla="*/ 57 w 95"/>
                <a:gd name="T37" fmla="*/ 159 h 186"/>
                <a:gd name="T38" fmla="*/ 62 w 95"/>
                <a:gd name="T39" fmla="*/ 154 h 186"/>
                <a:gd name="T40" fmla="*/ 66 w 95"/>
                <a:gd name="T41" fmla="*/ 146 h 186"/>
                <a:gd name="T42" fmla="*/ 67 w 95"/>
                <a:gd name="T43" fmla="*/ 136 h 186"/>
                <a:gd name="T44" fmla="*/ 95 w 95"/>
                <a:gd name="T45" fmla="*/ 136 h 186"/>
                <a:gd name="T46" fmla="*/ 91 w 95"/>
                <a:gd name="T47" fmla="*/ 158 h 186"/>
                <a:gd name="T48" fmla="*/ 80 w 95"/>
                <a:gd name="T49" fmla="*/ 175 h 186"/>
                <a:gd name="T50" fmla="*/ 67 w 95"/>
                <a:gd name="T51" fmla="*/ 183 h 186"/>
                <a:gd name="T52" fmla="*/ 49 w 95"/>
                <a:gd name="T53" fmla="*/ 186 h 186"/>
                <a:gd name="T54" fmla="*/ 28 w 95"/>
                <a:gd name="T55" fmla="*/ 182 h 186"/>
                <a:gd name="T56" fmla="*/ 14 w 95"/>
                <a:gd name="T57" fmla="*/ 171 h 186"/>
                <a:gd name="T58" fmla="*/ 6 w 95"/>
                <a:gd name="T59" fmla="*/ 159 h 186"/>
                <a:gd name="T60" fmla="*/ 2 w 95"/>
                <a:gd name="T61" fmla="*/ 143 h 186"/>
                <a:gd name="T62" fmla="*/ 1 w 95"/>
                <a:gd name="T63" fmla="*/ 121 h 186"/>
                <a:gd name="T64" fmla="*/ 0 w 95"/>
                <a:gd name="T65" fmla="*/ 93 h 186"/>
                <a:gd name="T66" fmla="*/ 1 w 95"/>
                <a:gd name="T67" fmla="*/ 65 h 186"/>
                <a:gd name="T68" fmla="*/ 2 w 95"/>
                <a:gd name="T69" fmla="*/ 44 h 186"/>
                <a:gd name="T70" fmla="*/ 6 w 95"/>
                <a:gd name="T71" fmla="*/ 28 h 186"/>
                <a:gd name="T72" fmla="*/ 14 w 95"/>
                <a:gd name="T73" fmla="*/ 16 h 186"/>
                <a:gd name="T74" fmla="*/ 28 w 95"/>
                <a:gd name="T75" fmla="*/ 5 h 186"/>
                <a:gd name="T76" fmla="*/ 49 w 95"/>
                <a:gd name="T7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186">
                  <a:moveTo>
                    <a:pt x="49" y="0"/>
                  </a:moveTo>
                  <a:cubicBezTo>
                    <a:pt x="56" y="0"/>
                    <a:pt x="62" y="1"/>
                    <a:pt x="67" y="3"/>
                  </a:cubicBezTo>
                  <a:cubicBezTo>
                    <a:pt x="72" y="5"/>
                    <a:pt x="77" y="8"/>
                    <a:pt x="81" y="12"/>
                  </a:cubicBezTo>
                  <a:cubicBezTo>
                    <a:pt x="85" y="16"/>
                    <a:pt x="89" y="22"/>
                    <a:pt x="91" y="28"/>
                  </a:cubicBezTo>
                  <a:cubicBezTo>
                    <a:pt x="94" y="35"/>
                    <a:pt x="95" y="42"/>
                    <a:pt x="95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7"/>
                    <a:pt x="66" y="44"/>
                    <a:pt x="66" y="41"/>
                  </a:cubicBezTo>
                  <a:cubicBezTo>
                    <a:pt x="65" y="38"/>
                    <a:pt x="64" y="35"/>
                    <a:pt x="62" y="33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5" y="27"/>
                    <a:pt x="52" y="26"/>
                    <a:pt x="49" y="26"/>
                  </a:cubicBezTo>
                  <a:cubicBezTo>
                    <a:pt x="45" y="26"/>
                    <a:pt x="43" y="27"/>
                    <a:pt x="41" y="28"/>
                  </a:cubicBezTo>
                  <a:cubicBezTo>
                    <a:pt x="38" y="29"/>
                    <a:pt x="37" y="31"/>
                    <a:pt x="35" y="33"/>
                  </a:cubicBezTo>
                  <a:cubicBezTo>
                    <a:pt x="32" y="37"/>
                    <a:pt x="31" y="44"/>
                    <a:pt x="30" y="54"/>
                  </a:cubicBezTo>
                  <a:cubicBezTo>
                    <a:pt x="29" y="63"/>
                    <a:pt x="29" y="77"/>
                    <a:pt x="29" y="93"/>
                  </a:cubicBezTo>
                  <a:cubicBezTo>
                    <a:pt x="29" y="110"/>
                    <a:pt x="29" y="123"/>
                    <a:pt x="30" y="133"/>
                  </a:cubicBezTo>
                  <a:cubicBezTo>
                    <a:pt x="31" y="142"/>
                    <a:pt x="32" y="149"/>
                    <a:pt x="35" y="154"/>
                  </a:cubicBezTo>
                  <a:cubicBezTo>
                    <a:pt x="37" y="156"/>
                    <a:pt x="38" y="157"/>
                    <a:pt x="41" y="159"/>
                  </a:cubicBezTo>
                  <a:cubicBezTo>
                    <a:pt x="43" y="160"/>
                    <a:pt x="45" y="160"/>
                    <a:pt x="49" y="160"/>
                  </a:cubicBezTo>
                  <a:cubicBezTo>
                    <a:pt x="52" y="160"/>
                    <a:pt x="55" y="160"/>
                    <a:pt x="57" y="159"/>
                  </a:cubicBezTo>
                  <a:cubicBezTo>
                    <a:pt x="59" y="157"/>
                    <a:pt x="61" y="156"/>
                    <a:pt x="62" y="154"/>
                  </a:cubicBezTo>
                  <a:cubicBezTo>
                    <a:pt x="64" y="151"/>
                    <a:pt x="65" y="149"/>
                    <a:pt x="66" y="146"/>
                  </a:cubicBezTo>
                  <a:cubicBezTo>
                    <a:pt x="66" y="143"/>
                    <a:pt x="67" y="139"/>
                    <a:pt x="67" y="136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5" y="144"/>
                    <a:pt x="94" y="152"/>
                    <a:pt x="91" y="158"/>
                  </a:cubicBezTo>
                  <a:cubicBezTo>
                    <a:pt x="88" y="165"/>
                    <a:pt x="85" y="171"/>
                    <a:pt x="80" y="175"/>
                  </a:cubicBezTo>
                  <a:cubicBezTo>
                    <a:pt x="76" y="179"/>
                    <a:pt x="72" y="182"/>
                    <a:pt x="67" y="183"/>
                  </a:cubicBezTo>
                  <a:cubicBezTo>
                    <a:pt x="62" y="185"/>
                    <a:pt x="56" y="186"/>
                    <a:pt x="49" y="186"/>
                  </a:cubicBezTo>
                  <a:cubicBezTo>
                    <a:pt x="40" y="186"/>
                    <a:pt x="33" y="185"/>
                    <a:pt x="28" y="182"/>
                  </a:cubicBezTo>
                  <a:cubicBezTo>
                    <a:pt x="22" y="179"/>
                    <a:pt x="17" y="175"/>
                    <a:pt x="14" y="171"/>
                  </a:cubicBezTo>
                  <a:cubicBezTo>
                    <a:pt x="11" y="167"/>
                    <a:pt x="8" y="163"/>
                    <a:pt x="6" y="159"/>
                  </a:cubicBezTo>
                  <a:cubicBezTo>
                    <a:pt x="5" y="154"/>
                    <a:pt x="3" y="149"/>
                    <a:pt x="2" y="143"/>
                  </a:cubicBezTo>
                  <a:cubicBezTo>
                    <a:pt x="2" y="137"/>
                    <a:pt x="1" y="130"/>
                    <a:pt x="1" y="121"/>
                  </a:cubicBezTo>
                  <a:cubicBezTo>
                    <a:pt x="0" y="113"/>
                    <a:pt x="0" y="104"/>
                    <a:pt x="0" y="93"/>
                  </a:cubicBezTo>
                  <a:cubicBezTo>
                    <a:pt x="0" y="82"/>
                    <a:pt x="0" y="73"/>
                    <a:pt x="1" y="65"/>
                  </a:cubicBezTo>
                  <a:cubicBezTo>
                    <a:pt x="1" y="57"/>
                    <a:pt x="2" y="50"/>
                    <a:pt x="2" y="44"/>
                  </a:cubicBezTo>
                  <a:cubicBezTo>
                    <a:pt x="3" y="38"/>
                    <a:pt x="5" y="32"/>
                    <a:pt x="6" y="28"/>
                  </a:cubicBezTo>
                  <a:cubicBezTo>
                    <a:pt x="8" y="23"/>
                    <a:pt x="11" y="19"/>
                    <a:pt x="14" y="16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3" y="2"/>
                    <a:pt x="40" y="0"/>
                    <a:pt x="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9605963" y="5651500"/>
              <a:ext cx="269875" cy="546100"/>
            </a:xfrm>
            <a:custGeom>
              <a:avLst/>
              <a:gdLst>
                <a:gd name="T0" fmla="*/ 92 w 92"/>
                <a:gd name="T1" fmla="*/ 137 h 184"/>
                <a:gd name="T2" fmla="*/ 80 w 92"/>
                <a:gd name="T3" fmla="*/ 171 h 184"/>
                <a:gd name="T4" fmla="*/ 46 w 92"/>
                <a:gd name="T5" fmla="*/ 184 h 184"/>
                <a:gd name="T6" fmla="*/ 12 w 92"/>
                <a:gd name="T7" fmla="*/ 171 h 184"/>
                <a:gd name="T8" fmla="*/ 0 w 92"/>
                <a:gd name="T9" fmla="*/ 137 h 184"/>
                <a:gd name="T10" fmla="*/ 0 w 92"/>
                <a:gd name="T11" fmla="*/ 0 h 184"/>
                <a:gd name="T12" fmla="*/ 28 w 92"/>
                <a:gd name="T13" fmla="*/ 0 h 184"/>
                <a:gd name="T14" fmla="*/ 28 w 92"/>
                <a:gd name="T15" fmla="*/ 136 h 184"/>
                <a:gd name="T16" fmla="*/ 33 w 92"/>
                <a:gd name="T17" fmla="*/ 153 h 184"/>
                <a:gd name="T18" fmla="*/ 46 w 92"/>
                <a:gd name="T19" fmla="*/ 158 h 184"/>
                <a:gd name="T20" fmla="*/ 59 w 92"/>
                <a:gd name="T21" fmla="*/ 153 h 184"/>
                <a:gd name="T22" fmla="*/ 64 w 92"/>
                <a:gd name="T23" fmla="*/ 136 h 184"/>
                <a:gd name="T24" fmla="*/ 64 w 92"/>
                <a:gd name="T25" fmla="*/ 0 h 184"/>
                <a:gd name="T26" fmla="*/ 92 w 92"/>
                <a:gd name="T27" fmla="*/ 0 h 184"/>
                <a:gd name="T28" fmla="*/ 92 w 92"/>
                <a:gd name="T2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4">
                  <a:moveTo>
                    <a:pt x="92" y="137"/>
                  </a:moveTo>
                  <a:cubicBezTo>
                    <a:pt x="92" y="151"/>
                    <a:pt x="88" y="162"/>
                    <a:pt x="80" y="171"/>
                  </a:cubicBezTo>
                  <a:cubicBezTo>
                    <a:pt x="71" y="180"/>
                    <a:pt x="60" y="184"/>
                    <a:pt x="46" y="184"/>
                  </a:cubicBezTo>
                  <a:cubicBezTo>
                    <a:pt x="32" y="184"/>
                    <a:pt x="21" y="180"/>
                    <a:pt x="12" y="171"/>
                  </a:cubicBezTo>
                  <a:cubicBezTo>
                    <a:pt x="4" y="162"/>
                    <a:pt x="0" y="151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8" y="144"/>
                    <a:pt x="30" y="150"/>
                    <a:pt x="33" y="153"/>
                  </a:cubicBezTo>
                  <a:cubicBezTo>
                    <a:pt x="36" y="157"/>
                    <a:pt x="40" y="158"/>
                    <a:pt x="46" y="158"/>
                  </a:cubicBezTo>
                  <a:cubicBezTo>
                    <a:pt x="52" y="158"/>
                    <a:pt x="56" y="157"/>
                    <a:pt x="59" y="153"/>
                  </a:cubicBezTo>
                  <a:cubicBezTo>
                    <a:pt x="62" y="150"/>
                    <a:pt x="64" y="144"/>
                    <a:pt x="64" y="1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1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2" name="Freeform 26"/>
            <p:cNvSpPr>
              <a:spLocks noEditPoints="1"/>
            </p:cNvSpPr>
            <p:nvPr userDrawn="1"/>
          </p:nvSpPr>
          <p:spPr bwMode="auto">
            <a:xfrm>
              <a:off x="10034588" y="5651500"/>
              <a:ext cx="285750" cy="539750"/>
            </a:xfrm>
            <a:custGeom>
              <a:avLst/>
              <a:gdLst>
                <a:gd name="T0" fmla="*/ 46 w 98"/>
                <a:gd name="T1" fmla="*/ 0 h 182"/>
                <a:gd name="T2" fmla="*/ 82 w 98"/>
                <a:gd name="T3" fmla="*/ 13 h 182"/>
                <a:gd name="T4" fmla="*/ 92 w 98"/>
                <a:gd name="T5" fmla="*/ 54 h 182"/>
                <a:gd name="T6" fmla="*/ 88 w 98"/>
                <a:gd name="T7" fmla="*/ 83 h 182"/>
                <a:gd name="T8" fmla="*/ 71 w 98"/>
                <a:gd name="T9" fmla="*/ 101 h 182"/>
                <a:gd name="T10" fmla="*/ 98 w 98"/>
                <a:gd name="T11" fmla="*/ 182 h 182"/>
                <a:gd name="T12" fmla="*/ 68 w 98"/>
                <a:gd name="T13" fmla="*/ 182 h 182"/>
                <a:gd name="T14" fmla="*/ 45 w 98"/>
                <a:gd name="T15" fmla="*/ 108 h 182"/>
                <a:gd name="T16" fmla="*/ 28 w 98"/>
                <a:gd name="T17" fmla="*/ 108 h 182"/>
                <a:gd name="T18" fmla="*/ 28 w 98"/>
                <a:gd name="T19" fmla="*/ 182 h 182"/>
                <a:gd name="T20" fmla="*/ 0 w 98"/>
                <a:gd name="T21" fmla="*/ 182 h 182"/>
                <a:gd name="T22" fmla="*/ 0 w 98"/>
                <a:gd name="T23" fmla="*/ 0 h 182"/>
                <a:gd name="T24" fmla="*/ 46 w 98"/>
                <a:gd name="T25" fmla="*/ 0 h 182"/>
                <a:gd name="T26" fmla="*/ 28 w 98"/>
                <a:gd name="T27" fmla="*/ 26 h 182"/>
                <a:gd name="T28" fmla="*/ 28 w 98"/>
                <a:gd name="T29" fmla="*/ 82 h 182"/>
                <a:gd name="T30" fmla="*/ 46 w 98"/>
                <a:gd name="T31" fmla="*/ 82 h 182"/>
                <a:gd name="T32" fmla="*/ 55 w 98"/>
                <a:gd name="T33" fmla="*/ 80 h 182"/>
                <a:gd name="T34" fmla="*/ 61 w 98"/>
                <a:gd name="T35" fmla="*/ 74 h 182"/>
                <a:gd name="T36" fmla="*/ 63 w 98"/>
                <a:gd name="T37" fmla="*/ 65 h 182"/>
                <a:gd name="T38" fmla="*/ 64 w 98"/>
                <a:gd name="T39" fmla="*/ 54 h 182"/>
                <a:gd name="T40" fmla="*/ 63 w 98"/>
                <a:gd name="T41" fmla="*/ 43 h 182"/>
                <a:gd name="T42" fmla="*/ 61 w 98"/>
                <a:gd name="T43" fmla="*/ 34 h 182"/>
                <a:gd name="T44" fmla="*/ 55 w 98"/>
                <a:gd name="T45" fmla="*/ 28 h 182"/>
                <a:gd name="T46" fmla="*/ 46 w 98"/>
                <a:gd name="T47" fmla="*/ 26 h 182"/>
                <a:gd name="T48" fmla="*/ 28 w 98"/>
                <a:gd name="T49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182">
                  <a:moveTo>
                    <a:pt x="46" y="0"/>
                  </a:moveTo>
                  <a:cubicBezTo>
                    <a:pt x="62" y="0"/>
                    <a:pt x="74" y="4"/>
                    <a:pt x="82" y="13"/>
                  </a:cubicBezTo>
                  <a:cubicBezTo>
                    <a:pt x="89" y="21"/>
                    <a:pt x="92" y="35"/>
                    <a:pt x="92" y="54"/>
                  </a:cubicBezTo>
                  <a:cubicBezTo>
                    <a:pt x="92" y="65"/>
                    <a:pt x="91" y="75"/>
                    <a:pt x="88" y="83"/>
                  </a:cubicBezTo>
                  <a:cubicBezTo>
                    <a:pt x="85" y="91"/>
                    <a:pt x="79" y="97"/>
                    <a:pt x="71" y="10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8" y="26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0" y="82"/>
                    <a:pt x="53" y="81"/>
                    <a:pt x="55" y="80"/>
                  </a:cubicBezTo>
                  <a:cubicBezTo>
                    <a:pt x="58" y="78"/>
                    <a:pt x="59" y="76"/>
                    <a:pt x="61" y="74"/>
                  </a:cubicBezTo>
                  <a:cubicBezTo>
                    <a:pt x="62" y="71"/>
                    <a:pt x="63" y="68"/>
                    <a:pt x="63" y="65"/>
                  </a:cubicBezTo>
                  <a:cubicBezTo>
                    <a:pt x="63" y="61"/>
                    <a:pt x="64" y="58"/>
                    <a:pt x="64" y="54"/>
                  </a:cubicBezTo>
                  <a:cubicBezTo>
                    <a:pt x="64" y="50"/>
                    <a:pt x="63" y="47"/>
                    <a:pt x="63" y="43"/>
                  </a:cubicBezTo>
                  <a:cubicBezTo>
                    <a:pt x="63" y="40"/>
                    <a:pt x="62" y="37"/>
                    <a:pt x="61" y="34"/>
                  </a:cubicBezTo>
                  <a:cubicBezTo>
                    <a:pt x="59" y="32"/>
                    <a:pt x="58" y="30"/>
                    <a:pt x="55" y="28"/>
                  </a:cubicBezTo>
                  <a:cubicBezTo>
                    <a:pt x="53" y="27"/>
                    <a:pt x="50" y="26"/>
                    <a:pt x="46" y="26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 userDrawn="1"/>
          </p:nvSpPr>
          <p:spPr bwMode="auto">
            <a:xfrm>
              <a:off x="10461625" y="5651500"/>
              <a:ext cx="84138" cy="539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10680700" y="5651500"/>
              <a:ext cx="263525" cy="539750"/>
            </a:xfrm>
            <a:custGeom>
              <a:avLst/>
              <a:gdLst>
                <a:gd name="T0" fmla="*/ 166 w 166"/>
                <a:gd name="T1" fmla="*/ 48 h 340"/>
                <a:gd name="T2" fmla="*/ 109 w 166"/>
                <a:gd name="T3" fmla="*/ 48 h 340"/>
                <a:gd name="T4" fmla="*/ 109 w 166"/>
                <a:gd name="T5" fmla="*/ 340 h 340"/>
                <a:gd name="T6" fmla="*/ 55 w 166"/>
                <a:gd name="T7" fmla="*/ 340 h 340"/>
                <a:gd name="T8" fmla="*/ 55 w 166"/>
                <a:gd name="T9" fmla="*/ 48 h 340"/>
                <a:gd name="T10" fmla="*/ 0 w 166"/>
                <a:gd name="T11" fmla="*/ 48 h 340"/>
                <a:gd name="T12" fmla="*/ 0 w 166"/>
                <a:gd name="T13" fmla="*/ 0 h 340"/>
                <a:gd name="T14" fmla="*/ 166 w 166"/>
                <a:gd name="T15" fmla="*/ 0 h 340"/>
                <a:gd name="T16" fmla="*/ 166 w 166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40">
                  <a:moveTo>
                    <a:pt x="166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5" y="340"/>
                  </a:lnTo>
                  <a:lnTo>
                    <a:pt x="5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11055350" y="5651500"/>
              <a:ext cx="292100" cy="539750"/>
            </a:xfrm>
            <a:custGeom>
              <a:avLst/>
              <a:gdLst>
                <a:gd name="T0" fmla="*/ 118 w 184"/>
                <a:gd name="T1" fmla="*/ 207 h 340"/>
                <a:gd name="T2" fmla="*/ 118 w 184"/>
                <a:gd name="T3" fmla="*/ 340 h 340"/>
                <a:gd name="T4" fmla="*/ 66 w 184"/>
                <a:gd name="T5" fmla="*/ 340 h 340"/>
                <a:gd name="T6" fmla="*/ 66 w 184"/>
                <a:gd name="T7" fmla="*/ 207 h 340"/>
                <a:gd name="T8" fmla="*/ 0 w 184"/>
                <a:gd name="T9" fmla="*/ 0 h 340"/>
                <a:gd name="T10" fmla="*/ 59 w 184"/>
                <a:gd name="T11" fmla="*/ 0 h 340"/>
                <a:gd name="T12" fmla="*/ 92 w 184"/>
                <a:gd name="T13" fmla="*/ 134 h 340"/>
                <a:gd name="T14" fmla="*/ 125 w 184"/>
                <a:gd name="T15" fmla="*/ 0 h 340"/>
                <a:gd name="T16" fmla="*/ 184 w 184"/>
                <a:gd name="T17" fmla="*/ 0 h 340"/>
                <a:gd name="T18" fmla="*/ 118 w 184"/>
                <a:gd name="T19" fmla="*/ 20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340">
                  <a:moveTo>
                    <a:pt x="118" y="207"/>
                  </a:moveTo>
                  <a:lnTo>
                    <a:pt x="118" y="340"/>
                  </a:lnTo>
                  <a:lnTo>
                    <a:pt x="66" y="340"/>
                  </a:lnTo>
                  <a:lnTo>
                    <a:pt x="66" y="20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92" y="134"/>
                  </a:lnTo>
                  <a:lnTo>
                    <a:pt x="125" y="0"/>
                  </a:lnTo>
                  <a:lnTo>
                    <a:pt x="184" y="0"/>
                  </a:lnTo>
                  <a:lnTo>
                    <a:pt x="118" y="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806290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4" cy="68562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3/31/22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841375" y="5641975"/>
            <a:ext cx="10506075" cy="555625"/>
            <a:chOff x="463" y="3554"/>
            <a:chExt cx="6618" cy="35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3" y="3554"/>
              <a:ext cx="661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465" y="3560"/>
              <a:ext cx="182" cy="340"/>
            </a:xfrm>
            <a:custGeom>
              <a:avLst/>
              <a:gdLst>
                <a:gd name="T0" fmla="*/ 118 w 182"/>
                <a:gd name="T1" fmla="*/ 207 h 340"/>
                <a:gd name="T2" fmla="*/ 118 w 182"/>
                <a:gd name="T3" fmla="*/ 340 h 340"/>
                <a:gd name="T4" fmla="*/ 64 w 182"/>
                <a:gd name="T5" fmla="*/ 340 h 340"/>
                <a:gd name="T6" fmla="*/ 64 w 182"/>
                <a:gd name="T7" fmla="*/ 207 h 340"/>
                <a:gd name="T8" fmla="*/ 0 w 182"/>
                <a:gd name="T9" fmla="*/ 0 h 340"/>
                <a:gd name="T10" fmla="*/ 57 w 182"/>
                <a:gd name="T11" fmla="*/ 0 h 340"/>
                <a:gd name="T12" fmla="*/ 90 w 182"/>
                <a:gd name="T13" fmla="*/ 134 h 340"/>
                <a:gd name="T14" fmla="*/ 123 w 182"/>
                <a:gd name="T15" fmla="*/ 0 h 340"/>
                <a:gd name="T16" fmla="*/ 182 w 182"/>
                <a:gd name="T17" fmla="*/ 0 h 340"/>
                <a:gd name="T18" fmla="*/ 118 w 182"/>
                <a:gd name="T19" fmla="*/ 20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340">
                  <a:moveTo>
                    <a:pt x="118" y="207"/>
                  </a:moveTo>
                  <a:lnTo>
                    <a:pt x="118" y="340"/>
                  </a:lnTo>
                  <a:lnTo>
                    <a:pt x="64" y="340"/>
                  </a:lnTo>
                  <a:lnTo>
                    <a:pt x="64" y="207"/>
                  </a:lnTo>
                  <a:lnTo>
                    <a:pt x="0" y="0"/>
                  </a:lnTo>
                  <a:lnTo>
                    <a:pt x="57" y="0"/>
                  </a:lnTo>
                  <a:lnTo>
                    <a:pt x="90" y="134"/>
                  </a:lnTo>
                  <a:lnTo>
                    <a:pt x="123" y="0"/>
                  </a:lnTo>
                  <a:lnTo>
                    <a:pt x="182" y="0"/>
                  </a:lnTo>
                  <a:lnTo>
                    <a:pt x="118" y="207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712" y="3556"/>
              <a:ext cx="179" cy="348"/>
            </a:xfrm>
            <a:custGeom>
              <a:avLst/>
              <a:gdLst>
                <a:gd name="T0" fmla="*/ 48 w 97"/>
                <a:gd name="T1" fmla="*/ 186 h 186"/>
                <a:gd name="T2" fmla="*/ 27 w 97"/>
                <a:gd name="T3" fmla="*/ 182 h 186"/>
                <a:gd name="T4" fmla="*/ 13 w 97"/>
                <a:gd name="T5" fmla="*/ 171 h 186"/>
                <a:gd name="T6" fmla="*/ 6 w 97"/>
                <a:gd name="T7" fmla="*/ 159 h 186"/>
                <a:gd name="T8" fmla="*/ 2 w 97"/>
                <a:gd name="T9" fmla="*/ 143 h 186"/>
                <a:gd name="T10" fmla="*/ 0 w 97"/>
                <a:gd name="T11" fmla="*/ 121 h 186"/>
                <a:gd name="T12" fmla="*/ 0 w 97"/>
                <a:gd name="T13" fmla="*/ 93 h 186"/>
                <a:gd name="T14" fmla="*/ 0 w 97"/>
                <a:gd name="T15" fmla="*/ 65 h 186"/>
                <a:gd name="T16" fmla="*/ 2 w 97"/>
                <a:gd name="T17" fmla="*/ 44 h 186"/>
                <a:gd name="T18" fmla="*/ 6 w 97"/>
                <a:gd name="T19" fmla="*/ 28 h 186"/>
                <a:gd name="T20" fmla="*/ 13 w 97"/>
                <a:gd name="T21" fmla="*/ 16 h 186"/>
                <a:gd name="T22" fmla="*/ 27 w 97"/>
                <a:gd name="T23" fmla="*/ 5 h 186"/>
                <a:gd name="T24" fmla="*/ 48 w 97"/>
                <a:gd name="T25" fmla="*/ 0 h 186"/>
                <a:gd name="T26" fmla="*/ 69 w 97"/>
                <a:gd name="T27" fmla="*/ 5 h 186"/>
                <a:gd name="T28" fmla="*/ 83 w 97"/>
                <a:gd name="T29" fmla="*/ 16 h 186"/>
                <a:gd name="T30" fmla="*/ 91 w 97"/>
                <a:gd name="T31" fmla="*/ 28 h 186"/>
                <a:gd name="T32" fmla="*/ 95 w 97"/>
                <a:gd name="T33" fmla="*/ 44 h 186"/>
                <a:gd name="T34" fmla="*/ 96 w 97"/>
                <a:gd name="T35" fmla="*/ 65 h 186"/>
                <a:gd name="T36" fmla="*/ 97 w 97"/>
                <a:gd name="T37" fmla="*/ 93 h 186"/>
                <a:gd name="T38" fmla="*/ 96 w 97"/>
                <a:gd name="T39" fmla="*/ 121 h 186"/>
                <a:gd name="T40" fmla="*/ 95 w 97"/>
                <a:gd name="T41" fmla="*/ 143 h 186"/>
                <a:gd name="T42" fmla="*/ 91 w 97"/>
                <a:gd name="T43" fmla="*/ 159 h 186"/>
                <a:gd name="T44" fmla="*/ 83 w 97"/>
                <a:gd name="T45" fmla="*/ 171 h 186"/>
                <a:gd name="T46" fmla="*/ 69 w 97"/>
                <a:gd name="T47" fmla="*/ 182 h 186"/>
                <a:gd name="T48" fmla="*/ 48 w 97"/>
                <a:gd name="T49" fmla="*/ 186 h 186"/>
                <a:gd name="T50" fmla="*/ 48 w 97"/>
                <a:gd name="T51" fmla="*/ 160 h 186"/>
                <a:gd name="T52" fmla="*/ 57 w 97"/>
                <a:gd name="T53" fmla="*/ 159 h 186"/>
                <a:gd name="T54" fmla="*/ 62 w 97"/>
                <a:gd name="T55" fmla="*/ 154 h 186"/>
                <a:gd name="T56" fmla="*/ 67 w 97"/>
                <a:gd name="T57" fmla="*/ 133 h 186"/>
                <a:gd name="T58" fmla="*/ 68 w 97"/>
                <a:gd name="T59" fmla="*/ 93 h 186"/>
                <a:gd name="T60" fmla="*/ 67 w 97"/>
                <a:gd name="T61" fmla="*/ 54 h 186"/>
                <a:gd name="T62" fmla="*/ 62 w 97"/>
                <a:gd name="T63" fmla="*/ 33 h 186"/>
                <a:gd name="T64" fmla="*/ 57 w 97"/>
                <a:gd name="T65" fmla="*/ 28 h 186"/>
                <a:gd name="T66" fmla="*/ 48 w 97"/>
                <a:gd name="T67" fmla="*/ 26 h 186"/>
                <a:gd name="T68" fmla="*/ 40 w 97"/>
                <a:gd name="T69" fmla="*/ 28 h 186"/>
                <a:gd name="T70" fmla="*/ 35 w 97"/>
                <a:gd name="T71" fmla="*/ 33 h 186"/>
                <a:gd name="T72" fmla="*/ 29 w 97"/>
                <a:gd name="T73" fmla="*/ 54 h 186"/>
                <a:gd name="T74" fmla="*/ 28 w 97"/>
                <a:gd name="T75" fmla="*/ 93 h 186"/>
                <a:gd name="T76" fmla="*/ 29 w 97"/>
                <a:gd name="T77" fmla="*/ 133 h 186"/>
                <a:gd name="T78" fmla="*/ 35 w 97"/>
                <a:gd name="T79" fmla="*/ 154 h 186"/>
                <a:gd name="T80" fmla="*/ 40 w 97"/>
                <a:gd name="T81" fmla="*/ 159 h 186"/>
                <a:gd name="T82" fmla="*/ 48 w 97"/>
                <a:gd name="T83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186">
                  <a:moveTo>
                    <a:pt x="48" y="186"/>
                  </a:moveTo>
                  <a:cubicBezTo>
                    <a:pt x="40" y="186"/>
                    <a:pt x="33" y="185"/>
                    <a:pt x="27" y="182"/>
                  </a:cubicBezTo>
                  <a:cubicBezTo>
                    <a:pt x="21" y="179"/>
                    <a:pt x="17" y="175"/>
                    <a:pt x="13" y="171"/>
                  </a:cubicBezTo>
                  <a:cubicBezTo>
                    <a:pt x="10" y="167"/>
                    <a:pt x="8" y="163"/>
                    <a:pt x="6" y="159"/>
                  </a:cubicBezTo>
                  <a:cubicBezTo>
                    <a:pt x="4" y="154"/>
                    <a:pt x="3" y="149"/>
                    <a:pt x="2" y="143"/>
                  </a:cubicBezTo>
                  <a:cubicBezTo>
                    <a:pt x="1" y="137"/>
                    <a:pt x="0" y="130"/>
                    <a:pt x="0" y="121"/>
                  </a:cubicBezTo>
                  <a:cubicBezTo>
                    <a:pt x="0" y="113"/>
                    <a:pt x="0" y="104"/>
                    <a:pt x="0" y="93"/>
                  </a:cubicBezTo>
                  <a:cubicBezTo>
                    <a:pt x="0" y="82"/>
                    <a:pt x="0" y="73"/>
                    <a:pt x="0" y="65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3" y="38"/>
                    <a:pt x="4" y="32"/>
                    <a:pt x="6" y="28"/>
                  </a:cubicBezTo>
                  <a:cubicBezTo>
                    <a:pt x="8" y="23"/>
                    <a:pt x="10" y="19"/>
                    <a:pt x="13" y="16"/>
                  </a:cubicBezTo>
                  <a:cubicBezTo>
                    <a:pt x="17" y="11"/>
                    <a:pt x="21" y="8"/>
                    <a:pt x="27" y="5"/>
                  </a:cubicBezTo>
                  <a:cubicBezTo>
                    <a:pt x="33" y="2"/>
                    <a:pt x="40" y="0"/>
                    <a:pt x="48" y="0"/>
                  </a:cubicBezTo>
                  <a:cubicBezTo>
                    <a:pt x="57" y="0"/>
                    <a:pt x="64" y="2"/>
                    <a:pt x="69" y="5"/>
                  </a:cubicBezTo>
                  <a:cubicBezTo>
                    <a:pt x="75" y="8"/>
                    <a:pt x="80" y="11"/>
                    <a:pt x="83" y="16"/>
                  </a:cubicBezTo>
                  <a:cubicBezTo>
                    <a:pt x="87" y="19"/>
                    <a:pt x="89" y="23"/>
                    <a:pt x="91" y="28"/>
                  </a:cubicBezTo>
                  <a:cubicBezTo>
                    <a:pt x="93" y="32"/>
                    <a:pt x="94" y="38"/>
                    <a:pt x="95" y="44"/>
                  </a:cubicBezTo>
                  <a:cubicBezTo>
                    <a:pt x="96" y="50"/>
                    <a:pt x="96" y="57"/>
                    <a:pt x="96" y="65"/>
                  </a:cubicBezTo>
                  <a:cubicBezTo>
                    <a:pt x="97" y="73"/>
                    <a:pt x="97" y="82"/>
                    <a:pt x="97" y="93"/>
                  </a:cubicBezTo>
                  <a:cubicBezTo>
                    <a:pt x="97" y="104"/>
                    <a:pt x="97" y="113"/>
                    <a:pt x="96" y="121"/>
                  </a:cubicBezTo>
                  <a:cubicBezTo>
                    <a:pt x="96" y="130"/>
                    <a:pt x="96" y="137"/>
                    <a:pt x="95" y="143"/>
                  </a:cubicBezTo>
                  <a:cubicBezTo>
                    <a:pt x="94" y="149"/>
                    <a:pt x="93" y="154"/>
                    <a:pt x="91" y="159"/>
                  </a:cubicBezTo>
                  <a:cubicBezTo>
                    <a:pt x="89" y="163"/>
                    <a:pt x="87" y="167"/>
                    <a:pt x="83" y="171"/>
                  </a:cubicBezTo>
                  <a:cubicBezTo>
                    <a:pt x="80" y="175"/>
                    <a:pt x="75" y="179"/>
                    <a:pt x="69" y="182"/>
                  </a:cubicBezTo>
                  <a:cubicBezTo>
                    <a:pt x="64" y="185"/>
                    <a:pt x="57" y="186"/>
                    <a:pt x="48" y="186"/>
                  </a:cubicBezTo>
                  <a:close/>
                  <a:moveTo>
                    <a:pt x="48" y="160"/>
                  </a:moveTo>
                  <a:cubicBezTo>
                    <a:pt x="52" y="160"/>
                    <a:pt x="54" y="160"/>
                    <a:pt x="57" y="159"/>
                  </a:cubicBezTo>
                  <a:cubicBezTo>
                    <a:pt x="59" y="157"/>
                    <a:pt x="61" y="156"/>
                    <a:pt x="62" y="154"/>
                  </a:cubicBezTo>
                  <a:cubicBezTo>
                    <a:pt x="65" y="149"/>
                    <a:pt x="66" y="142"/>
                    <a:pt x="67" y="133"/>
                  </a:cubicBezTo>
                  <a:cubicBezTo>
                    <a:pt x="68" y="123"/>
                    <a:pt x="68" y="110"/>
                    <a:pt x="68" y="93"/>
                  </a:cubicBezTo>
                  <a:cubicBezTo>
                    <a:pt x="68" y="77"/>
                    <a:pt x="68" y="63"/>
                    <a:pt x="67" y="54"/>
                  </a:cubicBezTo>
                  <a:cubicBezTo>
                    <a:pt x="66" y="44"/>
                    <a:pt x="65" y="37"/>
                    <a:pt x="62" y="33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4" y="27"/>
                    <a:pt x="52" y="26"/>
                    <a:pt x="48" y="26"/>
                  </a:cubicBezTo>
                  <a:cubicBezTo>
                    <a:pt x="45" y="26"/>
                    <a:pt x="42" y="27"/>
                    <a:pt x="40" y="28"/>
                  </a:cubicBezTo>
                  <a:cubicBezTo>
                    <a:pt x="38" y="29"/>
                    <a:pt x="36" y="31"/>
                    <a:pt x="35" y="33"/>
                  </a:cubicBezTo>
                  <a:cubicBezTo>
                    <a:pt x="32" y="37"/>
                    <a:pt x="30" y="44"/>
                    <a:pt x="29" y="54"/>
                  </a:cubicBezTo>
                  <a:cubicBezTo>
                    <a:pt x="29" y="63"/>
                    <a:pt x="28" y="77"/>
                    <a:pt x="28" y="93"/>
                  </a:cubicBezTo>
                  <a:cubicBezTo>
                    <a:pt x="28" y="110"/>
                    <a:pt x="29" y="123"/>
                    <a:pt x="29" y="133"/>
                  </a:cubicBezTo>
                  <a:cubicBezTo>
                    <a:pt x="30" y="142"/>
                    <a:pt x="32" y="149"/>
                    <a:pt x="35" y="154"/>
                  </a:cubicBezTo>
                  <a:cubicBezTo>
                    <a:pt x="36" y="156"/>
                    <a:pt x="38" y="157"/>
                    <a:pt x="40" y="159"/>
                  </a:cubicBezTo>
                  <a:cubicBezTo>
                    <a:pt x="42" y="160"/>
                    <a:pt x="45" y="160"/>
                    <a:pt x="48" y="160"/>
                  </a:cubicBez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981" y="3560"/>
              <a:ext cx="171" cy="344"/>
            </a:xfrm>
            <a:custGeom>
              <a:avLst/>
              <a:gdLst>
                <a:gd name="T0" fmla="*/ 93 w 93"/>
                <a:gd name="T1" fmla="*/ 137 h 184"/>
                <a:gd name="T2" fmla="*/ 80 w 93"/>
                <a:gd name="T3" fmla="*/ 171 h 184"/>
                <a:gd name="T4" fmla="*/ 47 w 93"/>
                <a:gd name="T5" fmla="*/ 184 h 184"/>
                <a:gd name="T6" fmla="*/ 13 w 93"/>
                <a:gd name="T7" fmla="*/ 171 h 184"/>
                <a:gd name="T8" fmla="*/ 0 w 93"/>
                <a:gd name="T9" fmla="*/ 137 h 184"/>
                <a:gd name="T10" fmla="*/ 0 w 93"/>
                <a:gd name="T11" fmla="*/ 0 h 184"/>
                <a:gd name="T12" fmla="*/ 29 w 93"/>
                <a:gd name="T13" fmla="*/ 0 h 184"/>
                <a:gd name="T14" fmla="*/ 29 w 93"/>
                <a:gd name="T15" fmla="*/ 136 h 184"/>
                <a:gd name="T16" fmla="*/ 33 w 93"/>
                <a:gd name="T17" fmla="*/ 153 h 184"/>
                <a:gd name="T18" fmla="*/ 47 w 93"/>
                <a:gd name="T19" fmla="*/ 158 h 184"/>
                <a:gd name="T20" fmla="*/ 60 w 93"/>
                <a:gd name="T21" fmla="*/ 153 h 184"/>
                <a:gd name="T22" fmla="*/ 64 w 93"/>
                <a:gd name="T23" fmla="*/ 136 h 184"/>
                <a:gd name="T24" fmla="*/ 64 w 93"/>
                <a:gd name="T25" fmla="*/ 0 h 184"/>
                <a:gd name="T26" fmla="*/ 93 w 93"/>
                <a:gd name="T27" fmla="*/ 0 h 184"/>
                <a:gd name="T28" fmla="*/ 93 w 93"/>
                <a:gd name="T2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84">
                  <a:moveTo>
                    <a:pt x="93" y="137"/>
                  </a:moveTo>
                  <a:cubicBezTo>
                    <a:pt x="93" y="151"/>
                    <a:pt x="89" y="162"/>
                    <a:pt x="80" y="171"/>
                  </a:cubicBezTo>
                  <a:cubicBezTo>
                    <a:pt x="72" y="180"/>
                    <a:pt x="60" y="184"/>
                    <a:pt x="47" y="184"/>
                  </a:cubicBezTo>
                  <a:cubicBezTo>
                    <a:pt x="33" y="184"/>
                    <a:pt x="21" y="180"/>
                    <a:pt x="13" y="171"/>
                  </a:cubicBezTo>
                  <a:cubicBezTo>
                    <a:pt x="4" y="162"/>
                    <a:pt x="0" y="151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0" y="150"/>
                    <a:pt x="33" y="153"/>
                  </a:cubicBezTo>
                  <a:cubicBezTo>
                    <a:pt x="36" y="157"/>
                    <a:pt x="41" y="158"/>
                    <a:pt x="47" y="158"/>
                  </a:cubicBezTo>
                  <a:cubicBezTo>
                    <a:pt x="52" y="158"/>
                    <a:pt x="57" y="157"/>
                    <a:pt x="60" y="153"/>
                  </a:cubicBezTo>
                  <a:cubicBezTo>
                    <a:pt x="63" y="150"/>
                    <a:pt x="64" y="144"/>
                    <a:pt x="64" y="1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37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384" y="3560"/>
              <a:ext cx="176" cy="340"/>
            </a:xfrm>
            <a:custGeom>
              <a:avLst/>
              <a:gdLst>
                <a:gd name="T0" fmla="*/ 46 w 95"/>
                <a:gd name="T1" fmla="*/ 0 h 182"/>
                <a:gd name="T2" fmla="*/ 67 w 95"/>
                <a:gd name="T3" fmla="*/ 5 h 182"/>
                <a:gd name="T4" fmla="*/ 81 w 95"/>
                <a:gd name="T5" fmla="*/ 15 h 182"/>
                <a:gd name="T6" fmla="*/ 89 w 95"/>
                <a:gd name="T7" fmla="*/ 27 h 182"/>
                <a:gd name="T8" fmla="*/ 93 w 95"/>
                <a:gd name="T9" fmla="*/ 43 h 182"/>
                <a:gd name="T10" fmla="*/ 94 w 95"/>
                <a:gd name="T11" fmla="*/ 63 h 182"/>
                <a:gd name="T12" fmla="*/ 95 w 95"/>
                <a:gd name="T13" fmla="*/ 91 h 182"/>
                <a:gd name="T14" fmla="*/ 94 w 95"/>
                <a:gd name="T15" fmla="*/ 119 h 182"/>
                <a:gd name="T16" fmla="*/ 93 w 95"/>
                <a:gd name="T17" fmla="*/ 140 h 182"/>
                <a:gd name="T18" fmla="*/ 89 w 95"/>
                <a:gd name="T19" fmla="*/ 155 h 182"/>
                <a:gd name="T20" fmla="*/ 81 w 95"/>
                <a:gd name="T21" fmla="*/ 167 h 182"/>
                <a:gd name="T22" fmla="*/ 67 w 95"/>
                <a:gd name="T23" fmla="*/ 178 h 182"/>
                <a:gd name="T24" fmla="*/ 46 w 95"/>
                <a:gd name="T25" fmla="*/ 182 h 182"/>
                <a:gd name="T26" fmla="*/ 0 w 95"/>
                <a:gd name="T27" fmla="*/ 182 h 182"/>
                <a:gd name="T28" fmla="*/ 0 w 95"/>
                <a:gd name="T29" fmla="*/ 0 h 182"/>
                <a:gd name="T30" fmla="*/ 46 w 95"/>
                <a:gd name="T31" fmla="*/ 0 h 182"/>
                <a:gd name="T32" fmla="*/ 28 w 95"/>
                <a:gd name="T33" fmla="*/ 26 h 182"/>
                <a:gd name="T34" fmla="*/ 28 w 95"/>
                <a:gd name="T35" fmla="*/ 156 h 182"/>
                <a:gd name="T36" fmla="*/ 45 w 95"/>
                <a:gd name="T37" fmla="*/ 156 h 182"/>
                <a:gd name="T38" fmla="*/ 54 w 95"/>
                <a:gd name="T39" fmla="*/ 154 h 182"/>
                <a:gd name="T40" fmla="*/ 60 w 95"/>
                <a:gd name="T41" fmla="*/ 149 h 182"/>
                <a:gd name="T42" fmla="*/ 65 w 95"/>
                <a:gd name="T43" fmla="*/ 129 h 182"/>
                <a:gd name="T44" fmla="*/ 66 w 95"/>
                <a:gd name="T45" fmla="*/ 91 h 182"/>
                <a:gd name="T46" fmla="*/ 65 w 95"/>
                <a:gd name="T47" fmla="*/ 53 h 182"/>
                <a:gd name="T48" fmla="*/ 60 w 95"/>
                <a:gd name="T49" fmla="*/ 33 h 182"/>
                <a:gd name="T50" fmla="*/ 54 w 95"/>
                <a:gd name="T51" fmla="*/ 28 h 182"/>
                <a:gd name="T52" fmla="*/ 45 w 95"/>
                <a:gd name="T53" fmla="*/ 26 h 182"/>
                <a:gd name="T54" fmla="*/ 28 w 95"/>
                <a:gd name="T5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82">
                  <a:moveTo>
                    <a:pt x="46" y="0"/>
                  </a:moveTo>
                  <a:cubicBezTo>
                    <a:pt x="55" y="0"/>
                    <a:pt x="62" y="2"/>
                    <a:pt x="67" y="5"/>
                  </a:cubicBezTo>
                  <a:cubicBezTo>
                    <a:pt x="73" y="7"/>
                    <a:pt x="78" y="11"/>
                    <a:pt x="81" y="15"/>
                  </a:cubicBezTo>
                  <a:cubicBezTo>
                    <a:pt x="84" y="19"/>
                    <a:pt x="87" y="23"/>
                    <a:pt x="89" y="27"/>
                  </a:cubicBezTo>
                  <a:cubicBezTo>
                    <a:pt x="90" y="31"/>
                    <a:pt x="92" y="37"/>
                    <a:pt x="93" y="43"/>
                  </a:cubicBezTo>
                  <a:cubicBezTo>
                    <a:pt x="93" y="49"/>
                    <a:pt x="94" y="56"/>
                    <a:pt x="94" y="63"/>
                  </a:cubicBezTo>
                  <a:cubicBezTo>
                    <a:pt x="94" y="71"/>
                    <a:pt x="95" y="81"/>
                    <a:pt x="95" y="91"/>
                  </a:cubicBezTo>
                  <a:cubicBezTo>
                    <a:pt x="95" y="102"/>
                    <a:pt x="94" y="111"/>
                    <a:pt x="94" y="119"/>
                  </a:cubicBezTo>
                  <a:cubicBezTo>
                    <a:pt x="94" y="127"/>
                    <a:pt x="93" y="134"/>
                    <a:pt x="93" y="140"/>
                  </a:cubicBezTo>
                  <a:cubicBezTo>
                    <a:pt x="92" y="146"/>
                    <a:pt x="90" y="151"/>
                    <a:pt x="89" y="155"/>
                  </a:cubicBezTo>
                  <a:cubicBezTo>
                    <a:pt x="87" y="160"/>
                    <a:pt x="84" y="164"/>
                    <a:pt x="81" y="167"/>
                  </a:cubicBezTo>
                  <a:cubicBezTo>
                    <a:pt x="78" y="171"/>
                    <a:pt x="73" y="175"/>
                    <a:pt x="67" y="178"/>
                  </a:cubicBezTo>
                  <a:cubicBezTo>
                    <a:pt x="62" y="181"/>
                    <a:pt x="55" y="182"/>
                    <a:pt x="46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8" y="26"/>
                  </a:moveTo>
                  <a:cubicBezTo>
                    <a:pt x="28" y="156"/>
                    <a:pt x="28" y="156"/>
                    <a:pt x="28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9" y="156"/>
                    <a:pt x="52" y="156"/>
                    <a:pt x="54" y="154"/>
                  </a:cubicBezTo>
                  <a:cubicBezTo>
                    <a:pt x="57" y="153"/>
                    <a:pt x="58" y="151"/>
                    <a:pt x="60" y="149"/>
                  </a:cubicBezTo>
                  <a:cubicBezTo>
                    <a:pt x="63" y="145"/>
                    <a:pt x="64" y="138"/>
                    <a:pt x="65" y="129"/>
                  </a:cubicBezTo>
                  <a:cubicBezTo>
                    <a:pt x="66" y="120"/>
                    <a:pt x="66" y="107"/>
                    <a:pt x="66" y="91"/>
                  </a:cubicBezTo>
                  <a:cubicBezTo>
                    <a:pt x="66" y="75"/>
                    <a:pt x="66" y="62"/>
                    <a:pt x="65" y="53"/>
                  </a:cubicBezTo>
                  <a:cubicBezTo>
                    <a:pt x="64" y="44"/>
                    <a:pt x="63" y="38"/>
                    <a:pt x="60" y="33"/>
                  </a:cubicBezTo>
                  <a:cubicBezTo>
                    <a:pt x="58" y="31"/>
                    <a:pt x="57" y="29"/>
                    <a:pt x="54" y="28"/>
                  </a:cubicBezTo>
                  <a:cubicBezTo>
                    <a:pt x="52" y="27"/>
                    <a:pt x="49" y="26"/>
                    <a:pt x="45" y="26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652" y="3560"/>
              <a:ext cx="140" cy="34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9 w 140"/>
                <a:gd name="T7" fmla="*/ 144 h 340"/>
                <a:gd name="T8" fmla="*/ 129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875" y="3558"/>
              <a:ext cx="173" cy="346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4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1 w 94"/>
                <a:gd name="T23" fmla="*/ 58 h 185"/>
                <a:gd name="T24" fmla="*/ 33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7 w 94"/>
                <a:gd name="T31" fmla="*/ 82 h 185"/>
                <a:gd name="T32" fmla="*/ 80 w 94"/>
                <a:gd name="T33" fmla="*/ 89 h 185"/>
                <a:gd name="T34" fmla="*/ 89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2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2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9 w 94"/>
                <a:gd name="T55" fmla="*/ 134 h 185"/>
                <a:gd name="T56" fmla="*/ 30 w 94"/>
                <a:gd name="T57" fmla="*/ 146 h 185"/>
                <a:gd name="T58" fmla="*/ 34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1 w 94"/>
                <a:gd name="T65" fmla="*/ 154 h 185"/>
                <a:gd name="T66" fmla="*/ 65 w 94"/>
                <a:gd name="T67" fmla="*/ 146 h 185"/>
                <a:gd name="T68" fmla="*/ 66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7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2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4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2" y="34"/>
                    <a:pt x="30" y="40"/>
                    <a:pt x="30" y="49"/>
                  </a:cubicBezTo>
                  <a:cubicBezTo>
                    <a:pt x="30" y="52"/>
                    <a:pt x="30" y="55"/>
                    <a:pt x="31" y="58"/>
                  </a:cubicBezTo>
                  <a:cubicBezTo>
                    <a:pt x="31" y="61"/>
                    <a:pt x="32" y="63"/>
                    <a:pt x="33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72" y="84"/>
                    <a:pt x="77" y="86"/>
                    <a:pt x="80" y="89"/>
                  </a:cubicBezTo>
                  <a:cubicBezTo>
                    <a:pt x="84" y="92"/>
                    <a:pt x="87" y="95"/>
                    <a:pt x="89" y="99"/>
                  </a:cubicBezTo>
                  <a:cubicBezTo>
                    <a:pt x="91" y="103"/>
                    <a:pt x="92" y="108"/>
                    <a:pt x="93" y="113"/>
                  </a:cubicBezTo>
                  <a:cubicBezTo>
                    <a:pt x="94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2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9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20" y="181"/>
                    <a:pt x="12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1" y="151"/>
                    <a:pt x="0" y="144"/>
                    <a:pt x="0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9" y="139"/>
                    <a:pt x="29" y="143"/>
                    <a:pt x="30" y="146"/>
                  </a:cubicBezTo>
                  <a:cubicBezTo>
                    <a:pt x="30" y="149"/>
                    <a:pt x="32" y="152"/>
                    <a:pt x="34" y="154"/>
                  </a:cubicBezTo>
                  <a:cubicBezTo>
                    <a:pt x="35" y="156"/>
                    <a:pt x="37" y="157"/>
                    <a:pt x="39" y="158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53" y="159"/>
                    <a:pt x="58" y="157"/>
                    <a:pt x="61" y="154"/>
                  </a:cubicBezTo>
                  <a:cubicBezTo>
                    <a:pt x="63" y="152"/>
                    <a:pt x="64" y="149"/>
                    <a:pt x="65" y="146"/>
                  </a:cubicBezTo>
                  <a:cubicBezTo>
                    <a:pt x="65" y="143"/>
                    <a:pt x="66" y="139"/>
                    <a:pt x="66" y="134"/>
                  </a:cubicBezTo>
                  <a:cubicBezTo>
                    <a:pt x="66" y="129"/>
                    <a:pt x="65" y="125"/>
                    <a:pt x="65" y="122"/>
                  </a:cubicBezTo>
                  <a:cubicBezTo>
                    <a:pt x="65" y="119"/>
                    <a:pt x="64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2" y="86"/>
                    <a:pt x="9" y="83"/>
                    <a:pt x="7" y="80"/>
                  </a:cubicBezTo>
                  <a:cubicBezTo>
                    <a:pt x="5" y="76"/>
                    <a:pt x="4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3" y="34"/>
                    <a:pt x="5" y="27"/>
                  </a:cubicBezTo>
                  <a:cubicBezTo>
                    <a:pt x="8" y="21"/>
                    <a:pt x="11" y="15"/>
                    <a:pt x="16" y="11"/>
                  </a:cubicBezTo>
                  <a:cubicBezTo>
                    <a:pt x="20" y="7"/>
                    <a:pt x="25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138" y="3560"/>
              <a:ext cx="142" cy="340"/>
            </a:xfrm>
            <a:custGeom>
              <a:avLst/>
              <a:gdLst>
                <a:gd name="T0" fmla="*/ 142 w 142"/>
                <a:gd name="T1" fmla="*/ 48 h 340"/>
                <a:gd name="T2" fmla="*/ 54 w 142"/>
                <a:gd name="T3" fmla="*/ 48 h 340"/>
                <a:gd name="T4" fmla="*/ 54 w 142"/>
                <a:gd name="T5" fmla="*/ 144 h 340"/>
                <a:gd name="T6" fmla="*/ 129 w 142"/>
                <a:gd name="T7" fmla="*/ 144 h 340"/>
                <a:gd name="T8" fmla="*/ 129 w 142"/>
                <a:gd name="T9" fmla="*/ 192 h 340"/>
                <a:gd name="T10" fmla="*/ 54 w 142"/>
                <a:gd name="T11" fmla="*/ 192 h 340"/>
                <a:gd name="T12" fmla="*/ 54 w 142"/>
                <a:gd name="T13" fmla="*/ 292 h 340"/>
                <a:gd name="T14" fmla="*/ 142 w 142"/>
                <a:gd name="T15" fmla="*/ 292 h 340"/>
                <a:gd name="T16" fmla="*/ 142 w 142"/>
                <a:gd name="T17" fmla="*/ 340 h 340"/>
                <a:gd name="T18" fmla="*/ 0 w 142"/>
                <a:gd name="T19" fmla="*/ 340 h 340"/>
                <a:gd name="T20" fmla="*/ 0 w 142"/>
                <a:gd name="T21" fmla="*/ 0 h 340"/>
                <a:gd name="T22" fmla="*/ 142 w 142"/>
                <a:gd name="T23" fmla="*/ 0 h 340"/>
                <a:gd name="T24" fmla="*/ 142 w 142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340">
                  <a:moveTo>
                    <a:pt x="142" y="48"/>
                  </a:moveTo>
                  <a:lnTo>
                    <a:pt x="54" y="48"/>
                  </a:lnTo>
                  <a:lnTo>
                    <a:pt x="54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4" y="192"/>
                  </a:lnTo>
                  <a:lnTo>
                    <a:pt x="54" y="292"/>
                  </a:lnTo>
                  <a:lnTo>
                    <a:pt x="142" y="292"/>
                  </a:lnTo>
                  <a:lnTo>
                    <a:pt x="142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2369" y="3560"/>
              <a:ext cx="182" cy="340"/>
            </a:xfrm>
            <a:custGeom>
              <a:avLst/>
              <a:gdLst>
                <a:gd name="T0" fmla="*/ 46 w 99"/>
                <a:gd name="T1" fmla="*/ 0 h 182"/>
                <a:gd name="T2" fmla="*/ 82 w 99"/>
                <a:gd name="T3" fmla="*/ 13 h 182"/>
                <a:gd name="T4" fmla="*/ 93 w 99"/>
                <a:gd name="T5" fmla="*/ 54 h 182"/>
                <a:gd name="T6" fmla="*/ 88 w 99"/>
                <a:gd name="T7" fmla="*/ 83 h 182"/>
                <a:gd name="T8" fmla="*/ 72 w 99"/>
                <a:gd name="T9" fmla="*/ 101 h 182"/>
                <a:gd name="T10" fmla="*/ 99 w 99"/>
                <a:gd name="T11" fmla="*/ 182 h 182"/>
                <a:gd name="T12" fmla="*/ 69 w 99"/>
                <a:gd name="T13" fmla="*/ 182 h 182"/>
                <a:gd name="T14" fmla="*/ 45 w 99"/>
                <a:gd name="T15" fmla="*/ 108 h 182"/>
                <a:gd name="T16" fmla="*/ 29 w 99"/>
                <a:gd name="T17" fmla="*/ 108 h 182"/>
                <a:gd name="T18" fmla="*/ 29 w 99"/>
                <a:gd name="T19" fmla="*/ 182 h 182"/>
                <a:gd name="T20" fmla="*/ 0 w 99"/>
                <a:gd name="T21" fmla="*/ 182 h 182"/>
                <a:gd name="T22" fmla="*/ 0 w 99"/>
                <a:gd name="T23" fmla="*/ 0 h 182"/>
                <a:gd name="T24" fmla="*/ 46 w 99"/>
                <a:gd name="T25" fmla="*/ 0 h 182"/>
                <a:gd name="T26" fmla="*/ 29 w 99"/>
                <a:gd name="T27" fmla="*/ 26 h 182"/>
                <a:gd name="T28" fmla="*/ 29 w 99"/>
                <a:gd name="T29" fmla="*/ 82 h 182"/>
                <a:gd name="T30" fmla="*/ 46 w 99"/>
                <a:gd name="T31" fmla="*/ 82 h 182"/>
                <a:gd name="T32" fmla="*/ 56 w 99"/>
                <a:gd name="T33" fmla="*/ 80 h 182"/>
                <a:gd name="T34" fmla="*/ 61 w 99"/>
                <a:gd name="T35" fmla="*/ 74 h 182"/>
                <a:gd name="T36" fmla="*/ 63 w 99"/>
                <a:gd name="T37" fmla="*/ 65 h 182"/>
                <a:gd name="T38" fmla="*/ 64 w 99"/>
                <a:gd name="T39" fmla="*/ 54 h 182"/>
                <a:gd name="T40" fmla="*/ 63 w 99"/>
                <a:gd name="T41" fmla="*/ 43 h 182"/>
                <a:gd name="T42" fmla="*/ 61 w 99"/>
                <a:gd name="T43" fmla="*/ 34 h 182"/>
                <a:gd name="T44" fmla="*/ 56 w 99"/>
                <a:gd name="T45" fmla="*/ 28 h 182"/>
                <a:gd name="T46" fmla="*/ 46 w 99"/>
                <a:gd name="T47" fmla="*/ 26 h 182"/>
                <a:gd name="T48" fmla="*/ 29 w 99"/>
                <a:gd name="T49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182">
                  <a:moveTo>
                    <a:pt x="46" y="0"/>
                  </a:moveTo>
                  <a:cubicBezTo>
                    <a:pt x="63" y="0"/>
                    <a:pt x="75" y="4"/>
                    <a:pt x="82" y="13"/>
                  </a:cubicBezTo>
                  <a:cubicBezTo>
                    <a:pt x="89" y="21"/>
                    <a:pt x="93" y="35"/>
                    <a:pt x="93" y="54"/>
                  </a:cubicBezTo>
                  <a:cubicBezTo>
                    <a:pt x="93" y="65"/>
                    <a:pt x="91" y="75"/>
                    <a:pt x="88" y="83"/>
                  </a:cubicBezTo>
                  <a:cubicBezTo>
                    <a:pt x="85" y="91"/>
                    <a:pt x="80" y="97"/>
                    <a:pt x="72" y="101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9" y="26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0" y="82"/>
                    <a:pt x="53" y="81"/>
                    <a:pt x="56" y="80"/>
                  </a:cubicBezTo>
                  <a:cubicBezTo>
                    <a:pt x="58" y="78"/>
                    <a:pt x="60" y="76"/>
                    <a:pt x="61" y="74"/>
                  </a:cubicBezTo>
                  <a:cubicBezTo>
                    <a:pt x="62" y="71"/>
                    <a:pt x="63" y="68"/>
                    <a:pt x="63" y="65"/>
                  </a:cubicBezTo>
                  <a:cubicBezTo>
                    <a:pt x="64" y="61"/>
                    <a:pt x="64" y="58"/>
                    <a:pt x="64" y="54"/>
                  </a:cubicBezTo>
                  <a:cubicBezTo>
                    <a:pt x="64" y="50"/>
                    <a:pt x="64" y="47"/>
                    <a:pt x="63" y="43"/>
                  </a:cubicBezTo>
                  <a:cubicBezTo>
                    <a:pt x="63" y="40"/>
                    <a:pt x="62" y="37"/>
                    <a:pt x="61" y="34"/>
                  </a:cubicBezTo>
                  <a:cubicBezTo>
                    <a:pt x="60" y="32"/>
                    <a:pt x="58" y="30"/>
                    <a:pt x="56" y="28"/>
                  </a:cubicBezTo>
                  <a:cubicBezTo>
                    <a:pt x="53" y="27"/>
                    <a:pt x="50" y="26"/>
                    <a:pt x="46" y="26"/>
                  </a:cubicBezTo>
                  <a:lnTo>
                    <a:pt x="29" y="26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614" y="3560"/>
              <a:ext cx="197" cy="340"/>
            </a:xfrm>
            <a:custGeom>
              <a:avLst/>
              <a:gdLst>
                <a:gd name="T0" fmla="*/ 57 w 197"/>
                <a:gd name="T1" fmla="*/ 0 h 340"/>
                <a:gd name="T2" fmla="*/ 99 w 197"/>
                <a:gd name="T3" fmla="*/ 258 h 340"/>
                <a:gd name="T4" fmla="*/ 140 w 197"/>
                <a:gd name="T5" fmla="*/ 0 h 340"/>
                <a:gd name="T6" fmla="*/ 197 w 197"/>
                <a:gd name="T7" fmla="*/ 0 h 340"/>
                <a:gd name="T8" fmla="*/ 125 w 197"/>
                <a:gd name="T9" fmla="*/ 340 h 340"/>
                <a:gd name="T10" fmla="*/ 72 w 197"/>
                <a:gd name="T11" fmla="*/ 340 h 340"/>
                <a:gd name="T12" fmla="*/ 0 w 197"/>
                <a:gd name="T13" fmla="*/ 0 h 340"/>
                <a:gd name="T14" fmla="*/ 57 w 197"/>
                <a:gd name="T1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340">
                  <a:moveTo>
                    <a:pt x="57" y="0"/>
                  </a:moveTo>
                  <a:lnTo>
                    <a:pt x="99" y="258"/>
                  </a:lnTo>
                  <a:lnTo>
                    <a:pt x="140" y="0"/>
                  </a:lnTo>
                  <a:lnTo>
                    <a:pt x="197" y="0"/>
                  </a:lnTo>
                  <a:lnTo>
                    <a:pt x="125" y="340"/>
                  </a:lnTo>
                  <a:lnTo>
                    <a:pt x="72" y="340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2894" y="3560"/>
              <a:ext cx="140" cy="34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0" y="3560"/>
              <a:ext cx="164" cy="340"/>
            </a:xfrm>
            <a:custGeom>
              <a:avLst/>
              <a:gdLst>
                <a:gd name="T0" fmla="*/ 164 w 164"/>
                <a:gd name="T1" fmla="*/ 48 h 340"/>
                <a:gd name="T2" fmla="*/ 109 w 164"/>
                <a:gd name="T3" fmla="*/ 48 h 340"/>
                <a:gd name="T4" fmla="*/ 109 w 164"/>
                <a:gd name="T5" fmla="*/ 340 h 340"/>
                <a:gd name="T6" fmla="*/ 56 w 164"/>
                <a:gd name="T7" fmla="*/ 340 h 340"/>
                <a:gd name="T8" fmla="*/ 56 w 164"/>
                <a:gd name="T9" fmla="*/ 48 h 340"/>
                <a:gd name="T10" fmla="*/ 0 w 164"/>
                <a:gd name="T11" fmla="*/ 48 h 340"/>
                <a:gd name="T12" fmla="*/ 0 w 164"/>
                <a:gd name="T13" fmla="*/ 0 h 340"/>
                <a:gd name="T14" fmla="*/ 164 w 164"/>
                <a:gd name="T15" fmla="*/ 0 h 340"/>
                <a:gd name="T16" fmla="*/ 164 w 164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40">
                  <a:moveTo>
                    <a:pt x="164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6" y="340"/>
                  </a:lnTo>
                  <a:lnTo>
                    <a:pt x="56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3491" y="3560"/>
              <a:ext cx="169" cy="340"/>
            </a:xfrm>
            <a:custGeom>
              <a:avLst/>
              <a:gdLst>
                <a:gd name="T0" fmla="*/ 169 w 169"/>
                <a:gd name="T1" fmla="*/ 340 h 340"/>
                <a:gd name="T2" fmla="*/ 118 w 169"/>
                <a:gd name="T3" fmla="*/ 340 h 340"/>
                <a:gd name="T4" fmla="*/ 118 w 169"/>
                <a:gd name="T5" fmla="*/ 192 h 340"/>
                <a:gd name="T6" fmla="*/ 52 w 169"/>
                <a:gd name="T7" fmla="*/ 192 h 340"/>
                <a:gd name="T8" fmla="*/ 52 w 169"/>
                <a:gd name="T9" fmla="*/ 340 h 340"/>
                <a:gd name="T10" fmla="*/ 0 w 169"/>
                <a:gd name="T11" fmla="*/ 340 h 340"/>
                <a:gd name="T12" fmla="*/ 0 w 169"/>
                <a:gd name="T13" fmla="*/ 0 h 340"/>
                <a:gd name="T14" fmla="*/ 52 w 169"/>
                <a:gd name="T15" fmla="*/ 0 h 340"/>
                <a:gd name="T16" fmla="*/ 52 w 169"/>
                <a:gd name="T17" fmla="*/ 144 h 340"/>
                <a:gd name="T18" fmla="*/ 118 w 169"/>
                <a:gd name="T19" fmla="*/ 144 h 340"/>
                <a:gd name="T20" fmla="*/ 118 w 169"/>
                <a:gd name="T21" fmla="*/ 0 h 340"/>
                <a:gd name="T22" fmla="*/ 169 w 169"/>
                <a:gd name="T23" fmla="*/ 0 h 340"/>
                <a:gd name="T24" fmla="*/ 169 w 169"/>
                <a:gd name="T2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340">
                  <a:moveTo>
                    <a:pt x="169" y="340"/>
                  </a:moveTo>
                  <a:lnTo>
                    <a:pt x="118" y="340"/>
                  </a:lnTo>
                  <a:lnTo>
                    <a:pt x="118" y="192"/>
                  </a:lnTo>
                  <a:lnTo>
                    <a:pt x="52" y="192"/>
                  </a:lnTo>
                  <a:lnTo>
                    <a:pt x="52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44"/>
                  </a:lnTo>
                  <a:lnTo>
                    <a:pt x="118" y="144"/>
                  </a:lnTo>
                  <a:lnTo>
                    <a:pt x="118" y="0"/>
                  </a:lnTo>
                  <a:lnTo>
                    <a:pt x="169" y="0"/>
                  </a:lnTo>
                  <a:lnTo>
                    <a:pt x="169" y="340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3762" y="3560"/>
              <a:ext cx="140" cy="340"/>
            </a:xfrm>
            <a:custGeom>
              <a:avLst/>
              <a:gdLst>
                <a:gd name="T0" fmla="*/ 140 w 140"/>
                <a:gd name="T1" fmla="*/ 48 h 340"/>
                <a:gd name="T2" fmla="*/ 51 w 140"/>
                <a:gd name="T3" fmla="*/ 48 h 340"/>
                <a:gd name="T4" fmla="*/ 51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1 w 140"/>
                <a:gd name="T11" fmla="*/ 192 h 340"/>
                <a:gd name="T12" fmla="*/ 51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1" y="48"/>
                  </a:lnTo>
                  <a:lnTo>
                    <a:pt x="51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1" y="192"/>
                  </a:lnTo>
                  <a:lnTo>
                    <a:pt x="51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4127" y="3560"/>
              <a:ext cx="169" cy="340"/>
            </a:xfrm>
            <a:custGeom>
              <a:avLst/>
              <a:gdLst>
                <a:gd name="T0" fmla="*/ 45 w 92"/>
                <a:gd name="T1" fmla="*/ 0 h 182"/>
                <a:gd name="T2" fmla="*/ 66 w 92"/>
                <a:gd name="T3" fmla="*/ 3 h 182"/>
                <a:gd name="T4" fmla="*/ 80 w 92"/>
                <a:gd name="T5" fmla="*/ 12 h 182"/>
                <a:gd name="T6" fmla="*/ 89 w 92"/>
                <a:gd name="T7" fmla="*/ 26 h 182"/>
                <a:gd name="T8" fmla="*/ 92 w 92"/>
                <a:gd name="T9" fmla="*/ 49 h 182"/>
                <a:gd name="T10" fmla="*/ 90 w 92"/>
                <a:gd name="T11" fmla="*/ 66 h 182"/>
                <a:gd name="T12" fmla="*/ 81 w 92"/>
                <a:gd name="T13" fmla="*/ 80 h 182"/>
                <a:gd name="T14" fmla="*/ 77 w 92"/>
                <a:gd name="T15" fmla="*/ 84 h 182"/>
                <a:gd name="T16" fmla="*/ 72 w 92"/>
                <a:gd name="T17" fmla="*/ 87 h 182"/>
                <a:gd name="T18" fmla="*/ 82 w 92"/>
                <a:gd name="T19" fmla="*/ 94 h 182"/>
                <a:gd name="T20" fmla="*/ 90 w 92"/>
                <a:gd name="T21" fmla="*/ 109 h 182"/>
                <a:gd name="T22" fmla="*/ 92 w 92"/>
                <a:gd name="T23" fmla="*/ 130 h 182"/>
                <a:gd name="T24" fmla="*/ 90 w 92"/>
                <a:gd name="T25" fmla="*/ 155 h 182"/>
                <a:gd name="T26" fmla="*/ 81 w 92"/>
                <a:gd name="T27" fmla="*/ 171 h 182"/>
                <a:gd name="T28" fmla="*/ 66 w 92"/>
                <a:gd name="T29" fmla="*/ 179 h 182"/>
                <a:gd name="T30" fmla="*/ 45 w 92"/>
                <a:gd name="T31" fmla="*/ 182 h 182"/>
                <a:gd name="T32" fmla="*/ 0 w 92"/>
                <a:gd name="T33" fmla="*/ 182 h 182"/>
                <a:gd name="T34" fmla="*/ 0 w 92"/>
                <a:gd name="T35" fmla="*/ 0 h 182"/>
                <a:gd name="T36" fmla="*/ 45 w 92"/>
                <a:gd name="T37" fmla="*/ 0 h 182"/>
                <a:gd name="T38" fmla="*/ 28 w 92"/>
                <a:gd name="T39" fmla="*/ 26 h 182"/>
                <a:gd name="T40" fmla="*/ 28 w 92"/>
                <a:gd name="T41" fmla="*/ 75 h 182"/>
                <a:gd name="T42" fmla="*/ 43 w 92"/>
                <a:gd name="T43" fmla="*/ 75 h 182"/>
                <a:gd name="T44" fmla="*/ 59 w 92"/>
                <a:gd name="T45" fmla="*/ 70 h 182"/>
                <a:gd name="T46" fmla="*/ 63 w 92"/>
                <a:gd name="T47" fmla="*/ 51 h 182"/>
                <a:gd name="T48" fmla="*/ 59 w 92"/>
                <a:gd name="T49" fmla="*/ 32 h 182"/>
                <a:gd name="T50" fmla="*/ 43 w 92"/>
                <a:gd name="T51" fmla="*/ 26 h 182"/>
                <a:gd name="T52" fmla="*/ 28 w 92"/>
                <a:gd name="T53" fmla="*/ 26 h 182"/>
                <a:gd name="T54" fmla="*/ 28 w 92"/>
                <a:gd name="T55" fmla="*/ 100 h 182"/>
                <a:gd name="T56" fmla="*/ 28 w 92"/>
                <a:gd name="T57" fmla="*/ 156 h 182"/>
                <a:gd name="T58" fmla="*/ 42 w 92"/>
                <a:gd name="T59" fmla="*/ 156 h 182"/>
                <a:gd name="T60" fmla="*/ 59 w 92"/>
                <a:gd name="T61" fmla="*/ 150 h 182"/>
                <a:gd name="T62" fmla="*/ 64 w 92"/>
                <a:gd name="T63" fmla="*/ 128 h 182"/>
                <a:gd name="T64" fmla="*/ 59 w 92"/>
                <a:gd name="T65" fmla="*/ 106 h 182"/>
                <a:gd name="T66" fmla="*/ 42 w 92"/>
                <a:gd name="T67" fmla="*/ 100 h 182"/>
                <a:gd name="T68" fmla="*/ 28 w 92"/>
                <a:gd name="T69" fmla="*/ 10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2">
                  <a:moveTo>
                    <a:pt x="45" y="0"/>
                  </a:moveTo>
                  <a:cubicBezTo>
                    <a:pt x="54" y="0"/>
                    <a:pt x="61" y="1"/>
                    <a:pt x="66" y="3"/>
                  </a:cubicBezTo>
                  <a:cubicBezTo>
                    <a:pt x="72" y="5"/>
                    <a:pt x="77" y="8"/>
                    <a:pt x="80" y="12"/>
                  </a:cubicBezTo>
                  <a:cubicBezTo>
                    <a:pt x="85" y="16"/>
                    <a:pt x="88" y="21"/>
                    <a:pt x="89" y="26"/>
                  </a:cubicBezTo>
                  <a:cubicBezTo>
                    <a:pt x="91" y="31"/>
                    <a:pt x="92" y="39"/>
                    <a:pt x="92" y="49"/>
                  </a:cubicBezTo>
                  <a:cubicBezTo>
                    <a:pt x="92" y="55"/>
                    <a:pt x="91" y="61"/>
                    <a:pt x="90" y="66"/>
                  </a:cubicBezTo>
                  <a:cubicBezTo>
                    <a:pt x="88" y="71"/>
                    <a:pt x="86" y="76"/>
                    <a:pt x="81" y="80"/>
                  </a:cubicBezTo>
                  <a:cubicBezTo>
                    <a:pt x="80" y="82"/>
                    <a:pt x="79" y="83"/>
                    <a:pt x="77" y="84"/>
                  </a:cubicBezTo>
                  <a:cubicBezTo>
                    <a:pt x="76" y="85"/>
                    <a:pt x="74" y="86"/>
                    <a:pt x="72" y="87"/>
                  </a:cubicBezTo>
                  <a:cubicBezTo>
                    <a:pt x="76" y="89"/>
                    <a:pt x="79" y="91"/>
                    <a:pt x="82" y="94"/>
                  </a:cubicBezTo>
                  <a:cubicBezTo>
                    <a:pt x="86" y="98"/>
                    <a:pt x="89" y="103"/>
                    <a:pt x="90" y="109"/>
                  </a:cubicBezTo>
                  <a:cubicBezTo>
                    <a:pt x="92" y="114"/>
                    <a:pt x="92" y="122"/>
                    <a:pt x="92" y="130"/>
                  </a:cubicBezTo>
                  <a:cubicBezTo>
                    <a:pt x="92" y="141"/>
                    <a:pt x="92" y="149"/>
                    <a:pt x="90" y="155"/>
                  </a:cubicBezTo>
                  <a:cubicBezTo>
                    <a:pt x="88" y="161"/>
                    <a:pt x="85" y="166"/>
                    <a:pt x="81" y="171"/>
                  </a:cubicBezTo>
                  <a:cubicBezTo>
                    <a:pt x="77" y="175"/>
                    <a:pt x="72" y="178"/>
                    <a:pt x="66" y="179"/>
                  </a:cubicBezTo>
                  <a:cubicBezTo>
                    <a:pt x="61" y="181"/>
                    <a:pt x="54" y="182"/>
                    <a:pt x="4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  <a:moveTo>
                    <a:pt x="28" y="2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50" y="75"/>
                    <a:pt x="55" y="73"/>
                    <a:pt x="59" y="70"/>
                  </a:cubicBezTo>
                  <a:cubicBezTo>
                    <a:pt x="62" y="66"/>
                    <a:pt x="63" y="59"/>
                    <a:pt x="63" y="51"/>
                  </a:cubicBezTo>
                  <a:cubicBezTo>
                    <a:pt x="63" y="42"/>
                    <a:pt x="62" y="35"/>
                    <a:pt x="59" y="32"/>
                  </a:cubicBezTo>
                  <a:cubicBezTo>
                    <a:pt x="55" y="28"/>
                    <a:pt x="50" y="26"/>
                    <a:pt x="43" y="26"/>
                  </a:cubicBezTo>
                  <a:lnTo>
                    <a:pt x="28" y="26"/>
                  </a:lnTo>
                  <a:close/>
                  <a:moveTo>
                    <a:pt x="28" y="100"/>
                  </a:moveTo>
                  <a:cubicBezTo>
                    <a:pt x="28" y="156"/>
                    <a:pt x="28" y="156"/>
                    <a:pt x="28" y="156"/>
                  </a:cubicBezTo>
                  <a:cubicBezTo>
                    <a:pt x="42" y="156"/>
                    <a:pt x="42" y="156"/>
                    <a:pt x="42" y="156"/>
                  </a:cubicBezTo>
                  <a:cubicBezTo>
                    <a:pt x="50" y="156"/>
                    <a:pt x="55" y="154"/>
                    <a:pt x="59" y="150"/>
                  </a:cubicBezTo>
                  <a:cubicBezTo>
                    <a:pt x="62" y="146"/>
                    <a:pt x="64" y="139"/>
                    <a:pt x="64" y="128"/>
                  </a:cubicBezTo>
                  <a:cubicBezTo>
                    <a:pt x="64" y="118"/>
                    <a:pt x="62" y="111"/>
                    <a:pt x="59" y="106"/>
                  </a:cubicBezTo>
                  <a:cubicBezTo>
                    <a:pt x="55" y="102"/>
                    <a:pt x="50" y="100"/>
                    <a:pt x="42" y="100"/>
                  </a:cubicBezTo>
                  <a:lnTo>
                    <a:pt x="28" y="100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4392" y="3560"/>
              <a:ext cx="140" cy="340"/>
            </a:xfrm>
            <a:custGeom>
              <a:avLst/>
              <a:gdLst>
                <a:gd name="T0" fmla="*/ 140 w 140"/>
                <a:gd name="T1" fmla="*/ 48 h 340"/>
                <a:gd name="T2" fmla="*/ 52 w 140"/>
                <a:gd name="T3" fmla="*/ 48 h 340"/>
                <a:gd name="T4" fmla="*/ 52 w 140"/>
                <a:gd name="T5" fmla="*/ 144 h 340"/>
                <a:gd name="T6" fmla="*/ 127 w 140"/>
                <a:gd name="T7" fmla="*/ 144 h 340"/>
                <a:gd name="T8" fmla="*/ 127 w 140"/>
                <a:gd name="T9" fmla="*/ 192 h 340"/>
                <a:gd name="T10" fmla="*/ 52 w 140"/>
                <a:gd name="T11" fmla="*/ 192 h 340"/>
                <a:gd name="T12" fmla="*/ 52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2" y="48"/>
                  </a:lnTo>
                  <a:lnTo>
                    <a:pt x="52" y="144"/>
                  </a:lnTo>
                  <a:lnTo>
                    <a:pt x="127" y="144"/>
                  </a:lnTo>
                  <a:lnTo>
                    <a:pt x="127" y="192"/>
                  </a:lnTo>
                  <a:lnTo>
                    <a:pt x="52" y="192"/>
                  </a:lnTo>
                  <a:lnTo>
                    <a:pt x="52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4615" y="3558"/>
              <a:ext cx="173" cy="346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3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0 w 94"/>
                <a:gd name="T23" fmla="*/ 58 h 185"/>
                <a:gd name="T24" fmla="*/ 32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6 w 94"/>
                <a:gd name="T31" fmla="*/ 82 h 185"/>
                <a:gd name="T32" fmla="*/ 80 w 94"/>
                <a:gd name="T33" fmla="*/ 89 h 185"/>
                <a:gd name="T34" fmla="*/ 88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1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1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8 w 94"/>
                <a:gd name="T55" fmla="*/ 134 h 185"/>
                <a:gd name="T56" fmla="*/ 29 w 94"/>
                <a:gd name="T57" fmla="*/ 146 h 185"/>
                <a:gd name="T58" fmla="*/ 33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0 w 94"/>
                <a:gd name="T65" fmla="*/ 154 h 185"/>
                <a:gd name="T66" fmla="*/ 64 w 94"/>
                <a:gd name="T67" fmla="*/ 146 h 185"/>
                <a:gd name="T68" fmla="*/ 65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6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1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3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1" y="34"/>
                    <a:pt x="30" y="40"/>
                    <a:pt x="30" y="49"/>
                  </a:cubicBezTo>
                  <a:cubicBezTo>
                    <a:pt x="30" y="52"/>
                    <a:pt x="30" y="55"/>
                    <a:pt x="30" y="58"/>
                  </a:cubicBezTo>
                  <a:cubicBezTo>
                    <a:pt x="31" y="61"/>
                    <a:pt x="31" y="63"/>
                    <a:pt x="32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2" y="84"/>
                    <a:pt x="76" y="86"/>
                    <a:pt x="80" y="89"/>
                  </a:cubicBezTo>
                  <a:cubicBezTo>
                    <a:pt x="83" y="92"/>
                    <a:pt x="86" y="95"/>
                    <a:pt x="88" y="99"/>
                  </a:cubicBezTo>
                  <a:cubicBezTo>
                    <a:pt x="90" y="103"/>
                    <a:pt x="92" y="108"/>
                    <a:pt x="93" y="113"/>
                  </a:cubicBezTo>
                  <a:cubicBezTo>
                    <a:pt x="93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1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8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19" y="181"/>
                    <a:pt x="11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0" y="151"/>
                    <a:pt x="0" y="144"/>
                    <a:pt x="0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8" y="139"/>
                    <a:pt x="29" y="143"/>
                    <a:pt x="29" y="146"/>
                  </a:cubicBezTo>
                  <a:cubicBezTo>
                    <a:pt x="30" y="149"/>
                    <a:pt x="31" y="152"/>
                    <a:pt x="33" y="154"/>
                  </a:cubicBezTo>
                  <a:cubicBezTo>
                    <a:pt x="35" y="156"/>
                    <a:pt x="36" y="157"/>
                    <a:pt x="39" y="158"/>
                  </a:cubicBezTo>
                  <a:cubicBezTo>
                    <a:pt x="41" y="159"/>
                    <a:pt x="43" y="159"/>
                    <a:pt x="47" y="159"/>
                  </a:cubicBezTo>
                  <a:cubicBezTo>
                    <a:pt x="53" y="159"/>
                    <a:pt x="58" y="157"/>
                    <a:pt x="60" y="154"/>
                  </a:cubicBezTo>
                  <a:cubicBezTo>
                    <a:pt x="62" y="152"/>
                    <a:pt x="64" y="149"/>
                    <a:pt x="64" y="146"/>
                  </a:cubicBezTo>
                  <a:cubicBezTo>
                    <a:pt x="65" y="143"/>
                    <a:pt x="65" y="139"/>
                    <a:pt x="65" y="134"/>
                  </a:cubicBezTo>
                  <a:cubicBezTo>
                    <a:pt x="65" y="129"/>
                    <a:pt x="65" y="125"/>
                    <a:pt x="65" y="122"/>
                  </a:cubicBezTo>
                  <a:cubicBezTo>
                    <a:pt x="64" y="119"/>
                    <a:pt x="63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1" y="86"/>
                    <a:pt x="9" y="83"/>
                    <a:pt x="7" y="80"/>
                  </a:cubicBezTo>
                  <a:cubicBezTo>
                    <a:pt x="5" y="76"/>
                    <a:pt x="3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2" y="34"/>
                    <a:pt x="5" y="27"/>
                  </a:cubicBezTo>
                  <a:cubicBezTo>
                    <a:pt x="7" y="21"/>
                    <a:pt x="11" y="15"/>
                    <a:pt x="16" y="11"/>
                  </a:cubicBezTo>
                  <a:cubicBezTo>
                    <a:pt x="20" y="7"/>
                    <a:pt x="24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4866" y="3560"/>
              <a:ext cx="164" cy="340"/>
            </a:xfrm>
            <a:custGeom>
              <a:avLst/>
              <a:gdLst>
                <a:gd name="T0" fmla="*/ 164 w 164"/>
                <a:gd name="T1" fmla="*/ 48 h 340"/>
                <a:gd name="T2" fmla="*/ 109 w 164"/>
                <a:gd name="T3" fmla="*/ 48 h 340"/>
                <a:gd name="T4" fmla="*/ 109 w 164"/>
                <a:gd name="T5" fmla="*/ 340 h 340"/>
                <a:gd name="T6" fmla="*/ 55 w 164"/>
                <a:gd name="T7" fmla="*/ 340 h 340"/>
                <a:gd name="T8" fmla="*/ 55 w 164"/>
                <a:gd name="T9" fmla="*/ 48 h 340"/>
                <a:gd name="T10" fmla="*/ 0 w 164"/>
                <a:gd name="T11" fmla="*/ 48 h 340"/>
                <a:gd name="T12" fmla="*/ 0 w 164"/>
                <a:gd name="T13" fmla="*/ 0 h 340"/>
                <a:gd name="T14" fmla="*/ 164 w 164"/>
                <a:gd name="T15" fmla="*/ 0 h 340"/>
                <a:gd name="T16" fmla="*/ 164 w 164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40">
                  <a:moveTo>
                    <a:pt x="164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5" y="340"/>
                  </a:lnTo>
                  <a:lnTo>
                    <a:pt x="5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5236" y="3558"/>
              <a:ext cx="173" cy="346"/>
            </a:xfrm>
            <a:custGeom>
              <a:avLst/>
              <a:gdLst>
                <a:gd name="T0" fmla="*/ 47 w 94"/>
                <a:gd name="T1" fmla="*/ 0 h 185"/>
                <a:gd name="T2" fmla="*/ 80 w 94"/>
                <a:gd name="T3" fmla="*/ 11 h 185"/>
                <a:gd name="T4" fmla="*/ 90 w 94"/>
                <a:gd name="T5" fmla="*/ 27 h 185"/>
                <a:gd name="T6" fmla="*/ 93 w 94"/>
                <a:gd name="T7" fmla="*/ 50 h 185"/>
                <a:gd name="T8" fmla="*/ 64 w 94"/>
                <a:gd name="T9" fmla="*/ 50 h 185"/>
                <a:gd name="T10" fmla="*/ 63 w 94"/>
                <a:gd name="T11" fmla="*/ 39 h 185"/>
                <a:gd name="T12" fmla="*/ 60 w 94"/>
                <a:gd name="T13" fmla="*/ 31 h 185"/>
                <a:gd name="T14" fmla="*/ 47 w 94"/>
                <a:gd name="T15" fmla="*/ 26 h 185"/>
                <a:gd name="T16" fmla="*/ 40 w 94"/>
                <a:gd name="T17" fmla="*/ 27 h 185"/>
                <a:gd name="T18" fmla="*/ 35 w 94"/>
                <a:gd name="T19" fmla="*/ 31 h 185"/>
                <a:gd name="T20" fmla="*/ 30 w 94"/>
                <a:gd name="T21" fmla="*/ 49 h 185"/>
                <a:gd name="T22" fmla="*/ 30 w 94"/>
                <a:gd name="T23" fmla="*/ 58 h 185"/>
                <a:gd name="T24" fmla="*/ 32 w 94"/>
                <a:gd name="T25" fmla="*/ 64 h 185"/>
                <a:gd name="T26" fmla="*/ 37 w 94"/>
                <a:gd name="T27" fmla="*/ 69 h 185"/>
                <a:gd name="T28" fmla="*/ 45 w 94"/>
                <a:gd name="T29" fmla="*/ 73 h 185"/>
                <a:gd name="T30" fmla="*/ 66 w 94"/>
                <a:gd name="T31" fmla="*/ 82 h 185"/>
                <a:gd name="T32" fmla="*/ 80 w 94"/>
                <a:gd name="T33" fmla="*/ 89 h 185"/>
                <a:gd name="T34" fmla="*/ 88 w 94"/>
                <a:gd name="T35" fmla="*/ 99 h 185"/>
                <a:gd name="T36" fmla="*/ 93 w 94"/>
                <a:gd name="T37" fmla="*/ 113 h 185"/>
                <a:gd name="T38" fmla="*/ 94 w 94"/>
                <a:gd name="T39" fmla="*/ 133 h 185"/>
                <a:gd name="T40" fmla="*/ 91 w 94"/>
                <a:gd name="T41" fmla="*/ 157 h 185"/>
                <a:gd name="T42" fmla="*/ 82 w 94"/>
                <a:gd name="T43" fmla="*/ 173 h 185"/>
                <a:gd name="T44" fmla="*/ 68 w 94"/>
                <a:gd name="T45" fmla="*/ 182 h 185"/>
                <a:gd name="T46" fmla="*/ 47 w 94"/>
                <a:gd name="T47" fmla="*/ 185 h 185"/>
                <a:gd name="T48" fmla="*/ 11 w 94"/>
                <a:gd name="T49" fmla="*/ 173 h 185"/>
                <a:gd name="T50" fmla="*/ 2 w 94"/>
                <a:gd name="T51" fmla="*/ 157 h 185"/>
                <a:gd name="T52" fmla="*/ 0 w 94"/>
                <a:gd name="T53" fmla="*/ 134 h 185"/>
                <a:gd name="T54" fmla="*/ 28 w 94"/>
                <a:gd name="T55" fmla="*/ 134 h 185"/>
                <a:gd name="T56" fmla="*/ 29 w 94"/>
                <a:gd name="T57" fmla="*/ 146 h 185"/>
                <a:gd name="T58" fmla="*/ 33 w 94"/>
                <a:gd name="T59" fmla="*/ 154 h 185"/>
                <a:gd name="T60" fmla="*/ 39 w 94"/>
                <a:gd name="T61" fmla="*/ 158 h 185"/>
                <a:gd name="T62" fmla="*/ 47 w 94"/>
                <a:gd name="T63" fmla="*/ 159 h 185"/>
                <a:gd name="T64" fmla="*/ 60 w 94"/>
                <a:gd name="T65" fmla="*/ 154 h 185"/>
                <a:gd name="T66" fmla="*/ 64 w 94"/>
                <a:gd name="T67" fmla="*/ 146 h 185"/>
                <a:gd name="T68" fmla="*/ 65 w 94"/>
                <a:gd name="T69" fmla="*/ 134 h 185"/>
                <a:gd name="T70" fmla="*/ 65 w 94"/>
                <a:gd name="T71" fmla="*/ 122 h 185"/>
                <a:gd name="T72" fmla="*/ 62 w 94"/>
                <a:gd name="T73" fmla="*/ 114 h 185"/>
                <a:gd name="T74" fmla="*/ 57 w 94"/>
                <a:gd name="T75" fmla="*/ 108 h 185"/>
                <a:gd name="T76" fmla="*/ 48 w 94"/>
                <a:gd name="T77" fmla="*/ 104 h 185"/>
                <a:gd name="T78" fmla="*/ 26 w 94"/>
                <a:gd name="T79" fmla="*/ 95 h 185"/>
                <a:gd name="T80" fmla="*/ 15 w 94"/>
                <a:gd name="T81" fmla="*/ 89 h 185"/>
                <a:gd name="T82" fmla="*/ 7 w 94"/>
                <a:gd name="T83" fmla="*/ 80 h 185"/>
                <a:gd name="T84" fmla="*/ 3 w 94"/>
                <a:gd name="T85" fmla="*/ 67 h 185"/>
                <a:gd name="T86" fmla="*/ 1 w 94"/>
                <a:gd name="T87" fmla="*/ 49 h 185"/>
                <a:gd name="T88" fmla="*/ 5 w 94"/>
                <a:gd name="T89" fmla="*/ 27 h 185"/>
                <a:gd name="T90" fmla="*/ 16 w 94"/>
                <a:gd name="T91" fmla="*/ 11 h 185"/>
                <a:gd name="T92" fmla="*/ 30 w 94"/>
                <a:gd name="T93" fmla="*/ 3 h 185"/>
                <a:gd name="T94" fmla="*/ 47 w 94"/>
                <a:gd name="T9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85">
                  <a:moveTo>
                    <a:pt x="47" y="0"/>
                  </a:moveTo>
                  <a:cubicBezTo>
                    <a:pt x="61" y="0"/>
                    <a:pt x="72" y="3"/>
                    <a:pt x="80" y="11"/>
                  </a:cubicBezTo>
                  <a:cubicBezTo>
                    <a:pt x="85" y="15"/>
                    <a:pt x="88" y="21"/>
                    <a:pt x="90" y="27"/>
                  </a:cubicBezTo>
                  <a:cubicBezTo>
                    <a:pt x="92" y="34"/>
                    <a:pt x="93" y="42"/>
                    <a:pt x="93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6"/>
                    <a:pt x="64" y="43"/>
                    <a:pt x="63" y="39"/>
                  </a:cubicBezTo>
                  <a:cubicBezTo>
                    <a:pt x="63" y="36"/>
                    <a:pt x="62" y="33"/>
                    <a:pt x="60" y="31"/>
                  </a:cubicBezTo>
                  <a:cubicBezTo>
                    <a:pt x="57" y="27"/>
                    <a:pt x="53" y="26"/>
                    <a:pt x="47" y="26"/>
                  </a:cubicBezTo>
                  <a:cubicBezTo>
                    <a:pt x="44" y="26"/>
                    <a:pt x="42" y="26"/>
                    <a:pt x="40" y="27"/>
                  </a:cubicBezTo>
                  <a:cubicBezTo>
                    <a:pt x="38" y="28"/>
                    <a:pt x="36" y="29"/>
                    <a:pt x="35" y="31"/>
                  </a:cubicBezTo>
                  <a:cubicBezTo>
                    <a:pt x="31" y="34"/>
                    <a:pt x="30" y="40"/>
                    <a:pt x="30" y="49"/>
                  </a:cubicBezTo>
                  <a:cubicBezTo>
                    <a:pt x="30" y="52"/>
                    <a:pt x="30" y="55"/>
                    <a:pt x="30" y="58"/>
                  </a:cubicBezTo>
                  <a:cubicBezTo>
                    <a:pt x="31" y="61"/>
                    <a:pt x="31" y="63"/>
                    <a:pt x="32" y="64"/>
                  </a:cubicBezTo>
                  <a:cubicBezTo>
                    <a:pt x="34" y="66"/>
                    <a:pt x="35" y="68"/>
                    <a:pt x="37" y="69"/>
                  </a:cubicBezTo>
                  <a:cubicBezTo>
                    <a:pt x="39" y="71"/>
                    <a:pt x="42" y="72"/>
                    <a:pt x="45" y="7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2" y="84"/>
                    <a:pt x="76" y="86"/>
                    <a:pt x="80" y="89"/>
                  </a:cubicBezTo>
                  <a:cubicBezTo>
                    <a:pt x="83" y="92"/>
                    <a:pt x="86" y="95"/>
                    <a:pt x="88" y="99"/>
                  </a:cubicBezTo>
                  <a:cubicBezTo>
                    <a:pt x="90" y="103"/>
                    <a:pt x="92" y="108"/>
                    <a:pt x="93" y="113"/>
                  </a:cubicBezTo>
                  <a:cubicBezTo>
                    <a:pt x="93" y="119"/>
                    <a:pt x="94" y="125"/>
                    <a:pt x="94" y="133"/>
                  </a:cubicBezTo>
                  <a:cubicBezTo>
                    <a:pt x="94" y="142"/>
                    <a:pt x="93" y="150"/>
                    <a:pt x="91" y="157"/>
                  </a:cubicBezTo>
                  <a:cubicBezTo>
                    <a:pt x="90" y="163"/>
                    <a:pt x="87" y="169"/>
                    <a:pt x="82" y="173"/>
                  </a:cubicBezTo>
                  <a:cubicBezTo>
                    <a:pt x="78" y="177"/>
                    <a:pt x="74" y="179"/>
                    <a:pt x="68" y="182"/>
                  </a:cubicBezTo>
                  <a:cubicBezTo>
                    <a:pt x="62" y="184"/>
                    <a:pt x="55" y="185"/>
                    <a:pt x="47" y="185"/>
                  </a:cubicBezTo>
                  <a:cubicBezTo>
                    <a:pt x="31" y="185"/>
                    <a:pt x="19" y="181"/>
                    <a:pt x="11" y="173"/>
                  </a:cubicBezTo>
                  <a:cubicBezTo>
                    <a:pt x="7" y="169"/>
                    <a:pt x="4" y="163"/>
                    <a:pt x="2" y="157"/>
                  </a:cubicBezTo>
                  <a:cubicBezTo>
                    <a:pt x="0" y="151"/>
                    <a:pt x="0" y="144"/>
                    <a:pt x="0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8" y="139"/>
                    <a:pt x="29" y="143"/>
                    <a:pt x="29" y="146"/>
                  </a:cubicBezTo>
                  <a:cubicBezTo>
                    <a:pt x="30" y="149"/>
                    <a:pt x="31" y="152"/>
                    <a:pt x="33" y="154"/>
                  </a:cubicBezTo>
                  <a:cubicBezTo>
                    <a:pt x="35" y="156"/>
                    <a:pt x="36" y="157"/>
                    <a:pt x="39" y="158"/>
                  </a:cubicBezTo>
                  <a:cubicBezTo>
                    <a:pt x="41" y="159"/>
                    <a:pt x="43" y="159"/>
                    <a:pt x="47" y="159"/>
                  </a:cubicBezTo>
                  <a:cubicBezTo>
                    <a:pt x="53" y="159"/>
                    <a:pt x="58" y="157"/>
                    <a:pt x="60" y="154"/>
                  </a:cubicBezTo>
                  <a:cubicBezTo>
                    <a:pt x="62" y="152"/>
                    <a:pt x="64" y="149"/>
                    <a:pt x="64" y="146"/>
                  </a:cubicBezTo>
                  <a:cubicBezTo>
                    <a:pt x="65" y="143"/>
                    <a:pt x="65" y="139"/>
                    <a:pt x="65" y="134"/>
                  </a:cubicBezTo>
                  <a:cubicBezTo>
                    <a:pt x="65" y="129"/>
                    <a:pt x="65" y="125"/>
                    <a:pt x="65" y="122"/>
                  </a:cubicBezTo>
                  <a:cubicBezTo>
                    <a:pt x="64" y="119"/>
                    <a:pt x="63" y="116"/>
                    <a:pt x="62" y="114"/>
                  </a:cubicBezTo>
                  <a:cubicBezTo>
                    <a:pt x="61" y="112"/>
                    <a:pt x="59" y="110"/>
                    <a:pt x="57" y="108"/>
                  </a:cubicBezTo>
                  <a:cubicBezTo>
                    <a:pt x="55" y="107"/>
                    <a:pt x="52" y="105"/>
                    <a:pt x="48" y="104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2" y="93"/>
                    <a:pt x="18" y="91"/>
                    <a:pt x="15" y="89"/>
                  </a:cubicBezTo>
                  <a:cubicBezTo>
                    <a:pt x="11" y="86"/>
                    <a:pt x="9" y="83"/>
                    <a:pt x="7" y="80"/>
                  </a:cubicBezTo>
                  <a:cubicBezTo>
                    <a:pt x="5" y="76"/>
                    <a:pt x="3" y="72"/>
                    <a:pt x="3" y="67"/>
                  </a:cubicBezTo>
                  <a:cubicBezTo>
                    <a:pt x="2" y="62"/>
                    <a:pt x="1" y="56"/>
                    <a:pt x="1" y="49"/>
                  </a:cubicBezTo>
                  <a:cubicBezTo>
                    <a:pt x="1" y="41"/>
                    <a:pt x="2" y="34"/>
                    <a:pt x="5" y="27"/>
                  </a:cubicBezTo>
                  <a:cubicBezTo>
                    <a:pt x="7" y="21"/>
                    <a:pt x="11" y="15"/>
                    <a:pt x="16" y="11"/>
                  </a:cubicBezTo>
                  <a:cubicBezTo>
                    <a:pt x="20" y="7"/>
                    <a:pt x="24" y="5"/>
                    <a:pt x="30" y="3"/>
                  </a:cubicBezTo>
                  <a:cubicBezTo>
                    <a:pt x="35" y="1"/>
                    <a:pt x="41" y="0"/>
                    <a:pt x="47" y="0"/>
                  </a:cubicBez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5500" y="3560"/>
              <a:ext cx="140" cy="340"/>
            </a:xfrm>
            <a:custGeom>
              <a:avLst/>
              <a:gdLst>
                <a:gd name="T0" fmla="*/ 140 w 140"/>
                <a:gd name="T1" fmla="*/ 48 h 340"/>
                <a:gd name="T2" fmla="*/ 53 w 140"/>
                <a:gd name="T3" fmla="*/ 48 h 340"/>
                <a:gd name="T4" fmla="*/ 53 w 140"/>
                <a:gd name="T5" fmla="*/ 144 h 340"/>
                <a:gd name="T6" fmla="*/ 129 w 140"/>
                <a:gd name="T7" fmla="*/ 144 h 340"/>
                <a:gd name="T8" fmla="*/ 129 w 140"/>
                <a:gd name="T9" fmla="*/ 192 h 340"/>
                <a:gd name="T10" fmla="*/ 53 w 140"/>
                <a:gd name="T11" fmla="*/ 192 h 340"/>
                <a:gd name="T12" fmla="*/ 53 w 140"/>
                <a:gd name="T13" fmla="*/ 292 h 340"/>
                <a:gd name="T14" fmla="*/ 140 w 140"/>
                <a:gd name="T15" fmla="*/ 292 h 340"/>
                <a:gd name="T16" fmla="*/ 140 w 140"/>
                <a:gd name="T17" fmla="*/ 340 h 340"/>
                <a:gd name="T18" fmla="*/ 0 w 140"/>
                <a:gd name="T19" fmla="*/ 340 h 340"/>
                <a:gd name="T20" fmla="*/ 0 w 140"/>
                <a:gd name="T21" fmla="*/ 0 h 340"/>
                <a:gd name="T22" fmla="*/ 140 w 140"/>
                <a:gd name="T23" fmla="*/ 0 h 340"/>
                <a:gd name="T24" fmla="*/ 140 w 140"/>
                <a:gd name="T25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340">
                  <a:moveTo>
                    <a:pt x="140" y="48"/>
                  </a:moveTo>
                  <a:lnTo>
                    <a:pt x="53" y="48"/>
                  </a:lnTo>
                  <a:lnTo>
                    <a:pt x="53" y="144"/>
                  </a:lnTo>
                  <a:lnTo>
                    <a:pt x="129" y="144"/>
                  </a:lnTo>
                  <a:lnTo>
                    <a:pt x="129" y="192"/>
                  </a:lnTo>
                  <a:lnTo>
                    <a:pt x="53" y="192"/>
                  </a:lnTo>
                  <a:lnTo>
                    <a:pt x="53" y="292"/>
                  </a:lnTo>
                  <a:lnTo>
                    <a:pt x="140" y="292"/>
                  </a:lnTo>
                  <a:lnTo>
                    <a:pt x="140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5721" y="3556"/>
              <a:ext cx="175" cy="348"/>
            </a:xfrm>
            <a:custGeom>
              <a:avLst/>
              <a:gdLst>
                <a:gd name="T0" fmla="*/ 49 w 95"/>
                <a:gd name="T1" fmla="*/ 0 h 186"/>
                <a:gd name="T2" fmla="*/ 67 w 95"/>
                <a:gd name="T3" fmla="*/ 3 h 186"/>
                <a:gd name="T4" fmla="*/ 81 w 95"/>
                <a:gd name="T5" fmla="*/ 12 h 186"/>
                <a:gd name="T6" fmla="*/ 91 w 95"/>
                <a:gd name="T7" fmla="*/ 28 h 186"/>
                <a:gd name="T8" fmla="*/ 95 w 95"/>
                <a:gd name="T9" fmla="*/ 50 h 186"/>
                <a:gd name="T10" fmla="*/ 67 w 95"/>
                <a:gd name="T11" fmla="*/ 50 h 186"/>
                <a:gd name="T12" fmla="*/ 66 w 95"/>
                <a:gd name="T13" fmla="*/ 41 h 186"/>
                <a:gd name="T14" fmla="*/ 62 w 95"/>
                <a:gd name="T15" fmla="*/ 33 h 186"/>
                <a:gd name="T16" fmla="*/ 57 w 95"/>
                <a:gd name="T17" fmla="*/ 28 h 186"/>
                <a:gd name="T18" fmla="*/ 49 w 95"/>
                <a:gd name="T19" fmla="*/ 26 h 186"/>
                <a:gd name="T20" fmla="*/ 41 w 95"/>
                <a:gd name="T21" fmla="*/ 28 h 186"/>
                <a:gd name="T22" fmla="*/ 35 w 95"/>
                <a:gd name="T23" fmla="*/ 33 h 186"/>
                <a:gd name="T24" fmla="*/ 30 w 95"/>
                <a:gd name="T25" fmla="*/ 54 h 186"/>
                <a:gd name="T26" fmla="*/ 29 w 95"/>
                <a:gd name="T27" fmla="*/ 93 h 186"/>
                <a:gd name="T28" fmla="*/ 30 w 95"/>
                <a:gd name="T29" fmla="*/ 133 h 186"/>
                <a:gd name="T30" fmla="*/ 35 w 95"/>
                <a:gd name="T31" fmla="*/ 154 h 186"/>
                <a:gd name="T32" fmla="*/ 41 w 95"/>
                <a:gd name="T33" fmla="*/ 159 h 186"/>
                <a:gd name="T34" fmla="*/ 49 w 95"/>
                <a:gd name="T35" fmla="*/ 160 h 186"/>
                <a:gd name="T36" fmla="*/ 57 w 95"/>
                <a:gd name="T37" fmla="*/ 159 h 186"/>
                <a:gd name="T38" fmla="*/ 62 w 95"/>
                <a:gd name="T39" fmla="*/ 154 h 186"/>
                <a:gd name="T40" fmla="*/ 66 w 95"/>
                <a:gd name="T41" fmla="*/ 146 h 186"/>
                <a:gd name="T42" fmla="*/ 67 w 95"/>
                <a:gd name="T43" fmla="*/ 136 h 186"/>
                <a:gd name="T44" fmla="*/ 95 w 95"/>
                <a:gd name="T45" fmla="*/ 136 h 186"/>
                <a:gd name="T46" fmla="*/ 91 w 95"/>
                <a:gd name="T47" fmla="*/ 158 h 186"/>
                <a:gd name="T48" fmla="*/ 80 w 95"/>
                <a:gd name="T49" fmla="*/ 175 h 186"/>
                <a:gd name="T50" fmla="*/ 67 w 95"/>
                <a:gd name="T51" fmla="*/ 183 h 186"/>
                <a:gd name="T52" fmla="*/ 49 w 95"/>
                <a:gd name="T53" fmla="*/ 186 h 186"/>
                <a:gd name="T54" fmla="*/ 28 w 95"/>
                <a:gd name="T55" fmla="*/ 182 h 186"/>
                <a:gd name="T56" fmla="*/ 14 w 95"/>
                <a:gd name="T57" fmla="*/ 171 h 186"/>
                <a:gd name="T58" fmla="*/ 6 w 95"/>
                <a:gd name="T59" fmla="*/ 159 h 186"/>
                <a:gd name="T60" fmla="*/ 2 w 95"/>
                <a:gd name="T61" fmla="*/ 143 h 186"/>
                <a:gd name="T62" fmla="*/ 1 w 95"/>
                <a:gd name="T63" fmla="*/ 121 h 186"/>
                <a:gd name="T64" fmla="*/ 0 w 95"/>
                <a:gd name="T65" fmla="*/ 93 h 186"/>
                <a:gd name="T66" fmla="*/ 1 w 95"/>
                <a:gd name="T67" fmla="*/ 65 h 186"/>
                <a:gd name="T68" fmla="*/ 2 w 95"/>
                <a:gd name="T69" fmla="*/ 44 h 186"/>
                <a:gd name="T70" fmla="*/ 6 w 95"/>
                <a:gd name="T71" fmla="*/ 28 h 186"/>
                <a:gd name="T72" fmla="*/ 14 w 95"/>
                <a:gd name="T73" fmla="*/ 16 h 186"/>
                <a:gd name="T74" fmla="*/ 28 w 95"/>
                <a:gd name="T75" fmla="*/ 5 h 186"/>
                <a:gd name="T76" fmla="*/ 49 w 95"/>
                <a:gd name="T7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186">
                  <a:moveTo>
                    <a:pt x="49" y="0"/>
                  </a:moveTo>
                  <a:cubicBezTo>
                    <a:pt x="56" y="0"/>
                    <a:pt x="62" y="1"/>
                    <a:pt x="67" y="3"/>
                  </a:cubicBezTo>
                  <a:cubicBezTo>
                    <a:pt x="72" y="5"/>
                    <a:pt x="77" y="8"/>
                    <a:pt x="81" y="12"/>
                  </a:cubicBezTo>
                  <a:cubicBezTo>
                    <a:pt x="85" y="16"/>
                    <a:pt x="89" y="22"/>
                    <a:pt x="91" y="28"/>
                  </a:cubicBezTo>
                  <a:cubicBezTo>
                    <a:pt x="94" y="35"/>
                    <a:pt x="95" y="42"/>
                    <a:pt x="95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7"/>
                    <a:pt x="66" y="44"/>
                    <a:pt x="66" y="41"/>
                  </a:cubicBezTo>
                  <a:cubicBezTo>
                    <a:pt x="65" y="38"/>
                    <a:pt x="64" y="35"/>
                    <a:pt x="62" y="33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5" y="27"/>
                    <a:pt x="52" y="26"/>
                    <a:pt x="49" y="26"/>
                  </a:cubicBezTo>
                  <a:cubicBezTo>
                    <a:pt x="45" y="26"/>
                    <a:pt x="43" y="27"/>
                    <a:pt x="41" y="28"/>
                  </a:cubicBezTo>
                  <a:cubicBezTo>
                    <a:pt x="38" y="29"/>
                    <a:pt x="37" y="31"/>
                    <a:pt x="35" y="33"/>
                  </a:cubicBezTo>
                  <a:cubicBezTo>
                    <a:pt x="32" y="37"/>
                    <a:pt x="31" y="44"/>
                    <a:pt x="30" y="54"/>
                  </a:cubicBezTo>
                  <a:cubicBezTo>
                    <a:pt x="29" y="63"/>
                    <a:pt x="29" y="77"/>
                    <a:pt x="29" y="93"/>
                  </a:cubicBezTo>
                  <a:cubicBezTo>
                    <a:pt x="29" y="110"/>
                    <a:pt x="29" y="123"/>
                    <a:pt x="30" y="133"/>
                  </a:cubicBezTo>
                  <a:cubicBezTo>
                    <a:pt x="31" y="142"/>
                    <a:pt x="32" y="149"/>
                    <a:pt x="35" y="154"/>
                  </a:cubicBezTo>
                  <a:cubicBezTo>
                    <a:pt x="37" y="156"/>
                    <a:pt x="38" y="157"/>
                    <a:pt x="41" y="159"/>
                  </a:cubicBezTo>
                  <a:cubicBezTo>
                    <a:pt x="43" y="160"/>
                    <a:pt x="45" y="160"/>
                    <a:pt x="49" y="160"/>
                  </a:cubicBezTo>
                  <a:cubicBezTo>
                    <a:pt x="52" y="160"/>
                    <a:pt x="55" y="160"/>
                    <a:pt x="57" y="159"/>
                  </a:cubicBezTo>
                  <a:cubicBezTo>
                    <a:pt x="59" y="157"/>
                    <a:pt x="61" y="156"/>
                    <a:pt x="62" y="154"/>
                  </a:cubicBezTo>
                  <a:cubicBezTo>
                    <a:pt x="64" y="151"/>
                    <a:pt x="65" y="149"/>
                    <a:pt x="66" y="146"/>
                  </a:cubicBezTo>
                  <a:cubicBezTo>
                    <a:pt x="66" y="143"/>
                    <a:pt x="67" y="139"/>
                    <a:pt x="67" y="136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5" y="144"/>
                    <a:pt x="94" y="152"/>
                    <a:pt x="91" y="158"/>
                  </a:cubicBezTo>
                  <a:cubicBezTo>
                    <a:pt x="88" y="165"/>
                    <a:pt x="85" y="171"/>
                    <a:pt x="80" y="175"/>
                  </a:cubicBezTo>
                  <a:cubicBezTo>
                    <a:pt x="76" y="179"/>
                    <a:pt x="72" y="182"/>
                    <a:pt x="67" y="183"/>
                  </a:cubicBezTo>
                  <a:cubicBezTo>
                    <a:pt x="62" y="185"/>
                    <a:pt x="56" y="186"/>
                    <a:pt x="49" y="186"/>
                  </a:cubicBezTo>
                  <a:cubicBezTo>
                    <a:pt x="40" y="186"/>
                    <a:pt x="33" y="185"/>
                    <a:pt x="28" y="182"/>
                  </a:cubicBezTo>
                  <a:cubicBezTo>
                    <a:pt x="22" y="179"/>
                    <a:pt x="17" y="175"/>
                    <a:pt x="14" y="171"/>
                  </a:cubicBezTo>
                  <a:cubicBezTo>
                    <a:pt x="11" y="167"/>
                    <a:pt x="8" y="163"/>
                    <a:pt x="6" y="159"/>
                  </a:cubicBezTo>
                  <a:cubicBezTo>
                    <a:pt x="5" y="154"/>
                    <a:pt x="3" y="149"/>
                    <a:pt x="2" y="143"/>
                  </a:cubicBezTo>
                  <a:cubicBezTo>
                    <a:pt x="2" y="137"/>
                    <a:pt x="1" y="130"/>
                    <a:pt x="1" y="121"/>
                  </a:cubicBezTo>
                  <a:cubicBezTo>
                    <a:pt x="0" y="113"/>
                    <a:pt x="0" y="104"/>
                    <a:pt x="0" y="93"/>
                  </a:cubicBezTo>
                  <a:cubicBezTo>
                    <a:pt x="0" y="82"/>
                    <a:pt x="0" y="73"/>
                    <a:pt x="1" y="65"/>
                  </a:cubicBezTo>
                  <a:cubicBezTo>
                    <a:pt x="1" y="57"/>
                    <a:pt x="2" y="50"/>
                    <a:pt x="2" y="44"/>
                  </a:cubicBezTo>
                  <a:cubicBezTo>
                    <a:pt x="3" y="38"/>
                    <a:pt x="5" y="32"/>
                    <a:pt x="6" y="28"/>
                  </a:cubicBezTo>
                  <a:cubicBezTo>
                    <a:pt x="8" y="23"/>
                    <a:pt x="11" y="19"/>
                    <a:pt x="14" y="16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3" y="2"/>
                    <a:pt x="40" y="0"/>
                    <a:pt x="49" y="0"/>
                  </a:cubicBez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5984" y="3560"/>
              <a:ext cx="170" cy="344"/>
            </a:xfrm>
            <a:custGeom>
              <a:avLst/>
              <a:gdLst>
                <a:gd name="T0" fmla="*/ 92 w 92"/>
                <a:gd name="T1" fmla="*/ 137 h 184"/>
                <a:gd name="T2" fmla="*/ 80 w 92"/>
                <a:gd name="T3" fmla="*/ 171 h 184"/>
                <a:gd name="T4" fmla="*/ 46 w 92"/>
                <a:gd name="T5" fmla="*/ 184 h 184"/>
                <a:gd name="T6" fmla="*/ 12 w 92"/>
                <a:gd name="T7" fmla="*/ 171 h 184"/>
                <a:gd name="T8" fmla="*/ 0 w 92"/>
                <a:gd name="T9" fmla="*/ 137 h 184"/>
                <a:gd name="T10" fmla="*/ 0 w 92"/>
                <a:gd name="T11" fmla="*/ 0 h 184"/>
                <a:gd name="T12" fmla="*/ 28 w 92"/>
                <a:gd name="T13" fmla="*/ 0 h 184"/>
                <a:gd name="T14" fmla="*/ 28 w 92"/>
                <a:gd name="T15" fmla="*/ 136 h 184"/>
                <a:gd name="T16" fmla="*/ 33 w 92"/>
                <a:gd name="T17" fmla="*/ 153 h 184"/>
                <a:gd name="T18" fmla="*/ 46 w 92"/>
                <a:gd name="T19" fmla="*/ 158 h 184"/>
                <a:gd name="T20" fmla="*/ 59 w 92"/>
                <a:gd name="T21" fmla="*/ 153 h 184"/>
                <a:gd name="T22" fmla="*/ 64 w 92"/>
                <a:gd name="T23" fmla="*/ 136 h 184"/>
                <a:gd name="T24" fmla="*/ 64 w 92"/>
                <a:gd name="T25" fmla="*/ 0 h 184"/>
                <a:gd name="T26" fmla="*/ 92 w 92"/>
                <a:gd name="T27" fmla="*/ 0 h 184"/>
                <a:gd name="T28" fmla="*/ 92 w 92"/>
                <a:gd name="T2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4">
                  <a:moveTo>
                    <a:pt x="92" y="137"/>
                  </a:moveTo>
                  <a:cubicBezTo>
                    <a:pt x="92" y="151"/>
                    <a:pt x="88" y="162"/>
                    <a:pt x="80" y="171"/>
                  </a:cubicBezTo>
                  <a:cubicBezTo>
                    <a:pt x="71" y="180"/>
                    <a:pt x="60" y="184"/>
                    <a:pt x="46" y="184"/>
                  </a:cubicBezTo>
                  <a:cubicBezTo>
                    <a:pt x="32" y="184"/>
                    <a:pt x="21" y="180"/>
                    <a:pt x="12" y="171"/>
                  </a:cubicBezTo>
                  <a:cubicBezTo>
                    <a:pt x="4" y="162"/>
                    <a:pt x="0" y="151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8" y="144"/>
                    <a:pt x="30" y="150"/>
                    <a:pt x="33" y="153"/>
                  </a:cubicBezTo>
                  <a:cubicBezTo>
                    <a:pt x="36" y="157"/>
                    <a:pt x="40" y="158"/>
                    <a:pt x="46" y="158"/>
                  </a:cubicBezTo>
                  <a:cubicBezTo>
                    <a:pt x="52" y="158"/>
                    <a:pt x="56" y="157"/>
                    <a:pt x="59" y="153"/>
                  </a:cubicBezTo>
                  <a:cubicBezTo>
                    <a:pt x="62" y="150"/>
                    <a:pt x="64" y="144"/>
                    <a:pt x="64" y="1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137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 noEditPoints="1"/>
            </p:cNvSpPr>
            <p:nvPr userDrawn="1"/>
          </p:nvSpPr>
          <p:spPr bwMode="auto">
            <a:xfrm>
              <a:off x="6254" y="3560"/>
              <a:ext cx="180" cy="340"/>
            </a:xfrm>
            <a:custGeom>
              <a:avLst/>
              <a:gdLst>
                <a:gd name="T0" fmla="*/ 46 w 98"/>
                <a:gd name="T1" fmla="*/ 0 h 182"/>
                <a:gd name="T2" fmla="*/ 82 w 98"/>
                <a:gd name="T3" fmla="*/ 13 h 182"/>
                <a:gd name="T4" fmla="*/ 92 w 98"/>
                <a:gd name="T5" fmla="*/ 54 h 182"/>
                <a:gd name="T6" fmla="*/ 88 w 98"/>
                <a:gd name="T7" fmla="*/ 83 h 182"/>
                <a:gd name="T8" fmla="*/ 71 w 98"/>
                <a:gd name="T9" fmla="*/ 101 h 182"/>
                <a:gd name="T10" fmla="*/ 98 w 98"/>
                <a:gd name="T11" fmla="*/ 182 h 182"/>
                <a:gd name="T12" fmla="*/ 68 w 98"/>
                <a:gd name="T13" fmla="*/ 182 h 182"/>
                <a:gd name="T14" fmla="*/ 45 w 98"/>
                <a:gd name="T15" fmla="*/ 108 h 182"/>
                <a:gd name="T16" fmla="*/ 28 w 98"/>
                <a:gd name="T17" fmla="*/ 108 h 182"/>
                <a:gd name="T18" fmla="*/ 28 w 98"/>
                <a:gd name="T19" fmla="*/ 182 h 182"/>
                <a:gd name="T20" fmla="*/ 0 w 98"/>
                <a:gd name="T21" fmla="*/ 182 h 182"/>
                <a:gd name="T22" fmla="*/ 0 w 98"/>
                <a:gd name="T23" fmla="*/ 0 h 182"/>
                <a:gd name="T24" fmla="*/ 46 w 98"/>
                <a:gd name="T25" fmla="*/ 0 h 182"/>
                <a:gd name="T26" fmla="*/ 28 w 98"/>
                <a:gd name="T27" fmla="*/ 26 h 182"/>
                <a:gd name="T28" fmla="*/ 28 w 98"/>
                <a:gd name="T29" fmla="*/ 82 h 182"/>
                <a:gd name="T30" fmla="*/ 46 w 98"/>
                <a:gd name="T31" fmla="*/ 82 h 182"/>
                <a:gd name="T32" fmla="*/ 55 w 98"/>
                <a:gd name="T33" fmla="*/ 80 h 182"/>
                <a:gd name="T34" fmla="*/ 61 w 98"/>
                <a:gd name="T35" fmla="*/ 74 h 182"/>
                <a:gd name="T36" fmla="*/ 63 w 98"/>
                <a:gd name="T37" fmla="*/ 65 h 182"/>
                <a:gd name="T38" fmla="*/ 64 w 98"/>
                <a:gd name="T39" fmla="*/ 54 h 182"/>
                <a:gd name="T40" fmla="*/ 63 w 98"/>
                <a:gd name="T41" fmla="*/ 43 h 182"/>
                <a:gd name="T42" fmla="*/ 61 w 98"/>
                <a:gd name="T43" fmla="*/ 34 h 182"/>
                <a:gd name="T44" fmla="*/ 55 w 98"/>
                <a:gd name="T45" fmla="*/ 28 h 182"/>
                <a:gd name="T46" fmla="*/ 46 w 98"/>
                <a:gd name="T47" fmla="*/ 26 h 182"/>
                <a:gd name="T48" fmla="*/ 28 w 98"/>
                <a:gd name="T49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182">
                  <a:moveTo>
                    <a:pt x="46" y="0"/>
                  </a:moveTo>
                  <a:cubicBezTo>
                    <a:pt x="62" y="0"/>
                    <a:pt x="74" y="4"/>
                    <a:pt x="82" y="13"/>
                  </a:cubicBezTo>
                  <a:cubicBezTo>
                    <a:pt x="89" y="21"/>
                    <a:pt x="92" y="35"/>
                    <a:pt x="92" y="54"/>
                  </a:cubicBezTo>
                  <a:cubicBezTo>
                    <a:pt x="92" y="65"/>
                    <a:pt x="91" y="75"/>
                    <a:pt x="88" y="83"/>
                  </a:cubicBezTo>
                  <a:cubicBezTo>
                    <a:pt x="85" y="91"/>
                    <a:pt x="79" y="97"/>
                    <a:pt x="71" y="10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  <a:moveTo>
                    <a:pt x="28" y="26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0" y="82"/>
                    <a:pt x="53" y="81"/>
                    <a:pt x="55" y="80"/>
                  </a:cubicBezTo>
                  <a:cubicBezTo>
                    <a:pt x="58" y="78"/>
                    <a:pt x="59" y="76"/>
                    <a:pt x="61" y="74"/>
                  </a:cubicBezTo>
                  <a:cubicBezTo>
                    <a:pt x="62" y="71"/>
                    <a:pt x="63" y="68"/>
                    <a:pt x="63" y="65"/>
                  </a:cubicBezTo>
                  <a:cubicBezTo>
                    <a:pt x="63" y="61"/>
                    <a:pt x="64" y="58"/>
                    <a:pt x="64" y="54"/>
                  </a:cubicBezTo>
                  <a:cubicBezTo>
                    <a:pt x="64" y="50"/>
                    <a:pt x="63" y="47"/>
                    <a:pt x="63" y="43"/>
                  </a:cubicBezTo>
                  <a:cubicBezTo>
                    <a:pt x="63" y="40"/>
                    <a:pt x="62" y="37"/>
                    <a:pt x="61" y="34"/>
                  </a:cubicBezTo>
                  <a:cubicBezTo>
                    <a:pt x="59" y="32"/>
                    <a:pt x="58" y="30"/>
                    <a:pt x="55" y="28"/>
                  </a:cubicBezTo>
                  <a:cubicBezTo>
                    <a:pt x="53" y="27"/>
                    <a:pt x="50" y="26"/>
                    <a:pt x="46" y="26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 userDrawn="1"/>
          </p:nvSpPr>
          <p:spPr bwMode="auto">
            <a:xfrm>
              <a:off x="6523" y="3560"/>
              <a:ext cx="53" cy="340"/>
            </a:xfrm>
            <a:prstGeom prst="rect">
              <a:avLst/>
            </a:pr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6661" y="3560"/>
              <a:ext cx="166" cy="340"/>
            </a:xfrm>
            <a:custGeom>
              <a:avLst/>
              <a:gdLst>
                <a:gd name="T0" fmla="*/ 166 w 166"/>
                <a:gd name="T1" fmla="*/ 48 h 340"/>
                <a:gd name="T2" fmla="*/ 109 w 166"/>
                <a:gd name="T3" fmla="*/ 48 h 340"/>
                <a:gd name="T4" fmla="*/ 109 w 166"/>
                <a:gd name="T5" fmla="*/ 340 h 340"/>
                <a:gd name="T6" fmla="*/ 55 w 166"/>
                <a:gd name="T7" fmla="*/ 340 h 340"/>
                <a:gd name="T8" fmla="*/ 55 w 166"/>
                <a:gd name="T9" fmla="*/ 48 h 340"/>
                <a:gd name="T10" fmla="*/ 0 w 166"/>
                <a:gd name="T11" fmla="*/ 48 h 340"/>
                <a:gd name="T12" fmla="*/ 0 w 166"/>
                <a:gd name="T13" fmla="*/ 0 h 340"/>
                <a:gd name="T14" fmla="*/ 166 w 166"/>
                <a:gd name="T15" fmla="*/ 0 h 340"/>
                <a:gd name="T16" fmla="*/ 166 w 166"/>
                <a:gd name="T17" fmla="*/ 4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40">
                  <a:moveTo>
                    <a:pt x="166" y="48"/>
                  </a:moveTo>
                  <a:lnTo>
                    <a:pt x="109" y="48"/>
                  </a:lnTo>
                  <a:lnTo>
                    <a:pt x="109" y="340"/>
                  </a:lnTo>
                  <a:lnTo>
                    <a:pt x="55" y="340"/>
                  </a:lnTo>
                  <a:lnTo>
                    <a:pt x="5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48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6897" y="3560"/>
              <a:ext cx="184" cy="340"/>
            </a:xfrm>
            <a:custGeom>
              <a:avLst/>
              <a:gdLst>
                <a:gd name="T0" fmla="*/ 118 w 184"/>
                <a:gd name="T1" fmla="*/ 207 h 340"/>
                <a:gd name="T2" fmla="*/ 118 w 184"/>
                <a:gd name="T3" fmla="*/ 340 h 340"/>
                <a:gd name="T4" fmla="*/ 66 w 184"/>
                <a:gd name="T5" fmla="*/ 340 h 340"/>
                <a:gd name="T6" fmla="*/ 66 w 184"/>
                <a:gd name="T7" fmla="*/ 207 h 340"/>
                <a:gd name="T8" fmla="*/ 0 w 184"/>
                <a:gd name="T9" fmla="*/ 0 h 340"/>
                <a:gd name="T10" fmla="*/ 59 w 184"/>
                <a:gd name="T11" fmla="*/ 0 h 340"/>
                <a:gd name="T12" fmla="*/ 92 w 184"/>
                <a:gd name="T13" fmla="*/ 134 h 340"/>
                <a:gd name="T14" fmla="*/ 125 w 184"/>
                <a:gd name="T15" fmla="*/ 0 h 340"/>
                <a:gd name="T16" fmla="*/ 184 w 184"/>
                <a:gd name="T17" fmla="*/ 0 h 340"/>
                <a:gd name="T18" fmla="*/ 118 w 184"/>
                <a:gd name="T19" fmla="*/ 20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340">
                  <a:moveTo>
                    <a:pt x="118" y="207"/>
                  </a:moveTo>
                  <a:lnTo>
                    <a:pt x="118" y="340"/>
                  </a:lnTo>
                  <a:lnTo>
                    <a:pt x="66" y="340"/>
                  </a:lnTo>
                  <a:lnTo>
                    <a:pt x="66" y="20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92" y="134"/>
                  </a:lnTo>
                  <a:lnTo>
                    <a:pt x="125" y="0"/>
                  </a:lnTo>
                  <a:lnTo>
                    <a:pt x="184" y="0"/>
                  </a:lnTo>
                  <a:lnTo>
                    <a:pt x="118" y="207"/>
                  </a:lnTo>
                  <a:close/>
                </a:path>
              </a:pathLst>
            </a:custGeom>
            <a:solidFill>
              <a:srgbClr val="F90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702147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2237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"/>
          <p:cNvSpPr>
            <a:spLocks noGrp="1" noChangeArrowheads="1"/>
          </p:cNvSpPr>
          <p:nvPr>
            <p:ph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4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2991244" y="6356350"/>
            <a:ext cx="2843213" cy="365125"/>
          </a:xfrm>
        </p:spPr>
        <p:txBody>
          <a:bodyPr/>
          <a:lstStyle/>
          <a:p>
            <a:fld id="{CF0E1690-FFBA-4DAF-B44A-36E39ACA0346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193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3761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2996629" y="6356350"/>
            <a:ext cx="2843213" cy="365125"/>
          </a:xfrm>
        </p:spPr>
        <p:txBody>
          <a:bodyPr/>
          <a:lstStyle/>
          <a:p>
            <a:fld id="{8F2A6A3B-A6C9-4C0C-BBE8-3BEF53BED0C3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669"/>
      </p:ext>
    </p:extLst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-title_column 3"/>
          <p:cNvSpPr>
            <a:spLocks noGrp="1"/>
          </p:cNvSpPr>
          <p:nvPr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-title_column 2"/>
          <p:cNvSpPr>
            <a:spLocks noGrp="1"/>
          </p:cNvSpPr>
          <p:nvPr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11035714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4D4D4F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>
          <a:xfrm>
            <a:off x="-3119919" y="6356350"/>
            <a:ext cx="2843213" cy="365125"/>
          </a:xfrm>
        </p:spPr>
        <p:txBody>
          <a:bodyPr/>
          <a:lstStyle/>
          <a:p>
            <a:fld id="{B4E2EE95-4511-40DC-8811-39B6C5014E5F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8344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-3068549" y="6356350"/>
            <a:ext cx="2843213" cy="365125"/>
          </a:xfrm>
        </p:spPr>
        <p:txBody>
          <a:bodyPr/>
          <a:lstStyle/>
          <a:p>
            <a:fld id="{BA761656-1249-4F38-99F8-ACF2559DA4D2}" type="datetimeFigureOut">
              <a:rPr lang="en-US" smtClean="0"/>
              <a:t>3/31/22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9873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1102237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_page number"/>
          <p:cNvSpPr txBox="1">
            <a:spLocks/>
          </p:cNvSpPr>
          <p:nvPr/>
        </p:nvSpPr>
        <p:spPr>
          <a:xfrm>
            <a:off x="9897959" y="6559936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9080500" y="6543258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©2022 Check Point Software Technologies</a:t>
            </a:r>
            <a:r>
              <a:rPr lang="en-US" sz="900" kern="0" baseline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Ltd. </a:t>
            </a:r>
          </a:p>
        </p:txBody>
      </p:sp>
      <p:cxnSp>
        <p:nvCxnSpPr>
          <p:cNvPr id="94" name="Footer line"/>
          <p:cNvCxnSpPr/>
          <p:nvPr userDrawn="1"/>
        </p:nvCxnSpPr>
        <p:spPr bwMode="auto">
          <a:xfrm>
            <a:off x="0" y="6502173"/>
            <a:ext cx="12188825" cy="3837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5934456" y="6543915"/>
            <a:ext cx="3097481" cy="3024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09601" y="6552096"/>
            <a:ext cx="1054729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027779" y="6595360"/>
            <a:ext cx="3364030" cy="1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95" r:id="rId2"/>
    <p:sldLayoutId id="2147483880" r:id="rId3"/>
    <p:sldLayoutId id="2147483894" r:id="rId4"/>
    <p:sldLayoutId id="2147483898" r:id="rId5"/>
    <p:sldLayoutId id="2147483882" r:id="rId6"/>
    <p:sldLayoutId id="2147483883" r:id="rId7"/>
    <p:sldLayoutId id="2147483884" r:id="rId8"/>
    <p:sldLayoutId id="2147483885" r:id="rId9"/>
    <p:sldLayoutId id="2147483879" r:id="rId10"/>
    <p:sldLayoutId id="2147483889" r:id="rId11"/>
    <p:sldLayoutId id="2147483890" r:id="rId12"/>
    <p:sldLayoutId id="2147483897" r:id="rId13"/>
    <p:sldLayoutId id="2147483899" r:id="rId14"/>
    <p:sldLayoutId id="2147483900" r:id="rId15"/>
    <p:sldLayoutId id="2147483913" r:id="rId16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tx2"/>
        </a:buClr>
        <a:buSzPct val="85000"/>
        <a:buFont typeface="Arial" panose="020B0604020202020204" pitchFamily="34" charset="0"/>
        <a:buChar char="•"/>
        <a:defRPr lang="en-US" sz="28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400" dirty="0" smtClean="0">
          <a:solidFill>
            <a:schemeClr val="tx1"/>
          </a:solidFill>
          <a:latin typeface="Arial" panose="020B0604020202020204" pitchFamily="34" charset="0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000" dirty="0" smtClean="0">
          <a:solidFill>
            <a:schemeClr val="tx1"/>
          </a:solidFill>
          <a:latin typeface="Arial" panose="020B0604020202020204" pitchFamily="34" charset="0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60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5" pos="2652" userDrawn="1">
          <p15:clr>
            <a:srgbClr val="F26B43"/>
          </p15:clr>
        </p15:guide>
        <p15:guide id="6" pos="4297" userDrawn="1">
          <p15:clr>
            <a:srgbClr val="F26B43"/>
          </p15:clr>
        </p15:guide>
        <p15:guide id="7" pos="2378" userDrawn="1">
          <p15:clr>
            <a:srgbClr val="F26B43"/>
          </p15:clr>
        </p15:guide>
        <p15:guide id="8" pos="75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64CB-C813-4119-A9D7-681724320FDF}" type="datetimeFigureOut">
              <a:rPr lang="cs-CZ" smtClean="0"/>
              <a:t>31.03.2022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5630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Nuage_Networks_VSP" TargetMode="External"/><Relationship Id="rId3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Cisco_ACI" TargetMode="External"/><Relationship Id="rId7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Microsoft_Azure" TargetMode="External"/><Relationship Id="rId12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VMware_vCente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Kubernetes" TargetMode="External"/><Relationship Id="rId11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VMware_NSX_T_Management_Server" TargetMode="External"/><Relationship Id="rId5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Goolge_Cloud_Platform" TargetMode="External"/><Relationship Id="rId10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VMware_Servers" TargetMode="External"/><Relationship Id="rId4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Cisco_ISE" TargetMode="External"/><Relationship Id="rId9" Type="http://schemas.openxmlformats.org/officeDocument/2006/relationships/hyperlink" Target="https://sc1.checkpoint.com/documents/R81/WebAdminGuides/EN/CP_R81_CloudGuard_Controller_AdminGuide/Topics-CGRDG/Supported-Data-Centers.htm?tocpath=%20Supported%20Data%20Centers%7C_____0#OpenStac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hyperlink" Target="https://supportcenter.checkpoint.com/supportcenter/portal?eventSubmit_doGoviewsolutiondetails=&amp;solutionid=sk167210&amp;partition=Basic&amp;product=Quantu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center.checkpoint.com/supportcenter/portal?eventSubmit_doGoviewsolutiondetails=&amp;solutionid=sk167210&amp;partition=Basic&amp;product=Quantum" TargetMode="External"/><Relationship Id="rId2" Type="http://schemas.openxmlformats.org/officeDocument/2006/relationships/hyperlink" Target="https://sc1.checkpoint.com/documents/R81.10/WebAdminGuides/EN/CP_R81.10_CloudGuard_Controller_AdminGuide/Topics-CGRDG/Introduction-to-CloudGuard-Controller.htm?tocpath=_____4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44644" y="1236515"/>
            <a:ext cx="8619892" cy="3027783"/>
          </a:xfrm>
        </p:spPr>
        <p:txBody>
          <a:bodyPr/>
          <a:lstStyle/>
          <a:p>
            <a:pPr marL="347472" lvl="1" indent="0">
              <a:buNone/>
            </a:pPr>
            <a:r>
              <a:rPr lang="cs-CZ" sz="3600" dirty="0" err="1">
                <a:solidFill>
                  <a:schemeClr val="bg1"/>
                </a:solidFill>
              </a:rPr>
              <a:t>CloudGuard</a:t>
            </a:r>
            <a:r>
              <a:rPr lang="cs-CZ" sz="3600" dirty="0">
                <a:solidFill>
                  <a:schemeClr val="bg1"/>
                </a:solidFill>
              </a:rPr>
              <a:t> Controller - </a:t>
            </a:r>
            <a:r>
              <a:rPr lang="cs-CZ" sz="3600" b="1" dirty="0" err="1">
                <a:solidFill>
                  <a:schemeClr val="bg1"/>
                </a:solidFill>
              </a:rPr>
              <a:t>Generic</a:t>
            </a:r>
            <a:r>
              <a:rPr lang="cs-CZ" sz="3600" b="1" dirty="0">
                <a:solidFill>
                  <a:schemeClr val="bg1"/>
                </a:solidFill>
              </a:rPr>
              <a:t> DC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objects sourced from Kubernetes APIs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using custom middleware service 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(bash script in Pod)</a:t>
            </a:r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3F86A-53B8-844C-8D91-F7882F47C192}"/>
              </a:ext>
            </a:extLst>
          </p:cNvPr>
          <p:cNvSpPr txBox="1"/>
          <p:nvPr/>
        </p:nvSpPr>
        <p:spPr bwMode="auto">
          <a:xfrm>
            <a:off x="812800" y="4573061"/>
            <a:ext cx="964719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CZ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Martin Koldovský, Beyond Perimeter Security Expert, Eastern Europe</a:t>
            </a:r>
          </a:p>
          <a:p>
            <a:pPr>
              <a:spcBef>
                <a:spcPts val="0"/>
              </a:spcBef>
            </a:pPr>
            <a:r>
              <a:rPr lang="en-CZ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+Pavel Krejčí, SE Czech Republic</a:t>
            </a:r>
          </a:p>
        </p:txBody>
      </p:sp>
    </p:spTree>
    <p:extLst>
      <p:ext uri="{BB962C8B-B14F-4D97-AF65-F5344CB8AC3E}">
        <p14:creationId xmlns:p14="http://schemas.microsoft.com/office/powerpoint/2010/main" val="5057861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6"/>
          <p:cNvGrpSpPr/>
          <p:nvPr/>
        </p:nvGrpSpPr>
        <p:grpSpPr>
          <a:xfrm>
            <a:off x="625836" y="233466"/>
            <a:ext cx="11467592" cy="6035980"/>
            <a:chOff x="469500" y="174475"/>
            <a:chExt cx="8602934" cy="4528164"/>
          </a:xfrm>
        </p:grpSpPr>
        <p:cxnSp>
          <p:nvCxnSpPr>
            <p:cNvPr id="255" name="Google Shape;255;p36"/>
            <p:cNvCxnSpPr>
              <a:endCxn id="256" idx="1"/>
            </p:cNvCxnSpPr>
            <p:nvPr/>
          </p:nvCxnSpPr>
          <p:spPr>
            <a:xfrm rot="10800000" flipH="1">
              <a:off x="3945402" y="2415571"/>
              <a:ext cx="8235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57" name="Google Shape;257;p36"/>
            <p:cNvSpPr/>
            <p:nvPr/>
          </p:nvSpPr>
          <p:spPr>
            <a:xfrm>
              <a:off x="469500" y="910975"/>
              <a:ext cx="3609000" cy="3251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721775" y="1128200"/>
              <a:ext cx="1429500" cy="12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896950" y="128937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1476800" y="128937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1240450" y="1748350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2380775" y="1128200"/>
              <a:ext cx="1429500" cy="12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2555950" y="128937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3135800" y="128937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2899450" y="1748350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795575" y="2519150"/>
              <a:ext cx="1429500" cy="12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970750" y="268032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550600" y="268032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314250" y="3139300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2380775" y="2519150"/>
              <a:ext cx="1429500" cy="12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2555950" y="268032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135800" y="2680325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2899450" y="3139300"/>
              <a:ext cx="343500" cy="3294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56" name="Google Shape;25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8902" y="2107325"/>
              <a:ext cx="1244700" cy="6164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Google Shape;274;p36"/>
            <p:cNvCxnSpPr/>
            <p:nvPr/>
          </p:nvCxnSpPr>
          <p:spPr>
            <a:xfrm rot="10800000" flipH="1">
              <a:off x="6073827" y="2411071"/>
              <a:ext cx="8235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5" name="Google Shape;275;p36"/>
            <p:cNvSpPr txBox="1"/>
            <p:nvPr/>
          </p:nvSpPr>
          <p:spPr>
            <a:xfrm>
              <a:off x="1275375" y="4302600"/>
              <a:ext cx="1765800" cy="40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121868" rIns="121868" bIns="121868" anchor="t" anchorCtr="0">
              <a:spAutoFit/>
            </a:bodyPr>
            <a:lstStyle/>
            <a:p>
              <a:pPr defTabSz="1218895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</a:pPr>
              <a:r>
                <a:rPr lang="en" sz="1866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OpenShift Cluster</a:t>
              </a:r>
              <a:endParaRPr sz="1866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3275" y="174475"/>
              <a:ext cx="2929991" cy="59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57550" y="1250492"/>
              <a:ext cx="2114884" cy="21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6"/>
          <p:cNvSpPr txBox="1"/>
          <p:nvPr/>
        </p:nvSpPr>
        <p:spPr>
          <a:xfrm>
            <a:off x="6169293" y="3815232"/>
            <a:ext cx="2244215" cy="5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Perimeter FW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10136459" y="2984815"/>
            <a:ext cx="1778337" cy="5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Internet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967214" y="2624043"/>
            <a:ext cx="1610381" cy="5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Pod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endParaRPr lang="cs-CZ" kern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endParaRPr lang="cs-CZ" kern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CloudGuard Controller – Generic Data Center </a:t>
            </a:r>
            <a:r>
              <a:rPr lang="cs-CZ" dirty="0" err="1"/>
              <a:t>objects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535" y="2377398"/>
            <a:ext cx="8839201" cy="325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42" y="1287914"/>
            <a:ext cx="10649894" cy="84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8607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4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1386" y="1374952"/>
            <a:ext cx="8184003" cy="46087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CloudGuard Controller</a:t>
            </a:r>
            <a:br>
              <a:rPr lang="cs-CZ" dirty="0"/>
            </a:b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Check Point Security Management integrations with SDDCs including:</a:t>
            </a:r>
            <a:endParaRPr lang="cs-CZ" dirty="0"/>
          </a:p>
          <a:p>
            <a:pPr marL="457200" lvl="0" indent="-295275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</a:rPr>
              <a:t>Amazon Web Services</a:t>
            </a: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ACI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ISE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Platform (GCP)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endParaRPr lang="cs-CZ" sz="1400" dirty="0">
              <a:solidFill>
                <a:srgbClr val="333333"/>
              </a:solidFill>
            </a:endParaRPr>
          </a:p>
          <a:p>
            <a:pPr marL="914400" lvl="1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lphaLcPeriod"/>
            </a:pPr>
            <a:r>
              <a:rPr lang="cs-CZ" sz="1400" dirty="0">
                <a:solidFill>
                  <a:srgbClr val="333333"/>
                </a:solidFill>
              </a:rPr>
              <a:t>Endpoints</a:t>
            </a:r>
          </a:p>
          <a:p>
            <a:pPr marL="914400" lvl="1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lphaLcPeriod"/>
            </a:pPr>
            <a:r>
              <a:rPr lang="cs-CZ" sz="1400" dirty="0">
                <a:solidFill>
                  <a:srgbClr val="333333"/>
                </a:solidFill>
              </a:rPr>
              <a:t>Pods</a:t>
            </a:r>
          </a:p>
          <a:p>
            <a:pPr marL="914400" lvl="1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lphaLcPeriod"/>
            </a:pPr>
            <a:r>
              <a:rPr lang="cs-CZ" sz="1400" dirty="0">
                <a:solidFill>
                  <a:srgbClr val="333333"/>
                </a:solidFill>
              </a:rPr>
              <a:t>Services</a:t>
            </a:r>
          </a:p>
          <a:p>
            <a:pPr marL="914400" lvl="1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lphaLcPeriod"/>
            </a:pPr>
            <a:r>
              <a:rPr lang="cs-CZ" sz="1400" dirty="0">
                <a:solidFill>
                  <a:srgbClr val="333333"/>
                </a:solidFill>
              </a:rPr>
              <a:t>nodes </a:t>
            </a: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Nuage Networks VSP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 vCenter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 NSX-T</a:t>
            </a:r>
            <a:endParaRPr lang="cs-CZ" sz="1400" dirty="0">
              <a:solidFill>
                <a:srgbClr val="333333"/>
              </a:solidFill>
            </a:endParaRPr>
          </a:p>
          <a:p>
            <a:pPr marL="45720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■"/>
            </a:pPr>
            <a:r>
              <a:rPr lang="cs-CZ" sz="1400" dirty="0">
                <a:solidFill>
                  <a:srgbClr val="333333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 NSX-V</a:t>
            </a:r>
            <a:endParaRPr lang="cs-CZ" sz="1400" u="sng" dirty="0">
              <a:solidFill>
                <a:schemeClr val="hlink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88567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CloudGuard </a:t>
            </a:r>
            <a:r>
              <a:rPr lang="cs-CZ" dirty="0" err="1"/>
              <a:t>Controller</a:t>
            </a:r>
            <a:r>
              <a:rPr lang="cs-CZ" dirty="0"/>
              <a:t> – </a:t>
            </a:r>
            <a:r>
              <a:rPr lang="cs-CZ" dirty="0" err="1"/>
              <a:t>new</a:t>
            </a:r>
            <a:r>
              <a:rPr lang="cs-CZ" dirty="0"/>
              <a:t> in R81.10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K8S </a:t>
            </a:r>
            <a:r>
              <a:rPr lang="cs-CZ" dirty="0"/>
              <a:t>DC support</a:t>
            </a:r>
          </a:p>
          <a:p>
            <a:r>
              <a:rPr lang="cs-CZ" b="1" dirty="0"/>
              <a:t>Data Center QUERY </a:t>
            </a:r>
            <a:r>
              <a:rPr lang="cs-CZ" dirty="0" err="1"/>
              <a:t>object</a:t>
            </a:r>
            <a:endParaRPr lang="cs-CZ" dirty="0"/>
          </a:p>
          <a:p>
            <a:r>
              <a:rPr lang="cs-CZ" b="1" dirty="0"/>
              <a:t>NAT</a:t>
            </a:r>
            <a:r>
              <a:rPr lang="cs-CZ" dirty="0"/>
              <a:t> – </a:t>
            </a:r>
            <a:r>
              <a:rPr lang="cs-CZ" dirty="0" err="1"/>
              <a:t>supports</a:t>
            </a:r>
            <a:r>
              <a:rPr lang="cs-CZ" dirty="0"/>
              <a:t> DC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original</a:t>
            </a:r>
            <a:r>
              <a:rPr lang="cs-CZ" dirty="0"/>
              <a:t> source and </a:t>
            </a:r>
            <a:r>
              <a:rPr lang="cs-CZ" dirty="0" err="1"/>
              <a:t>original</a:t>
            </a:r>
            <a:r>
              <a:rPr lang="cs-CZ" dirty="0"/>
              <a:t> destination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06407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9940210" y="5333471"/>
            <a:ext cx="1344850" cy="53324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algn="ctr"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K8S API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3819438" y="1338279"/>
            <a:ext cx="1659168" cy="11075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algn="ctr"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CHKP Security Management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9783051" y="1338279"/>
            <a:ext cx="1659168" cy="11075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algn="ctr"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CHKP integration middleware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472110" y="1338278"/>
            <a:ext cx="1659168" cy="11075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algn="ctr"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86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CHKP Security Gateway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89" name="Google Shape;289;p37"/>
          <p:cNvCxnSpPr>
            <a:endCxn id="285" idx="0"/>
          </p:cNvCxnSpPr>
          <p:nvPr/>
        </p:nvCxnSpPr>
        <p:spPr>
          <a:xfrm>
            <a:off x="10612635" y="2446223"/>
            <a:ext cx="0" cy="28872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0" name="Google Shape;290;p37"/>
          <p:cNvCxnSpPr>
            <a:stCxn id="286" idx="3"/>
            <a:endCxn id="287" idx="1"/>
          </p:cNvCxnSpPr>
          <p:nvPr/>
        </p:nvCxnSpPr>
        <p:spPr>
          <a:xfrm>
            <a:off x="5478606" y="1892334"/>
            <a:ext cx="43044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1" name="Google Shape;291;p37"/>
          <p:cNvCxnSpPr>
            <a:stCxn id="288" idx="3"/>
            <a:endCxn id="286" idx="1"/>
          </p:cNvCxnSpPr>
          <p:nvPr/>
        </p:nvCxnSpPr>
        <p:spPr>
          <a:xfrm>
            <a:off x="2131278" y="1892334"/>
            <a:ext cx="16883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249" y="2106513"/>
            <a:ext cx="3325499" cy="35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7324565" y="915055"/>
            <a:ext cx="1497210" cy="8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400" u="sng" kern="0">
                <a:solidFill>
                  <a:srgbClr val="0097A7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  <a:hlinkClick r:id="rId4"/>
              </a:rPr>
              <a:t>sk167210</a:t>
            </a:r>
            <a:r>
              <a:rPr lang="en" sz="1400" ker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 Generic DC integration 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12" y="474703"/>
            <a:ext cx="1659168" cy="8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10712244" y="4271281"/>
            <a:ext cx="1115309" cy="8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spAutoFit/>
          </a:bodyPr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" sz="1400" ker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list of IP ranges or IPs</a:t>
            </a:r>
            <a:endParaRPr sz="186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181" y="2687160"/>
            <a:ext cx="2507513" cy="400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5324" y="296884"/>
            <a:ext cx="10707865" cy="53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3942" y="2687160"/>
            <a:ext cx="2710151" cy="40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endParaRPr lang="cs-CZ" kern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 defTabSz="121889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endParaRPr lang="cs-CZ" kern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8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Documentation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CloudGuard</a:t>
            </a:r>
            <a:r>
              <a:rPr lang="en-US" sz="2400" b="1" dirty="0"/>
              <a:t> Controller R81.10 Administration Guide</a:t>
            </a:r>
            <a:endParaRPr lang="cs-CZ" sz="2400" b="1" dirty="0"/>
          </a:p>
          <a:p>
            <a:pPr lvl="1"/>
            <a:r>
              <a:rPr lang="cs-CZ" sz="2000" dirty="0">
                <a:hlinkClick r:id="rId2"/>
              </a:rPr>
              <a:t>https://sc1.checkpoint.com/documents/R81.10/WebAdminGuides/EN/CP_R81.10_CloudGuard_Controller_AdminGuide/Topics-CGRDG/Introduction-to-CloudGuard-Controller.htm?tocpath=_____4</a:t>
            </a:r>
            <a:br>
              <a:rPr lang="cs-CZ" sz="2000" dirty="0"/>
            </a:br>
            <a:endParaRPr lang="cs-CZ" sz="2000" dirty="0"/>
          </a:p>
          <a:p>
            <a:r>
              <a:rPr lang="cs-CZ" sz="2400" b="1" dirty="0"/>
              <a:t>Generic Data Center feature </a:t>
            </a:r>
          </a:p>
          <a:p>
            <a:pPr lvl="1"/>
            <a:r>
              <a:rPr lang="cs-CZ" sz="2000" dirty="0">
                <a:hlinkClick r:id="rId3"/>
              </a:rPr>
              <a:t>https://supportcenter.checkpoint.com/supportcenter/portal?eventSubmit_doGoviewsolutiondetails=&amp;solutionid=sk167210&amp;partition=Basic&amp;product=Quantum</a:t>
            </a:r>
            <a:endParaRPr lang="cs-CZ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96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0693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P_CorpTemp2020 (1)">
  <a:themeElements>
    <a:clrScheme name="Check Point 2022">
      <a:dk1>
        <a:srgbClr val="4D4D4F"/>
      </a:dk1>
      <a:lt1>
        <a:srgbClr val="FFFFFF"/>
      </a:lt1>
      <a:dk2>
        <a:srgbClr val="920053"/>
      </a:dk2>
      <a:lt2>
        <a:srgbClr val="DA1572"/>
      </a:lt2>
      <a:accent1>
        <a:srgbClr val="DA1572"/>
      </a:accent1>
      <a:accent2>
        <a:srgbClr val="3075FF"/>
      </a:accent2>
      <a:accent3>
        <a:srgbClr val="B6DB19"/>
      </a:accent3>
      <a:accent4>
        <a:srgbClr val="FFC000"/>
      </a:accent4>
      <a:accent5>
        <a:srgbClr val="FF6600"/>
      </a:accent5>
      <a:accent6>
        <a:srgbClr val="293896"/>
      </a:accent6>
      <a:hlink>
        <a:srgbClr val="293896"/>
      </a:hlink>
      <a:folHlink>
        <a:srgbClr val="00B0F0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B89A83D1-2383-4488-8014-B7835870D471}" vid="{553F8269-7BDF-4F6B-B27C-793DA9056301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CP_CorpTemp_2022</Template>
  <TotalTime>1554</TotalTime>
  <Words>245</Words>
  <Application>Microsoft Macintosh PowerPoint</Application>
  <PresentationFormat>Custom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Ciscolight</vt:lpstr>
      <vt:lpstr>Helvetica</vt:lpstr>
      <vt:lpstr>Wingdings</vt:lpstr>
      <vt:lpstr>CP_CorpTemp2020 (1)</vt:lpstr>
      <vt:lpstr>Simple Light</vt:lpstr>
      <vt:lpstr>PowerPoint Presentation</vt:lpstr>
      <vt:lpstr>PowerPoint Presentation</vt:lpstr>
      <vt:lpstr>CloudGuard Controller – Generic Data Center objects</vt:lpstr>
      <vt:lpstr>CloudGuard Controller </vt:lpstr>
      <vt:lpstr>CloudGuard Controller – new in R81.10</vt:lpstr>
      <vt:lpstr>PowerPoint Presentation</vt:lpstr>
      <vt:lpstr>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Clark</dc:creator>
  <cp:lastModifiedBy>Martin Koldovsky</cp:lastModifiedBy>
  <cp:revision>56</cp:revision>
  <cp:lastPrinted>2013-06-12T23:53:29Z</cp:lastPrinted>
  <dcterms:created xsi:type="dcterms:W3CDTF">2022-01-20T21:47:18Z</dcterms:created>
  <dcterms:modified xsi:type="dcterms:W3CDTF">2022-03-31T13:19:50Z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/>
  </property>
  <property fmtid="{D5CDD505-2E9C-101B-9397-08002B2CF9AE}" pid="14" name="DomainID">
    <vt:lpwstr/>
  </property>
  <property fmtid="{D5CDD505-2E9C-101B-9397-08002B2CF9AE}" pid="15" name="HText">
    <vt:lpwstr/>
  </property>
  <property fmtid="{D5CDD505-2E9C-101B-9397-08002B2CF9AE}" pid="16" name="FText">
    <vt:lpwstr/>
  </property>
  <property fmtid="{D5CDD505-2E9C-101B-9397-08002B2CF9AE}" pid="17" name="WMark">
    <vt:lpwstr/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lqminfo">
    <vt:i4>3</vt:i4>
  </property>
  <property fmtid="{D5CDD505-2E9C-101B-9397-08002B2CF9AE}" pid="65" name="lqmsess">
    <vt:lpwstr>1a5f720e-7d00-4620-88a5-38245ece3927</vt:lpwstr>
  </property>
</Properties>
</file>