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2" r:id="rId4"/>
    <p:sldId id="265" r:id="rId5"/>
    <p:sldId id="263" r:id="rId6"/>
    <p:sldId id="264"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81" d="100"/>
          <a:sy n="81" d="100"/>
        </p:scale>
        <p:origin x="75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1378945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99191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59860B-0F08-40F1-A19D-3ACAF2F8FAE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3255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2224264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59860B-0F08-40F1-A19D-3ACAF2F8FAE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3755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2940998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3610512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171992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2185936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149943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325413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CACFA-B24C-43E1-B683-84567CCD7954}" type="datetimeFigureOut">
              <a:rPr lang="en-US" smtClean="0"/>
              <a:t>5/11/2016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57579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CACFA-B24C-43E1-B683-84567CCD7954}"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119832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CACFA-B24C-43E1-B683-84567CCD7954}" type="datetimeFigureOut">
              <a:rPr lang="en-US" smtClean="0"/>
              <a:t>5/11/2016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335627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310970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3377509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ECACFA-B24C-43E1-B683-84567CCD7954}" type="datetimeFigureOut">
              <a:rPr lang="en-US" smtClean="0"/>
              <a:t>5/11/2016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59860B-0F08-40F1-A19D-3ACAF2F8FAE1}" type="slidenum">
              <a:rPr lang="en-US" smtClean="0"/>
              <a:t>‹#›</a:t>
            </a:fld>
            <a:endParaRPr lang="en-US"/>
          </a:p>
        </p:txBody>
      </p:sp>
    </p:spTree>
    <p:extLst>
      <p:ext uri="{BB962C8B-B14F-4D97-AF65-F5344CB8AC3E}">
        <p14:creationId xmlns:p14="http://schemas.microsoft.com/office/powerpoint/2010/main" val="26832408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Lemon Notes</a:t>
            </a:r>
          </a:p>
        </p:txBody>
      </p:sp>
      <p:sp>
        <p:nvSpPr>
          <p:cNvPr id="3" name="Subtitle 2"/>
          <p:cNvSpPr>
            <a:spLocks noGrp="1"/>
          </p:cNvSpPr>
          <p:nvPr>
            <p:ph type="subTitle" idx="1"/>
          </p:nvPr>
        </p:nvSpPr>
        <p:spPr/>
        <p:txBody>
          <a:bodyPr/>
          <a:lstStyle/>
          <a:p>
            <a:r>
              <a:rPr lang="en-US" dirty="0"/>
              <a:t>Created and presented by:</a:t>
            </a:r>
          </a:p>
          <a:p>
            <a:r>
              <a:rPr lang="en-US" dirty="0"/>
              <a:t>Michael Cavataio, Alex Kouthoofd, and Michael Kolacki</a:t>
            </a:r>
          </a:p>
        </p:txBody>
      </p:sp>
    </p:spTree>
    <p:extLst>
      <p:ext uri="{BB962C8B-B14F-4D97-AF65-F5344CB8AC3E}">
        <p14:creationId xmlns:p14="http://schemas.microsoft.com/office/powerpoint/2010/main" val="83265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0255"/>
          </a:xfrm>
        </p:spPr>
        <p:txBody>
          <a:bodyPr/>
          <a:lstStyle/>
          <a:p>
            <a:r>
              <a:rPr lang="en-US" dirty="0"/>
              <a:t>Purpose and Applicability</a:t>
            </a:r>
          </a:p>
        </p:txBody>
      </p:sp>
      <p:sp>
        <p:nvSpPr>
          <p:cNvPr id="3" name="Content Placeholder 2"/>
          <p:cNvSpPr>
            <a:spLocks noGrp="1"/>
          </p:cNvSpPr>
          <p:nvPr>
            <p:ph idx="1"/>
          </p:nvPr>
        </p:nvSpPr>
        <p:spPr>
          <a:xfrm>
            <a:off x="2592925" y="1541930"/>
            <a:ext cx="8915400" cy="4831976"/>
          </a:xfrm>
        </p:spPr>
        <p:txBody>
          <a:bodyPr/>
          <a:lstStyle/>
          <a:p>
            <a:r>
              <a:rPr lang="en-US" dirty="0"/>
              <a:t>Why a notetaking application?</a:t>
            </a:r>
          </a:p>
          <a:p>
            <a:pPr lvl="1"/>
            <a:r>
              <a:rPr lang="en-US" dirty="0"/>
              <a:t>We’re all students. We know the importance of taking notes and recording our thoughts.</a:t>
            </a:r>
          </a:p>
          <a:p>
            <a:pPr lvl="1"/>
            <a:r>
              <a:rPr lang="en-US" dirty="0"/>
              <a:t>While this can be done with a notebook and pen, in an age where so much of the information we observe, study, and review is available to us via computer, it is convenient to have something readily available anytime that information is accessible.</a:t>
            </a:r>
          </a:p>
          <a:p>
            <a:pPr lvl="1"/>
            <a:r>
              <a:rPr lang="en-US" dirty="0"/>
              <a:t>This has the additional benefit of providing a very intuitive structure to the Notes that are being taken; Projects may be created at any time by the user, in which any number of subject specific Notes may be recorded. When reviewing these Notes later, a user need only concern themselves with the Project of interest, and the subject of the desired Note.</a:t>
            </a:r>
          </a:p>
          <a:p>
            <a:r>
              <a:rPr lang="en-US" dirty="0"/>
              <a:t>The necessity to record one’s thoughts goes well beyond students</a:t>
            </a:r>
          </a:p>
          <a:p>
            <a:pPr lvl="1"/>
            <a:r>
              <a:rPr lang="en-US" dirty="0"/>
              <a:t>Consider a psychologist, or receptionist, or anyone with a computer readily accessible throughout the day; the ability to record one’s thoughts at whim allows the mind to be focused on other, potentially more important tasks.</a:t>
            </a:r>
          </a:p>
        </p:txBody>
      </p:sp>
    </p:spTree>
    <p:extLst>
      <p:ext uri="{BB962C8B-B14F-4D97-AF65-F5344CB8AC3E}">
        <p14:creationId xmlns:p14="http://schemas.microsoft.com/office/powerpoint/2010/main" val="315321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Quintessential Functionality</a:t>
            </a:r>
          </a:p>
        </p:txBody>
      </p:sp>
      <p:pic>
        <p:nvPicPr>
          <p:cNvPr id="4" name="Picture 3"/>
          <p:cNvPicPr/>
          <p:nvPr/>
        </p:nvPicPr>
        <p:blipFill>
          <a:blip r:embed="rId2"/>
          <a:stretch/>
        </p:blipFill>
        <p:spPr>
          <a:xfrm>
            <a:off x="448235" y="1810552"/>
            <a:ext cx="5414682" cy="4272001"/>
          </a:xfrm>
          <a:prstGeom prst="rect">
            <a:avLst/>
          </a:prstGeom>
          <a:ln>
            <a:noFill/>
          </a:ln>
        </p:spPr>
      </p:pic>
      <p:pic>
        <p:nvPicPr>
          <p:cNvPr id="5" name="Picture 4"/>
          <p:cNvPicPr/>
          <p:nvPr/>
        </p:nvPicPr>
        <p:blipFill>
          <a:blip r:embed="rId3"/>
          <a:stretch/>
        </p:blipFill>
        <p:spPr>
          <a:xfrm>
            <a:off x="6284016" y="1810552"/>
            <a:ext cx="5540431" cy="4272001"/>
          </a:xfrm>
          <a:prstGeom prst="rect">
            <a:avLst/>
          </a:prstGeom>
          <a:ln>
            <a:noFill/>
          </a:ln>
        </p:spPr>
      </p:pic>
    </p:spTree>
    <p:extLst>
      <p:ext uri="{BB962C8B-B14F-4D97-AF65-F5344CB8AC3E}">
        <p14:creationId xmlns:p14="http://schemas.microsoft.com/office/powerpoint/2010/main" val="276248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Quintessential Functionality</a:t>
            </a:r>
          </a:p>
        </p:txBody>
      </p:sp>
      <p:pic>
        <p:nvPicPr>
          <p:cNvPr id="6" name="Picture 5"/>
          <p:cNvPicPr/>
          <p:nvPr/>
        </p:nvPicPr>
        <p:blipFill rotWithShape="1">
          <a:blip r:embed="rId2"/>
          <a:srcRect r="12401"/>
          <a:stretch/>
        </p:blipFill>
        <p:spPr>
          <a:xfrm>
            <a:off x="232206" y="1810552"/>
            <a:ext cx="5550030" cy="3967201"/>
          </a:xfrm>
          <a:prstGeom prst="rect">
            <a:avLst/>
          </a:prstGeom>
          <a:ln>
            <a:noFill/>
          </a:ln>
        </p:spPr>
      </p:pic>
      <p:pic>
        <p:nvPicPr>
          <p:cNvPr id="3" name="Picture 2"/>
          <p:cNvPicPr>
            <a:picLocks noChangeAspect="1"/>
          </p:cNvPicPr>
          <p:nvPr/>
        </p:nvPicPr>
        <p:blipFill rotWithShape="1">
          <a:blip r:embed="rId3"/>
          <a:srcRect l="27692" t="40381" r="32846" b="11986"/>
          <a:stretch/>
        </p:blipFill>
        <p:spPr>
          <a:xfrm>
            <a:off x="6122893" y="1810552"/>
            <a:ext cx="5842910" cy="3967201"/>
          </a:xfrm>
          <a:prstGeom prst="rect">
            <a:avLst/>
          </a:prstGeom>
        </p:spPr>
      </p:pic>
    </p:spTree>
    <p:extLst>
      <p:ext uri="{BB962C8B-B14F-4D97-AF65-F5344CB8AC3E}">
        <p14:creationId xmlns:p14="http://schemas.microsoft.com/office/powerpoint/2010/main" val="11796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0255"/>
          </a:xfrm>
        </p:spPr>
        <p:txBody>
          <a:bodyPr/>
          <a:lstStyle/>
          <a:p>
            <a:r>
              <a:rPr lang="en-US" dirty="0"/>
              <a:t>Additional Functionality </a:t>
            </a:r>
          </a:p>
        </p:txBody>
      </p:sp>
      <p:sp>
        <p:nvSpPr>
          <p:cNvPr id="3" name="Content Placeholder 2"/>
          <p:cNvSpPr>
            <a:spLocks noGrp="1"/>
          </p:cNvSpPr>
          <p:nvPr>
            <p:ph idx="1"/>
          </p:nvPr>
        </p:nvSpPr>
        <p:spPr>
          <a:xfrm>
            <a:off x="2592925" y="1541930"/>
            <a:ext cx="8915400" cy="4831976"/>
          </a:xfrm>
        </p:spPr>
        <p:txBody>
          <a:bodyPr/>
          <a:lstStyle/>
          <a:p>
            <a:r>
              <a:rPr lang="en-US" dirty="0"/>
              <a:t>Modes – Bold, Italic, Color, Speech, and a Basic Calculator. Apply these bits 			of functionality with some simple delimiters!</a:t>
            </a:r>
          </a:p>
          <a:p>
            <a:pPr lvl="1"/>
            <a:r>
              <a:rPr lang="en-US" dirty="0"/>
              <a:t>Bold – Bolding the font of what you’re writing will certainly draw attention to critical and important sections.</a:t>
            </a:r>
          </a:p>
          <a:p>
            <a:pPr lvl="1"/>
            <a:r>
              <a:rPr lang="en-US" dirty="0"/>
              <a:t>Italics – Italicize that! It’ll look prettier</a:t>
            </a:r>
          </a:p>
          <a:p>
            <a:pPr lvl="1"/>
            <a:r>
              <a:rPr lang="en-US" dirty="0"/>
              <a:t>Color – Color your words to really make something POP, which is useful when trying to emphasize important ideas, words, phrases, definitions, etc.</a:t>
            </a:r>
          </a:p>
          <a:p>
            <a:pPr lvl="1"/>
            <a:r>
              <a:rPr lang="en-US" dirty="0"/>
              <a:t>Speech – Because everyone needs someone to talk to. Uses are only limited to imagination.</a:t>
            </a:r>
          </a:p>
          <a:p>
            <a:pPr lvl="1"/>
            <a:r>
              <a:rPr lang="en-US" dirty="0"/>
              <a:t>Basic Calculator – Useful when there are a multitude of basic operations that need performing and analyzed on the spot. </a:t>
            </a:r>
          </a:p>
        </p:txBody>
      </p:sp>
    </p:spTree>
    <p:extLst>
      <p:ext uri="{BB962C8B-B14F-4D97-AF65-F5344CB8AC3E}">
        <p14:creationId xmlns:p14="http://schemas.microsoft.com/office/powerpoint/2010/main" val="306870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65512"/>
            <a:ext cx="8911687" cy="680255"/>
          </a:xfrm>
        </p:spPr>
        <p:txBody>
          <a:bodyPr/>
          <a:lstStyle/>
          <a:p>
            <a:r>
              <a:rPr lang="en-US" dirty="0"/>
              <a:t>Usability and Aesthetic Appeal</a:t>
            </a:r>
          </a:p>
        </p:txBody>
      </p:sp>
      <p:sp>
        <p:nvSpPr>
          <p:cNvPr id="3" name="Content Placeholder 2"/>
          <p:cNvSpPr>
            <a:spLocks noGrp="1"/>
          </p:cNvSpPr>
          <p:nvPr>
            <p:ph idx="1"/>
          </p:nvPr>
        </p:nvSpPr>
        <p:spPr>
          <a:xfrm>
            <a:off x="2592925" y="2003844"/>
            <a:ext cx="8915400" cy="3675806"/>
          </a:xfrm>
        </p:spPr>
        <p:txBody>
          <a:bodyPr/>
          <a:lstStyle/>
          <a:p>
            <a:r>
              <a:rPr lang="en-US" dirty="0"/>
              <a:t>One of the primary objectives in designing the application was to make it easily accessible to all individuals</a:t>
            </a:r>
          </a:p>
          <a:p>
            <a:pPr lvl="1"/>
            <a:r>
              <a:rPr lang="en-US" dirty="0"/>
              <a:t>Some people may have difficulty reading certain fonts, or certain font sizes. As an accessibility feature, these may easily be changed under Font Settings</a:t>
            </a:r>
          </a:p>
          <a:p>
            <a:pPr lvl="1"/>
            <a:r>
              <a:rPr lang="en-US" dirty="0"/>
              <a:t>Color is important. No one wants to look at an ugly application, and indeed some colors may be strenuous on the observer. Component-specific color is also capable of being changed as an accessibility feature under </a:t>
            </a:r>
            <a:r>
              <a:rPr lang="en-US"/>
              <a:t>Color Settings.</a:t>
            </a:r>
            <a:endParaRPr lang="en-US" dirty="0"/>
          </a:p>
        </p:txBody>
      </p:sp>
    </p:spTree>
    <p:extLst>
      <p:ext uri="{BB962C8B-B14F-4D97-AF65-F5344CB8AC3E}">
        <p14:creationId xmlns:p14="http://schemas.microsoft.com/office/powerpoint/2010/main" val="87683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0305" y="2483739"/>
            <a:ext cx="4973287" cy="801278"/>
          </a:xfrm>
        </p:spPr>
        <p:txBody>
          <a:bodyPr/>
          <a:lstStyle/>
          <a:p>
            <a:pPr algn="ctr"/>
            <a:r>
              <a:rPr lang="en-US" dirty="0"/>
              <a:t>Let’s start the app!!</a:t>
            </a:r>
          </a:p>
        </p:txBody>
      </p:sp>
    </p:spTree>
    <p:extLst>
      <p:ext uri="{BB962C8B-B14F-4D97-AF65-F5344CB8AC3E}">
        <p14:creationId xmlns:p14="http://schemas.microsoft.com/office/powerpoint/2010/main" val="27370192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64</TotalTime>
  <Words>325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Lemon Notes</vt:lpstr>
      <vt:lpstr>Purpose and Applicability</vt:lpstr>
      <vt:lpstr>Quintessential Functionality</vt:lpstr>
      <vt:lpstr>Quintessential Functionality</vt:lpstr>
      <vt:lpstr>Additional Functionality </vt:lpstr>
      <vt:lpstr>Usability and Aesthetic Appeal</vt:lpstr>
      <vt:lpstr>Let’s start the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Lemon Notes</dc:title>
  <dc:creator>Michael Kolacki</dc:creator>
  <cp:lastModifiedBy>Michael Kolacki</cp:lastModifiedBy>
  <cp:revision>10</cp:revision>
  <dcterms:created xsi:type="dcterms:W3CDTF">2016-05-11T09:22:03Z</dcterms:created>
  <dcterms:modified xsi:type="dcterms:W3CDTF">2016-05-11T18:48:10Z</dcterms:modified>
</cp:coreProperties>
</file>