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2"/>
    <p:restoredTop sz="94700"/>
  </p:normalViewPr>
  <p:slideViewPr>
    <p:cSldViewPr snapToGrid="0">
      <p:cViewPr>
        <p:scale>
          <a:sx n="141" d="100"/>
          <a:sy n="141" d="100"/>
        </p:scale>
        <p:origin x="68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3E298-8DDE-354F-9CDA-DDB9092030E5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20355-4A09-4347-9371-44622233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20355-4A09-4347-9371-446222338F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3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2554-C46C-15C8-7B45-62BEB697F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F2B8B-DAD4-DC5A-FB5E-A21EEE1B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0FECA-AAB9-E87F-9F49-168233F3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0B86-283F-34CD-48D8-78151D4B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9CB9-242A-E444-C3BA-C0EBA172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D92-91BB-04C9-1D54-8E42B3D5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99279-9D5C-9410-6F2B-6E5BCB106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3040-20DA-A569-92A7-8D47FA53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8E5EB-7B0A-C0A2-D241-C1259654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15E0-5490-D6FA-11EF-06850D16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086E6-8BA3-9341-257A-B3C80D8F4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5F76A-72DE-F89C-7A0F-DD16C7FA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F6CE0-8AC3-0750-5540-107DE4E2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526D-2F6A-6083-3AE2-AF785388C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CCFD7-2520-450B-C410-AA48099B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0B6F-0B50-5B4B-2C21-CA0C0623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7C2FB-0BEE-068A-4594-B648A5DC3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21768-2B06-6EA5-B8EC-36748228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C52E-D564-CDDF-7C65-E232BE97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F928F-079E-5E17-E4D7-A0221788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3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39B8-0921-C2B1-D971-4AAF5FE9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BBA5-1233-F027-BE16-0D8891D53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1EB1-5EA2-5312-E6E7-15D93FF5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3E90-3C33-00A6-A979-9237B0EC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8756-03B9-33C2-7BFC-77B7CBF7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B81E-78DE-E7F8-B1A0-78134E3E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CDBC-5235-63E9-EACF-2489DED67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1A446-C72B-11B8-69D3-F2C9DEA22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A6604-E6E9-C506-1690-95B6488E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66A36-B44A-19C7-DE8A-9138DCC1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7F5A-B172-7693-0560-1289A574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4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2E92-B5F7-2673-7C8C-DEB5AE74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FE34-3B6B-FAB3-9626-D5455B67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BB95D2-5A51-ACBE-3D37-A8F0C12BD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B63C9-F00D-3594-DC4D-B498232E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77E0C-D0A9-FF36-63F1-A835A0938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B9755-31D1-C41F-297F-1B28586D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9CAE-0B38-4849-AB40-02EC7B4B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1F322-4BFB-9B4A-F7AD-E3A007D2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EE35-3D4D-D7C4-7275-759B28E3E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61239-A845-E17A-44A5-91222BE2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4E923-CB1E-4691-33FB-4B00A5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EFF3C-0CBF-540C-138C-56CE9B48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A739A-FF0F-3A71-4C06-BC1976A9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AF7E-EC6B-0C0A-C507-4E066E98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E9FFD-C8C7-1F4C-217C-F44D793F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297A-1771-5E6D-A63D-850B1524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EAE90-1D33-14E2-EA02-03786AE4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CAD89-9B80-E27D-1234-57670F791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267E-8384-875F-2AE2-A04D297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15E5-7F20-5072-5058-0DEC266D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C010A-EEBE-2517-4D37-51DF136B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436E-9BE2-775C-8D8A-D8E2F9D4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B2037-CF68-BAC9-9296-79304FAF4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D78E2-6067-C2A7-10B0-1AD8BC55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AEEF-F979-A62B-6A6B-5823A2CE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7527A-1DBC-DB15-0C63-A176A510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7210A-ACC5-B61D-B8C5-2A1230ED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95DE62-E61F-A0AC-E1C7-1373F777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73132-5422-C904-1F56-706395485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3774-0CC0-FEF7-86BE-8BB56580E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052CB-36A7-094D-A6C9-6ADA254DAD9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75A1-4BA4-41AD-C296-165D5A28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302E-AB2F-57ED-001C-FDA77CA0C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71B53-3B6E-F348-BA61-0F472D45C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4223484-6276-0E6D-A229-FC8E4A9B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67" y="496055"/>
            <a:ext cx="7772400" cy="16760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225144-5654-8B42-4862-A6DF7B654961}"/>
              </a:ext>
            </a:extLst>
          </p:cNvPr>
          <p:cNvSpPr/>
          <p:nvPr/>
        </p:nvSpPr>
        <p:spPr>
          <a:xfrm>
            <a:off x="2971800" y="1334092"/>
            <a:ext cx="1616432" cy="27287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AF31B1-97EF-6893-D304-7D2BBF008756}"/>
              </a:ext>
            </a:extLst>
          </p:cNvPr>
          <p:cNvSpPr/>
          <p:nvPr/>
        </p:nvSpPr>
        <p:spPr>
          <a:xfrm>
            <a:off x="5163494" y="1334092"/>
            <a:ext cx="1195754" cy="2728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D5D2B0-1896-4A18-5049-F32366A42013}"/>
              </a:ext>
            </a:extLst>
          </p:cNvPr>
          <p:cNvSpPr/>
          <p:nvPr/>
        </p:nvSpPr>
        <p:spPr>
          <a:xfrm>
            <a:off x="4588232" y="1334092"/>
            <a:ext cx="568118" cy="27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B7A05369-2846-2E4C-9715-60401372326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105" y="1238192"/>
            <a:ext cx="1239821" cy="371946"/>
          </a:xfrm>
          <a:prstGeom prst="rect">
            <a:avLst/>
          </a:prstGeom>
        </p:spPr>
      </p:pic>
      <p:pic>
        <p:nvPicPr>
          <p:cNvPr id="5" name="Picture 4" descr="A logo with blue and red text&#10;&#10;AI-generated content may be incorrect.">
            <a:extLst>
              <a:ext uri="{FF2B5EF4-FFF2-40B4-BE49-F238E27FC236}">
                <a16:creationId xmlns:a16="http://schemas.microsoft.com/office/drawing/2014/main" id="{55EF6B6A-5709-FAEF-C397-A5B4914A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023" y="1334091"/>
            <a:ext cx="459730" cy="250233"/>
          </a:xfrm>
          <a:prstGeom prst="rect">
            <a:avLst/>
          </a:prstGeom>
        </p:spPr>
      </p:pic>
      <p:pic>
        <p:nvPicPr>
          <p:cNvPr id="9" name="Picture 8" descr="A black and red logo&#10;&#10;AI-generated content may be incorrect.">
            <a:extLst>
              <a:ext uri="{FF2B5EF4-FFF2-40B4-BE49-F238E27FC236}">
                <a16:creationId xmlns:a16="http://schemas.microsoft.com/office/drawing/2014/main" id="{6EBCB6CB-192A-748B-E095-5DDD8C7C2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12236" y1="52215" x2="12236" y2="52215"/>
                        <a14:foregroundMark x1="21730" y1="53165" x2="21730" y2="53165"/>
                        <a14:foregroundMark x1="31013" y1="52215" x2="31013" y2="52215"/>
                        <a14:foregroundMark x1="40717" y1="53165" x2="40717" y2="53165"/>
                        <a14:foregroundMark x1="50633" y1="55063" x2="50633" y2="55063"/>
                        <a14:foregroundMark x1="59705" y1="55063" x2="59705" y2="55063"/>
                        <a14:foregroundMark x1="69831" y1="52848" x2="69831" y2="52848"/>
                        <a14:foregroundMark x1="79958" y1="50316" x2="79958" y2="50316"/>
                        <a14:foregroundMark x1="82700" y1="45570" x2="82700" y2="45570"/>
                        <a14:foregroundMark x1="83966" y1="45253" x2="83966" y2="45253"/>
                        <a14:foregroundMark x1="85443" y1="45253" x2="85443" y2="45253"/>
                        <a14:backgroundMark x1="78059" y1="46203" x2="78059" y2="46203"/>
                        <a14:backgroundMark x1="78059" y1="46203" x2="78059" y2="46203"/>
                        <a14:backgroundMark x1="78692" y1="45570" x2="78692" y2="45570"/>
                        <a14:backgroundMark x1="83544" y1="43354" x2="83544" y2="43354"/>
                        <a14:backgroundMark x1="83544" y1="43354" x2="83544" y2="43354"/>
                        <a14:backgroundMark x1="84177" y1="43038" x2="84177" y2="43038"/>
                        <a14:backgroundMark x1="82911" y1="48734" x2="82911" y2="48734"/>
                        <a14:backgroundMark x1="83333" y1="48418" x2="83333" y2="48418"/>
                        <a14:backgroundMark x1="83333" y1="48418" x2="83333" y2="48418"/>
                        <a14:backgroundMark x1="84177" y1="47785" x2="84177" y2="47785"/>
                        <a14:backgroundMark x1="83544" y1="43038" x2="83544" y2="43038"/>
                        <a14:backgroundMark x1="82911" y1="43038" x2="82911" y2="43038"/>
                        <a14:backgroundMark x1="81646" y1="42722" x2="81646" y2="42722"/>
                        <a14:backgroundMark x1="80591" y1="48734" x2="80591" y2="48734"/>
                        <a14:backgroundMark x1="81224" y1="45253" x2="81224" y2="4525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45249" y="1110520"/>
            <a:ext cx="1038075" cy="69205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40636F2-CDCF-FBE4-F6E5-53CACE5DC7DE}"/>
              </a:ext>
            </a:extLst>
          </p:cNvPr>
          <p:cNvSpPr/>
          <p:nvPr/>
        </p:nvSpPr>
        <p:spPr>
          <a:xfrm>
            <a:off x="2448743" y="1334091"/>
            <a:ext cx="458674" cy="250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B52AA-0DD8-B32F-962F-512E8CC02746}"/>
              </a:ext>
            </a:extLst>
          </p:cNvPr>
          <p:cNvSpPr/>
          <p:nvPr/>
        </p:nvSpPr>
        <p:spPr>
          <a:xfrm>
            <a:off x="6698771" y="1346970"/>
            <a:ext cx="458674" cy="2502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FC852248-0281-F7F2-4F21-2D36C62BF8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82" b="89796" l="3659" r="90854">
                        <a14:foregroundMark x1="4878" y1="28571" x2="4878" y2="28571"/>
                        <a14:foregroundMark x1="35366" y1="13265" x2="35366" y2="13265"/>
                        <a14:foregroundMark x1="49390" y1="7143" x2="49390" y2="7143"/>
                        <a14:foregroundMark x1="64024" y1="5102" x2="64024" y2="5102"/>
                        <a14:foregroundMark x1="40854" y1="44898" x2="40854" y2="44898"/>
                        <a14:foregroundMark x1="80488" y1="66327" x2="80488" y2="66327"/>
                        <a14:foregroundMark x1="88415" y1="64286" x2="88415" y2="64286"/>
                        <a14:foregroundMark x1="73171" y1="66327" x2="73171" y2="66327"/>
                        <a14:foregroundMark x1="68902" y1="65306" x2="68902" y2="65306"/>
                        <a14:foregroundMark x1="71951" y1="79592" x2="71951" y2="79592"/>
                        <a14:foregroundMark x1="76220" y1="79592" x2="76220" y2="79592"/>
                        <a14:foregroundMark x1="79878" y1="82653" x2="79878" y2="82653"/>
                        <a14:foregroundMark x1="90854" y1="82653" x2="90854" y2="82653"/>
                        <a14:foregroundMark x1="63415" y1="81633" x2="63415" y2="81633"/>
                        <a14:foregroundMark x1="63415" y1="72449" x2="63415" y2="72449"/>
                        <a14:foregroundMark x1="56098" y1="81633" x2="56098" y2="81633"/>
                        <a14:foregroundMark x1="44512" y1="81633" x2="44512" y2="81633"/>
                        <a14:foregroundMark x1="37195" y1="79592" x2="37195" y2="79592"/>
                        <a14:foregroundMark x1="31707" y1="77551" x2="31707" y2="77551"/>
                        <a14:backgroundMark x1="76829" y1="15306" x2="76829" y2="15306"/>
                        <a14:backgroundMark x1="79878" y1="18367" x2="83537" y2="27551"/>
                        <a14:backgroundMark x1="85976" y1="33673" x2="85976" y2="33673"/>
                        <a14:backgroundMark x1="85976" y1="33673" x2="85976" y2="33673"/>
                        <a14:backgroundMark x1="85976" y1="33673" x2="85976" y2="33673"/>
                        <a14:backgroundMark x1="93902" y1="51020" x2="93902" y2="51020"/>
                        <a14:backgroundMark x1="93902" y1="51020" x2="93902" y2="51020"/>
                        <a14:backgroundMark x1="17683" y1="11224" x2="17683" y2="11224"/>
                        <a14:backgroundMark x1="17683" y1="11224" x2="17683" y2="11224"/>
                        <a14:backgroundMark x1="10366" y1="8163" x2="10366" y2="8163"/>
                        <a14:backgroundMark x1="10366" y1="8163" x2="10366" y2="8163"/>
                        <a14:backgroundMark x1="13415" y1="52041" x2="13415" y2="52041"/>
                        <a14:backgroundMark x1="13415" y1="52041" x2="13415" y2="52041"/>
                        <a14:backgroundMark x1="10366" y1="78571" x2="10366" y2="78571"/>
                        <a14:backgroundMark x1="10366" y1="78571" x2="10366" y2="78571"/>
                        <a14:backgroundMark x1="10366" y1="90816" x2="10366" y2="90816"/>
                        <a14:backgroundMark x1="10366" y1="90816" x2="10366" y2="90816"/>
                        <a14:backgroundMark x1="29268" y1="81633" x2="29268" y2="81633"/>
                        <a14:backgroundMark x1="69512" y1="82653" x2="69512" y2="82653"/>
                        <a14:backgroundMark x1="78049" y1="81633" x2="78049" y2="81633"/>
                        <a14:backgroundMark x1="72561" y1="69388" x2="72561" y2="69388"/>
                        <a14:backgroundMark x1="80488" y1="68367" x2="80488" y2="68367"/>
                        <a14:backgroundMark x1="73171" y1="68367" x2="73171" y2="683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8208" y="1365076"/>
            <a:ext cx="447343" cy="267315"/>
          </a:xfrm>
          <a:prstGeom prst="rect">
            <a:avLst/>
          </a:prstGeom>
        </p:spPr>
      </p:pic>
      <p:pic>
        <p:nvPicPr>
          <p:cNvPr id="16" name="Picture 15" descr="A blue and white logo&#10;&#10;AI-generated content may be incorrect.">
            <a:extLst>
              <a:ext uri="{FF2B5EF4-FFF2-40B4-BE49-F238E27FC236}">
                <a16:creationId xmlns:a16="http://schemas.microsoft.com/office/drawing/2014/main" id="{BDD80361-340E-315E-C3AF-72BE435D42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33203" y1="27957" x2="33203" y2="27957"/>
                        <a14:foregroundMark x1="33203" y1="27957" x2="33203" y2="27957"/>
                        <a14:foregroundMark x1="33203" y1="27957" x2="33203" y2="27957"/>
                        <a14:foregroundMark x1="33203" y1="27957" x2="36328" y2="22043"/>
                        <a14:foregroundMark x1="36328" y1="24731" x2="39063" y2="26344"/>
                        <a14:foregroundMark x1="54688" y1="17204" x2="82813" y2="19892"/>
                        <a14:foregroundMark x1="82422" y1="33871" x2="82031" y2="59677"/>
                        <a14:foregroundMark x1="10156" y1="86022" x2="10156" y2="86022"/>
                        <a14:foregroundMark x1="16016" y1="84409" x2="16016" y2="84409"/>
                        <a14:foregroundMark x1="23047" y1="86559" x2="23047" y2="86559"/>
                        <a14:foregroundMark x1="30859" y1="85484" x2="30859" y2="85484"/>
                        <a14:foregroundMark x1="39844" y1="87097" x2="39844" y2="87097"/>
                        <a14:foregroundMark x1="48047" y1="88172" x2="48047" y2="88172"/>
                        <a14:foregroundMark x1="52734" y1="84946" x2="52734" y2="84946"/>
                        <a14:foregroundMark x1="62109" y1="84946" x2="62109" y2="84946"/>
                        <a14:foregroundMark x1="66797" y1="84946" x2="66797" y2="84946"/>
                        <a14:foregroundMark x1="73047" y1="85484" x2="73047" y2="85484"/>
                        <a14:foregroundMark x1="83984" y1="84946" x2="83984" y2="84946"/>
                        <a14:backgroundMark x1="18750" y1="8602" x2="18750" y2="8602"/>
                        <a14:backgroundMark x1="18750" y1="8602" x2="18750" y2="8602"/>
                        <a14:backgroundMark x1="18750" y1="8602" x2="18750" y2="8602"/>
                        <a14:backgroundMark x1="26953" y1="7527" x2="39063" y2="7527"/>
                        <a14:backgroundMark x1="55469" y1="6452" x2="55469" y2="6452"/>
                        <a14:backgroundMark x1="69141" y1="8602" x2="69141" y2="8602"/>
                        <a14:backgroundMark x1="69141" y1="8602" x2="69141" y2="8602"/>
                        <a14:backgroundMark x1="94141" y1="49462" x2="94141" y2="49462"/>
                        <a14:backgroundMark x1="94141" y1="49462" x2="94141" y2="49462"/>
                        <a14:backgroundMark x1="94141" y1="49462" x2="94141" y2="49462"/>
                        <a14:backgroundMark x1="94141" y1="49462" x2="94141" y2="49462"/>
                        <a14:backgroundMark x1="36328" y1="8065" x2="91797" y2="9140"/>
                        <a14:backgroundMark x1="91797" y1="9140" x2="92969" y2="30645"/>
                        <a14:backgroundMark x1="13281" y1="87097" x2="13281" y2="87097"/>
                        <a14:backgroundMark x1="59766" y1="87097" x2="59766" y2="87097"/>
                        <a14:backgroundMark x1="74609" y1="82796" x2="74609" y2="827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62393" y="1314614"/>
            <a:ext cx="402373" cy="29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Kolon</dc:creator>
  <cp:lastModifiedBy>Matt Kolon</cp:lastModifiedBy>
  <cp:revision>1</cp:revision>
  <dcterms:created xsi:type="dcterms:W3CDTF">2025-05-22T19:41:52Z</dcterms:created>
  <dcterms:modified xsi:type="dcterms:W3CDTF">2025-05-22T20:26:10Z</dcterms:modified>
</cp:coreProperties>
</file>