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9C689-FB58-42FB-87DE-2A79C329A7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16EDB-DA4D-4801-9024-A815EBDF8C86}" type="datetimeFigureOut">
              <a:rPr lang="cs-CZ" smtClean="0"/>
              <a:t>29.5.2011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53F36-ADFD-454A-9553-D9BBEFFFE80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822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611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190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I implemented the tooltips, the visualizers extensible</a:t>
            </a:r>
            <a:r>
              <a:rPr lang="en-US" baseline="0" dirty="0" smtClean="0"/>
              <a:t> architecture, and the 2 visualizers.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259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164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24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36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36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53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615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937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19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53F36-ADFD-454A-9553-D9BBEFFFE802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46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Debugger Frontent for the SharpDevelop IDE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Koníček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02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reasonable performance</a:t>
            </a:r>
          </a:p>
          <a:p>
            <a:pPr lvl="1"/>
            <a:r>
              <a:rPr lang="en-US" dirty="0" smtClean="0"/>
              <a:t>Interprocess communication very expensive</a:t>
            </a:r>
          </a:p>
          <a:p>
            <a:pPr lvl="1"/>
            <a:r>
              <a:rPr lang="en-US" dirty="0" smtClean="0"/>
              <a:t>Need to handle large collections</a:t>
            </a:r>
          </a:p>
          <a:p>
            <a:pPr lvl="1"/>
            <a:r>
              <a:rPr lang="en-US" dirty="0" smtClean="0"/>
              <a:t>Solution: </a:t>
            </a:r>
            <a:r>
              <a:rPr lang="en-US" dirty="0"/>
              <a:t>e</a:t>
            </a:r>
            <a:r>
              <a:rPr lang="en-US" dirty="0" smtClean="0"/>
              <a:t>verything is as lazy as possible. What is not on the screen is not being calculated.</a:t>
            </a:r>
          </a:p>
        </p:txBody>
      </p:sp>
      <p:pic>
        <p:nvPicPr>
          <p:cNvPr id="8195" name="Picture 3" descr="D:\text\DebuggerVisualizers\presentation\collectionPickC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825875" cy="232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integrated in the standard release of SharpDevelop</a:t>
            </a:r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users can plug in new visualizers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:\text\DebuggerVisualizers\presentation\visP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45325"/>
            <a:ext cx="6934200" cy="11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3246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Questions?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52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Current state of debugging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Breakpoints, watches, etc.</a:t>
            </a:r>
          </a:p>
          <a:p>
            <a:r>
              <a:rPr lang="en-US" dirty="0" smtClean="0"/>
              <a:t>Basically the same in any current IDE</a:t>
            </a:r>
            <a:endParaRPr lang="cs-CZ" dirty="0" smtClean="0"/>
          </a:p>
        </p:txBody>
      </p:sp>
      <p:pic>
        <p:nvPicPr>
          <p:cNvPr id="1026" name="Picture 2" descr="D:\text\DebuggerVisualizers\presentation\tooltipsVSEcli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0" y="3429000"/>
            <a:ext cx="8806560" cy="259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What about data structures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2050" name="Picture 2" descr="D:\text\DebuggerVisualizers\presentation\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5" y="2830434"/>
            <a:ext cx="3975095" cy="29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What about data structures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does not provide a useful view of reality</a:t>
            </a:r>
            <a:endParaRPr lang="cs-CZ" dirty="0"/>
          </a:p>
        </p:txBody>
      </p:sp>
      <p:pic>
        <p:nvPicPr>
          <p:cNvPr id="2050" name="Picture 2" descr="D:\text\DebuggerVisualizers\presentation\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5" y="2830434"/>
            <a:ext cx="3975095" cy="29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text\DebuggerVisualizers\presentation\tooltipProblem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3809999" cy="39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4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graph visualizer</a:t>
            </a:r>
            <a:endParaRPr lang="cs-CZ" dirty="0"/>
          </a:p>
        </p:txBody>
      </p:sp>
      <p:pic>
        <p:nvPicPr>
          <p:cNvPr id="3074" name="Picture 2" descr="D:\text\DebuggerVisualizers\presentation\objectGrap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56" y="2514600"/>
            <a:ext cx="6569490" cy="41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collections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common case – collections of objects</a:t>
            </a:r>
          </a:p>
        </p:txBody>
      </p:sp>
      <p:pic>
        <p:nvPicPr>
          <p:cNvPr id="4098" name="Picture 2" descr="D:\text\DebuggerVisualizers\presentation\tooltipCol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3042724"/>
            <a:ext cx="6095999" cy="283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collections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to expand each item to see anything</a:t>
            </a:r>
            <a:endParaRPr lang="cs-CZ" dirty="0"/>
          </a:p>
        </p:txBody>
      </p:sp>
      <p:pic>
        <p:nvPicPr>
          <p:cNvPr id="5122" name="Picture 2" descr="D:\text\DebuggerVisualizers\presentation\tooltipCollectionExp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400800" cy="28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visualizer</a:t>
            </a:r>
            <a:endParaRPr lang="cs-CZ" dirty="0"/>
          </a:p>
        </p:txBody>
      </p:sp>
      <p:pic>
        <p:nvPicPr>
          <p:cNvPr id="6146" name="Picture 2" descr="D:\text\DebuggerVisualizers\blogpost\collection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514600"/>
            <a:ext cx="6019800" cy="40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how the graph looks in memory</a:t>
            </a:r>
          </a:p>
          <a:p>
            <a:pPr lvl="1"/>
            <a:r>
              <a:rPr lang="en-US" dirty="0" smtClean="0"/>
              <a:t>The graph lives in a separate process, GC moves objects while the debugger is trying to analyze the graph</a:t>
            </a:r>
          </a:p>
          <a:p>
            <a:r>
              <a:rPr lang="en-US" dirty="0" smtClean="0"/>
              <a:t>Dynamic layout and animation of the graph</a:t>
            </a:r>
          </a:p>
          <a:p>
            <a:pPr lvl="1"/>
            <a:r>
              <a:rPr lang="en-US" dirty="0" smtClean="0"/>
              <a:t>Small graph changes -&gt; small layout changes</a:t>
            </a:r>
          </a:p>
          <a:p>
            <a:r>
              <a:rPr lang="en-US" dirty="0" smtClean="0"/>
              <a:t>Calculating “natural” edge routes</a:t>
            </a:r>
          </a:p>
        </p:txBody>
      </p:sp>
      <p:pic>
        <p:nvPicPr>
          <p:cNvPr id="4" name="Picture 2" descr="D:\text\DebuggerVisualizers\presentation\objectGraph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68697"/>
            <a:ext cx="3211992" cy="20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206</Words>
  <Application>Microsoft Office PowerPoint</Application>
  <PresentationFormat>On-screen Show (4:3)</PresentationFormat>
  <Paragraphs>47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Debugger Frontent for the SharpDevelop IDE</vt:lpstr>
      <vt:lpstr>Current state of debugging</vt:lpstr>
      <vt:lpstr>What about data structures?</vt:lpstr>
      <vt:lpstr>What about data structures?</vt:lpstr>
      <vt:lpstr>Solution</vt:lpstr>
      <vt:lpstr>Debugging collections</vt:lpstr>
      <vt:lpstr>Debugging collections</vt:lpstr>
      <vt:lpstr>Solution</vt:lpstr>
      <vt:lpstr>Problems faced</vt:lpstr>
      <vt:lpstr>Problems faced</vt:lpstr>
      <vt:lpstr>Results</vt:lpstr>
      <vt:lpstr>Thank you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Debugger Frontent for the SharpDevelop IDE</dc:title>
  <dc:creator/>
  <cp:lastModifiedBy>MartinKonicek</cp:lastModifiedBy>
  <cp:revision>40</cp:revision>
  <dcterms:created xsi:type="dcterms:W3CDTF">2006-08-16T00:00:00Z</dcterms:created>
  <dcterms:modified xsi:type="dcterms:W3CDTF">2011-05-29T15:30:40Z</dcterms:modified>
</cp:coreProperties>
</file>