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84" r:id="rId9"/>
    <p:sldId id="266" r:id="rId10"/>
    <p:sldId id="285" r:id="rId11"/>
    <p:sldId id="267" r:id="rId12"/>
    <p:sldId id="286" r:id="rId13"/>
    <p:sldId id="272" r:id="rId14"/>
    <p:sldId id="273" r:id="rId15"/>
    <p:sldId id="274" r:id="rId16"/>
    <p:sldId id="268" r:id="rId17"/>
    <p:sldId id="278" r:id="rId18"/>
    <p:sldId id="276" r:id="rId19"/>
    <p:sldId id="279" r:id="rId20"/>
    <p:sldId id="280" r:id="rId21"/>
    <p:sldId id="287" r:id="rId22"/>
    <p:sldId id="281" r:id="rId23"/>
    <p:sldId id="283" r:id="rId2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80D6F-0AC5-447A-B237-8A0B2362F0DF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ED225-F66E-4AFF-A9CD-19BD748285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00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62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12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0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22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85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18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14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08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8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1D62-4C2A-425F-9671-FE6F0FB9903A}" type="datetimeFigureOut">
              <a:rPr lang="pl-PL" smtClean="0"/>
              <a:t>27.04.2017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47B3-4B8C-4A02-A10A-50C7BD5D31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712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konicki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linkedin.com/in/mateusz-konicki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konicki.github.io/MeetU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402702" y="1129005"/>
            <a:ext cx="9144000" cy="1886436"/>
          </a:xfrm>
        </p:spPr>
        <p:txBody>
          <a:bodyPr>
            <a:normAutofit/>
          </a:bodyPr>
          <a:lstStyle/>
          <a:p>
            <a:pPr algn="l"/>
            <a: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GREENDAO, </a:t>
            </a:r>
            <a:b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pl-PL" sz="39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dla androida, który nie boli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3390900"/>
            <a:ext cx="5876925" cy="3467100"/>
          </a:xfrm>
          <a:prstGeom prst="rect">
            <a:avLst/>
          </a:prstGeom>
        </p:spPr>
      </p:pic>
      <p:pic>
        <p:nvPicPr>
          <p:cNvPr id="2050" name="Picture 2" descr="Znalezione obrazy dla zapytania greend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8" y="314131"/>
            <a:ext cx="1629747" cy="16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8988307" y="6126307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Mateusz Konicki </a:t>
            </a:r>
          </a:p>
        </p:txBody>
      </p:sp>
    </p:spTree>
    <p:extLst>
      <p:ext uri="{BB962C8B-B14F-4D97-AF65-F5344CB8AC3E}">
        <p14:creationId xmlns:p14="http://schemas.microsoft.com/office/powerpoint/2010/main" val="260392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37" y="498996"/>
            <a:ext cx="2543918" cy="9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904567" y="1877960"/>
            <a:ext cx="8632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Duży rozmiar biblioteki, może powodować problem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MultiDex’u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wsparcia dla relacji wiele do wielu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Exception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Driven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Development 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1266" name="Picture 2" descr="ORM Lite lightweight orm java pack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130" y="1151708"/>
            <a:ext cx="962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316361" y="462273"/>
            <a:ext cx="3814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dirty="0" err="1">
                <a:latin typeface="Arial Black" panose="020B0A04020102020204" pitchFamily="34" charset="0"/>
              </a:rPr>
              <a:t>Sugar</a:t>
            </a:r>
            <a:r>
              <a:rPr lang="pl-PL" sz="45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677945" y="2190277"/>
            <a:ext cx="8150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encji dzięki dziedziczeniu po klasie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SugarRecord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konieczności zarządzania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contextem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 celu połączenia z bazą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dodatkowych klas niezbędnych do operacji bazodanowych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746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4316361" y="462273"/>
            <a:ext cx="38149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500" dirty="0" err="1">
                <a:latin typeface="Arial Black" panose="020B0A04020102020204" pitchFamily="34" charset="0"/>
              </a:rPr>
              <a:t>Sugar</a:t>
            </a:r>
            <a:r>
              <a:rPr lang="pl-PL" sz="45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10" name="Prostokąt 9"/>
          <p:cNvSpPr/>
          <p:nvPr/>
        </p:nvSpPr>
        <p:spPr>
          <a:xfrm>
            <a:off x="1617406" y="2007398"/>
            <a:ext cx="92128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Nietestowalność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–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ORM nie wspiera testów jednostkowych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wsparcia dla relacji jeden do wielu i wiele do wielu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możliwości generowania złożonych zapytań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Niesugerowana możliwość ustawiania własnych kluczy głównych oraz kluczy obcych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Beznadziejna dokumentacja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7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853" y="339918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kodu - magia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FreeMarkera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02332" y="3275388"/>
            <a:ext cx="900178" cy="110021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55" y="2287374"/>
            <a:ext cx="2657475" cy="81915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9302332" y="4607401"/>
            <a:ext cx="9001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DAO</a:t>
            </a:r>
          </a:p>
        </p:txBody>
      </p:sp>
      <p:pic>
        <p:nvPicPr>
          <p:cNvPr id="8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5" y="4186677"/>
            <a:ext cx="900178" cy="1100218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3960498" y="2460269"/>
            <a:ext cx="12233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SZABLON</a:t>
            </a:r>
          </a:p>
        </p:txBody>
      </p:sp>
      <p:sp>
        <p:nvSpPr>
          <p:cNvPr id="10" name="Prostokąt 9"/>
          <p:cNvSpPr/>
          <p:nvPr/>
        </p:nvSpPr>
        <p:spPr>
          <a:xfrm>
            <a:off x="4177718" y="3338483"/>
            <a:ext cx="3129093" cy="9740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&lt;#</a:t>
            </a:r>
            <a:r>
              <a:rPr lang="pl-PL" dirty="0" err="1"/>
              <a:t>FreeMarker</a:t>
            </a:r>
            <a:r>
              <a:rPr lang="pl-PL" dirty="0"/>
              <a:t>&gt;</a:t>
            </a:r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718" y="1546747"/>
            <a:ext cx="681159" cy="835074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2221156" y="550520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cxnSp>
        <p:nvCxnSpPr>
          <p:cNvPr id="16" name="Łącznik: zakrzywiony 15"/>
          <p:cNvCxnSpPr>
            <a:stCxn id="11" idx="3"/>
            <a:endCxn id="10" idx="0"/>
          </p:cNvCxnSpPr>
          <p:nvPr/>
        </p:nvCxnSpPr>
        <p:spPr>
          <a:xfrm>
            <a:off x="4858877" y="1964284"/>
            <a:ext cx="882000" cy="1374199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: zakrzywiony 17"/>
          <p:cNvCxnSpPr>
            <a:cxnSpLocks/>
          </p:cNvCxnSpPr>
          <p:nvPr/>
        </p:nvCxnSpPr>
        <p:spPr>
          <a:xfrm>
            <a:off x="3131140" y="2696949"/>
            <a:ext cx="883388" cy="1128549"/>
          </a:xfrm>
          <a:prstGeom prst="curvedConnector3">
            <a:avLst>
              <a:gd name="adj1" fmla="val 5222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: zakrzywiony 20"/>
          <p:cNvCxnSpPr>
            <a:cxnSpLocks/>
            <a:stCxn id="8" idx="3"/>
            <a:endCxn id="10" idx="2"/>
          </p:cNvCxnSpPr>
          <p:nvPr/>
        </p:nvCxnSpPr>
        <p:spPr>
          <a:xfrm flipV="1">
            <a:off x="3029793" y="4312512"/>
            <a:ext cx="2712472" cy="42427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: zakrzywiony 23"/>
          <p:cNvCxnSpPr>
            <a:cxnSpLocks/>
            <a:stCxn id="10" idx="3"/>
            <a:endCxn id="3" idx="1"/>
          </p:cNvCxnSpPr>
          <p:nvPr/>
        </p:nvCxnSpPr>
        <p:spPr>
          <a:xfrm flipV="1">
            <a:off x="7306811" y="3825497"/>
            <a:ext cx="1995521" cy="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72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362" y="2610770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DOŚĆ GADANIA PORA </a:t>
            </a:r>
            <a:r>
              <a:rPr lang="pl-PL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 KODZENIE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0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" name="Symbol zastępczy zawartości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19" y="2039916"/>
            <a:ext cx="6153189" cy="2939857"/>
          </a:xfrm>
        </p:spPr>
      </p:pic>
    </p:spTree>
    <p:extLst>
      <p:ext uri="{BB962C8B-B14F-4D97-AF65-F5344CB8AC3E}">
        <p14:creationId xmlns:p14="http://schemas.microsoft.com/office/powerpoint/2010/main" val="38822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b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381" y="2384412"/>
            <a:ext cx="3895725" cy="240982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81" y="2408072"/>
            <a:ext cx="2573419" cy="3082833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828" y="2384412"/>
            <a:ext cx="32861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8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462" y="2197758"/>
            <a:ext cx="3914775" cy="1695450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47" y="2000096"/>
            <a:ext cx="2781300" cy="254317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81" y="2129923"/>
            <a:ext cx="2667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029" y="2129923"/>
            <a:ext cx="3725356" cy="3169664"/>
          </a:xfrm>
          <a:prstGeom prst="rect">
            <a:avLst/>
          </a:prstGeom>
        </p:spPr>
      </p:pic>
      <p:pic>
        <p:nvPicPr>
          <p:cNvPr id="15" name="Obraz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064" y="2197758"/>
            <a:ext cx="3216678" cy="2157156"/>
          </a:xfrm>
          <a:prstGeom prst="rect">
            <a:avLst/>
          </a:prstGeom>
        </p:spPr>
      </p:pic>
      <p:pic>
        <p:nvPicPr>
          <p:cNvPr id="16" name="Obraz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83" y="2129923"/>
            <a:ext cx="2885565" cy="34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323001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</a:t>
            </a: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614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7" y="1177423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/>
          <p:cNvSpPr txBox="1"/>
          <p:nvPr/>
        </p:nvSpPr>
        <p:spPr>
          <a:xfrm>
            <a:off x="7926462" y="1366761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462" y="2129923"/>
            <a:ext cx="3695700" cy="28860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313" y="2197758"/>
            <a:ext cx="3309245" cy="344928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53" y="2129923"/>
            <a:ext cx="2724684" cy="3772639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6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 MNIE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26" name="Picture 2" descr="https://lh3.googleusercontent.com/00APBMVQh3yraN704gKCeM63KzeQ-zHUi5wK6E9TjRQ26McyqYBt-zy__4i8GXDAfeys=w30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6" y="1802174"/>
            <a:ext cx="889113" cy="88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726162" y="2100466"/>
            <a:ext cx="501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https://www.linkedin.com/in/mateusz-konicki/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28" name="Picture 4" descr="Znalezione obrazy dla zapytania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5" y="3103012"/>
            <a:ext cx="1006304" cy="117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/>
          <p:cNvSpPr/>
          <p:nvPr/>
        </p:nvSpPr>
        <p:spPr>
          <a:xfrm>
            <a:off x="1726162" y="3438097"/>
            <a:ext cx="3140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6"/>
              </a:rPr>
              <a:t>https://github.com/mkonicki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1030" name="Picture 6" descr="http://cdn3.themovienetwork.com/sites/themovienetwork.com/files/minions-king-bob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941" y="470887"/>
            <a:ext cx="2132321" cy="16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4742" y="2299284"/>
            <a:ext cx="11461954" cy="2743159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 – od czegoś trzeba zacząć </a:t>
            </a: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61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1" name="Symbol zastępczy zawartości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6" y="1086629"/>
            <a:ext cx="3982673" cy="4281373"/>
          </a:xfrm>
        </p:spPr>
      </p:pic>
    </p:spTree>
    <p:extLst>
      <p:ext uri="{BB962C8B-B14F-4D97-AF65-F5344CB8AC3E}">
        <p14:creationId xmlns:p14="http://schemas.microsoft.com/office/powerpoint/2010/main" val="1312801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98605" y="716292"/>
            <a:ext cx="5732208" cy="738882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Podsumowanie</a:t>
            </a: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1" y="1434598"/>
            <a:ext cx="2190750" cy="695325"/>
          </a:xfrm>
          <a:prstGeom prst="rect">
            <a:avLst/>
          </a:prstGeom>
        </p:spPr>
      </p:pic>
      <p:pic>
        <p:nvPicPr>
          <p:cNvPr id="12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6" y="2565377"/>
            <a:ext cx="24288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ole tekstowe 12"/>
          <p:cNvSpPr txBox="1"/>
          <p:nvPr/>
        </p:nvSpPr>
        <p:spPr>
          <a:xfrm>
            <a:off x="181224" y="4152749"/>
            <a:ext cx="2636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000" dirty="0" err="1">
                <a:latin typeface="Arial Black" panose="020B0A04020102020204" pitchFamily="34" charset="0"/>
              </a:rPr>
              <a:t>Sugar</a:t>
            </a:r>
            <a:r>
              <a:rPr lang="pl-PL" sz="3000" dirty="0">
                <a:latin typeface="Arial Black" panose="020B0A04020102020204" pitchFamily="34" charset="0"/>
              </a:rPr>
              <a:t> ORM</a:t>
            </a:r>
          </a:p>
          <a:p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817731" y="1509319"/>
            <a:ext cx="87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Aplikacje rozwojowe, w których będzie wykonywane tylko proste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CRUD’owe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zapytania bazodanowe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2817731" y="2754966"/>
            <a:ext cx="87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Duże aplikacje w których będą przeprowadzane zaawansowane operacje bazodanowe</a:t>
            </a:r>
          </a:p>
        </p:txBody>
      </p:sp>
      <p:sp>
        <p:nvSpPr>
          <p:cNvPr id="15" name="pole tekstowe 14"/>
          <p:cNvSpPr txBox="1"/>
          <p:nvPr/>
        </p:nvSpPr>
        <p:spPr>
          <a:xfrm>
            <a:off x="2817731" y="4152749"/>
            <a:ext cx="873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 Proste jednorazowe aplikacje, które będą potrzebowały wsparcia offline</a:t>
            </a:r>
          </a:p>
        </p:txBody>
      </p:sp>
    </p:spTree>
    <p:extLst>
      <p:ext uri="{BB962C8B-B14F-4D97-AF65-F5344CB8AC3E}">
        <p14:creationId xmlns:p14="http://schemas.microsoft.com/office/powerpoint/2010/main" val="252304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34845" y="6376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Dziękuję za uwagę</a:t>
            </a:r>
            <a:r>
              <a:rPr lang="pl-PL" dirty="0">
                <a:latin typeface="High Tower Text" panose="02040502050506030303" pitchFamily="18" charset="0"/>
              </a:rPr>
              <a:t/>
            </a:r>
            <a:br>
              <a:rPr lang="pl-PL" dirty="0">
                <a:latin typeface="High Tower Text" panose="02040502050506030303" pitchFamily="18" charset="0"/>
              </a:rPr>
            </a:b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909" y="1576781"/>
            <a:ext cx="3412040" cy="3937611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6164824" y="2769297"/>
            <a:ext cx="491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Kody źródłowe oraz przykłady dostępne są na:</a:t>
            </a:r>
          </a:p>
          <a:p>
            <a:pPr algn="ctr"/>
            <a:r>
              <a:rPr lang="pl-PL" u="sng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https://mkonicki.github.io/MeetUp/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GreenDAO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OrmLite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</a:t>
            </a:r>
            <a:r>
              <a:rPr lang="pl-PL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SugarORM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	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kodu - magia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FreeMarkera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Od idei do bazy danych – czyli modelowanie i relacje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CRUD – od czegoś trzeba zacząć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Podsumowanie</a:t>
            </a:r>
          </a:p>
          <a:p>
            <a:pPr marL="514350" indent="-514350">
              <a:buFont typeface="+mj-lt"/>
              <a:buAutoNum type="arabicPeriod"/>
            </a:pPr>
            <a:endParaRPr lang="pl-PL" dirty="0">
              <a:latin typeface="High Tower Text" panose="02040502050506030303" pitchFamily="18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7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45" y="1690688"/>
            <a:ext cx="6545814" cy="3587106"/>
          </a:xfr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878" y="327803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3074" name="Picture 2" descr="http://www.agile-code.com/blog/wp-content/uploads/2013/03/ORMMapp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99" y="1958973"/>
            <a:ext cx="5902519" cy="302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8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00878" y="327803"/>
            <a:ext cx="10515600" cy="1325563"/>
          </a:xfrm>
        </p:spPr>
        <p:txBody>
          <a:bodyPr/>
          <a:lstStyle/>
          <a:p>
            <a:pPr algn="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ORM – a na co to a po co?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sp>
        <p:nvSpPr>
          <p:cNvPr id="6" name="Walec 5"/>
          <p:cNvSpPr/>
          <p:nvPr/>
        </p:nvSpPr>
        <p:spPr>
          <a:xfrm>
            <a:off x="1041733" y="2794937"/>
            <a:ext cx="1042705" cy="1327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</a:p>
        </p:txBody>
      </p:sp>
      <p:pic>
        <p:nvPicPr>
          <p:cNvPr id="9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621" y="2794937"/>
            <a:ext cx="900178" cy="1100218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3686162" y="411346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sp>
        <p:nvSpPr>
          <p:cNvPr id="8" name="Strzałka: w prawo 7"/>
          <p:cNvSpPr/>
          <p:nvPr/>
        </p:nvSpPr>
        <p:spPr>
          <a:xfrm>
            <a:off x="2330245" y="3116826"/>
            <a:ext cx="884903" cy="66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1563085" y="2143432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Database First</a:t>
            </a:r>
          </a:p>
        </p:txBody>
      </p:sp>
      <p:sp>
        <p:nvSpPr>
          <p:cNvPr id="13" name="Walec 12"/>
          <p:cNvSpPr/>
          <p:nvPr/>
        </p:nvSpPr>
        <p:spPr>
          <a:xfrm>
            <a:off x="9974339" y="2794937"/>
            <a:ext cx="1042705" cy="1327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DB</a:t>
            </a:r>
          </a:p>
        </p:txBody>
      </p:sp>
      <p:sp>
        <p:nvSpPr>
          <p:cNvPr id="16" name="Strzałka: w prawo 15"/>
          <p:cNvSpPr/>
          <p:nvPr/>
        </p:nvSpPr>
        <p:spPr>
          <a:xfrm>
            <a:off x="8627906" y="3108002"/>
            <a:ext cx="884903" cy="668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ole tekstowe 16"/>
          <p:cNvSpPr txBox="1"/>
          <p:nvPr/>
        </p:nvSpPr>
        <p:spPr>
          <a:xfrm>
            <a:off x="7590503" y="2131782"/>
            <a:ext cx="28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Code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First</a:t>
            </a:r>
          </a:p>
        </p:txBody>
      </p:sp>
      <p:pic>
        <p:nvPicPr>
          <p:cNvPr id="18" name="Symbol zastępczy zawartośc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124" y="2794937"/>
            <a:ext cx="900178" cy="1100218"/>
          </a:xfrm>
          <a:prstGeom prst="rect">
            <a:avLst/>
          </a:prstGeom>
        </p:spPr>
      </p:pic>
      <p:sp>
        <p:nvSpPr>
          <p:cNvPr id="19" name="pole tekstowe 18"/>
          <p:cNvSpPr txBox="1"/>
          <p:nvPr/>
        </p:nvSpPr>
        <p:spPr>
          <a:xfrm>
            <a:off x="7423665" y="4113469"/>
            <a:ext cx="9610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ENCJA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324029" y="3011412"/>
            <a:ext cx="1612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dirty="0"/>
              <a:t>VS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277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857" y="522475"/>
            <a:ext cx="3062557" cy="97202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904567" y="1877960"/>
            <a:ext cx="9842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Generowanie potrzebnego kodu w trakcie budowania </a:t>
            </a:r>
            <a:r>
              <a:rPr lang="pl-PL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aplikacji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Obsługa wszystkich rodzajów relacji, 1:1, 1:N, N:M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encji poprzez adnotacje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Automatyczne generowanie podstawowych zapytań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Niewielka rozmiar &lt; 100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kb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uniknięcie problemu Multi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Dex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przechowywania każdego typu danych dzięki mechanizmowi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PropertyConverter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szyfrowania bazy danych – wykorzystany algorytm AES 256 bitowy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2290" name="Picture 2" descr="greenDAO Android 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77" y="4623005"/>
            <a:ext cx="4263245" cy="1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00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8" name="Symbol zastępczy zawartości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857" y="522475"/>
            <a:ext cx="3062557" cy="972029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904567" y="1877960"/>
            <a:ext cx="8632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Wady: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Brak możliwości generowania </a:t>
            </a:r>
            <a:r>
              <a:rPr lang="pl-PL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złożonych 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zapytań, grupowania,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batchowych</a:t>
            </a: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operacji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Optymalne rozwiązywanie relacji tylko dla kluczy </a:t>
            </a:r>
            <a:r>
              <a:rPr lang="pl-PL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typu </a:t>
            </a:r>
            <a:r>
              <a:rPr lang="pl-PL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Long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Wydłużenie czasu budowania aplikacji, konieczność każdorazowego </a:t>
            </a:r>
            <a:r>
              <a:rPr lang="pl-PL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czyszczenia projektu, po modyfikacji modelu</a:t>
            </a:r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6" name="Picture 2" descr="greenDAO Android OR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77" y="4623005"/>
            <a:ext cx="4263245" cy="12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45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" y="5514392"/>
            <a:ext cx="2277489" cy="1343608"/>
          </a:xfrm>
          <a:prstGeom prst="rect">
            <a:avLst/>
          </a:prstGeom>
        </p:spPr>
      </p:pic>
      <p:pic>
        <p:nvPicPr>
          <p:cNvPr id="6" name="Picture 2" descr="https://raw.githubusercontent.com/ServiceStack/Assets/master/img/livedemos/techstacks/servicestack-ormlit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637" y="498996"/>
            <a:ext cx="2543918" cy="9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/>
          <p:cNvSpPr txBox="1"/>
          <p:nvPr/>
        </p:nvSpPr>
        <p:spPr>
          <a:xfrm>
            <a:off x="904567" y="1877960"/>
            <a:ext cx="86327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Zalety:</a:t>
            </a:r>
          </a:p>
          <a:p>
            <a:endParaRPr lang="pl-PL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Modelowanie za pomocą adnotacji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Obsługa relacji, 1:1, 1:N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Możliwość generowania zaawansowanych zapytań zarówno do wyszukiwania, aktualizacji jak i usuwania danych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Pełne swoboda w nadawaniu kluczy głównych dla encji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  <p:pic>
        <p:nvPicPr>
          <p:cNvPr id="11266" name="Picture 2" descr="ORM Lite lightweight orm java pack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130" y="1151708"/>
            <a:ext cx="9620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72859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382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High Tower Text</vt:lpstr>
      <vt:lpstr>Open Sans Light</vt:lpstr>
      <vt:lpstr>Motyw pakietu Office</vt:lpstr>
      <vt:lpstr>GREENDAO,  ORM dla androida, który nie boli</vt:lpstr>
      <vt:lpstr>O MNIE </vt:lpstr>
      <vt:lpstr>AGENDA</vt:lpstr>
      <vt:lpstr>ORM – a na co to a po co?</vt:lpstr>
      <vt:lpstr>ORM – a na co to a po co?</vt:lpstr>
      <vt:lpstr>ORM – a na co to a po co?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Generowanie kodu - magia FreeMarkera</vt:lpstr>
      <vt:lpstr>DOŚĆ GADANIA PORA NA KODZENIE</vt:lpstr>
      <vt:lpstr>Od idei do bazy danych </vt:lpstr>
      <vt:lpstr>Od idei do bazy danych </vt:lpstr>
      <vt:lpstr>Od idei do bazy danych </vt:lpstr>
      <vt:lpstr>Od idei do bazy danych </vt:lpstr>
      <vt:lpstr>Od idei do bazy danych </vt:lpstr>
      <vt:lpstr>CRUD – od czegoś trzeba zacząć   </vt:lpstr>
      <vt:lpstr>PowerPoint Presentation</vt:lpstr>
      <vt:lpstr>Podsumowanie </vt:lpstr>
      <vt:lpstr>Dziękuję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GREENDAO,  Orm dla androida, który nie boli</dc:title>
  <dc:creator>Student 212704</dc:creator>
  <cp:lastModifiedBy>Mateusz Konicki</cp:lastModifiedBy>
  <cp:revision>26</cp:revision>
  <dcterms:created xsi:type="dcterms:W3CDTF">2017-04-26T17:01:23Z</dcterms:created>
  <dcterms:modified xsi:type="dcterms:W3CDTF">2017-04-27T07:50:53Z</dcterms:modified>
</cp:coreProperties>
</file>