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18F25-3D87-4701-A76A-037DF4337887}" v="1578" dt="2024-05-08T14:01:19.488"/>
    <p1510:client id="{A899F2DC-C95D-49F6-8E70-D036EE6617A9}" v="190" dt="2024-05-08T12:13:31.637"/>
    <p1510:client id="{B98412F3-8268-409D-B559-434CF26071F3}" v="202" dt="2024-05-08T14:23:3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agiotis Apostolou" userId="0184405c1bc6acf7" providerId="Windows Live" clId="Web-{B98412F3-8268-409D-B559-434CF26071F3}"/>
    <pc:docChg chg="addSld delSld modSld sldOrd">
      <pc:chgData name="Panagiotis Apostolou" userId="0184405c1bc6acf7" providerId="Windows Live" clId="Web-{B98412F3-8268-409D-B559-434CF26071F3}" dt="2024-05-08T14:23:37.978" v="131"/>
      <pc:docMkLst>
        <pc:docMk/>
      </pc:docMkLst>
      <pc:sldChg chg="addSp delSp modSp">
        <pc:chgData name="Panagiotis Apostolou" userId="0184405c1bc6acf7" providerId="Windows Live" clId="Web-{B98412F3-8268-409D-B559-434CF26071F3}" dt="2024-05-08T14:12:04.750" v="87" actId="14100"/>
        <pc:sldMkLst>
          <pc:docMk/>
          <pc:sldMk cId="109857222" sldId="256"/>
        </pc:sldMkLst>
        <pc:spChg chg="add del">
          <ac:chgData name="Panagiotis Apostolou" userId="0184405c1bc6acf7" providerId="Windows Live" clId="Web-{B98412F3-8268-409D-B559-434CF26071F3}" dt="2024-05-08T14:09:21.292" v="1"/>
          <ac:spMkLst>
            <pc:docMk/>
            <pc:sldMk cId="109857222" sldId="256"/>
            <ac:spMk id="4" creationId="{BCAC78FB-C7E0-B34D-9B44-6A56C9DDA865}"/>
          </ac:spMkLst>
        </pc:spChg>
        <pc:spChg chg="add del mod">
          <ac:chgData name="Panagiotis Apostolou" userId="0184405c1bc6acf7" providerId="Windows Live" clId="Web-{B98412F3-8268-409D-B559-434CF26071F3}" dt="2024-05-08T14:11:06.717" v="48"/>
          <ac:spMkLst>
            <pc:docMk/>
            <pc:sldMk cId="109857222" sldId="256"/>
            <ac:spMk id="5" creationId="{21C13EF4-3D54-6BB5-0202-F5405F9DA5E3}"/>
          </ac:spMkLst>
        </pc:spChg>
        <pc:spChg chg="add mod">
          <ac:chgData name="Panagiotis Apostolou" userId="0184405c1bc6acf7" providerId="Windows Live" clId="Web-{B98412F3-8268-409D-B559-434CF26071F3}" dt="2024-05-08T14:12:04.750" v="87" actId="14100"/>
          <ac:spMkLst>
            <pc:docMk/>
            <pc:sldMk cId="109857222" sldId="256"/>
            <ac:spMk id="6" creationId="{E1BC256A-B020-9430-65EE-4345052E9952}"/>
          </ac:spMkLst>
        </pc:spChg>
      </pc:sldChg>
      <pc:sldChg chg="addSp delSp modSp">
        <pc:chgData name="Panagiotis Apostolou" userId="0184405c1bc6acf7" providerId="Windows Live" clId="Web-{B98412F3-8268-409D-B559-434CF26071F3}" dt="2024-05-08T14:15:57.384" v="102" actId="14100"/>
        <pc:sldMkLst>
          <pc:docMk/>
          <pc:sldMk cId="2096419395" sldId="259"/>
        </pc:sldMkLst>
        <pc:spChg chg="add del mod">
          <ac:chgData name="Panagiotis Apostolou" userId="0184405c1bc6acf7" providerId="Windows Live" clId="Web-{B98412F3-8268-409D-B559-434CF26071F3}" dt="2024-05-08T14:14:56.819" v="89"/>
          <ac:spMkLst>
            <pc:docMk/>
            <pc:sldMk cId="2096419395" sldId="259"/>
            <ac:spMk id="6" creationId="{7FA55D76-7D58-C241-5417-6D342BD88FF3}"/>
          </ac:spMkLst>
        </pc:spChg>
        <pc:spChg chg="add del mod">
          <ac:chgData name="Panagiotis Apostolou" userId="0184405c1bc6acf7" providerId="Windows Live" clId="Web-{B98412F3-8268-409D-B559-434CF26071F3}" dt="2024-05-08T14:15:46.586" v="98"/>
          <ac:spMkLst>
            <pc:docMk/>
            <pc:sldMk cId="2096419395" sldId="259"/>
            <ac:spMk id="9" creationId="{20E975AC-10F8-1794-2220-CF8CA09521FC}"/>
          </ac:spMkLst>
        </pc:spChg>
        <pc:picChg chg="del">
          <ac:chgData name="Panagiotis Apostolou" userId="0184405c1bc6acf7" providerId="Windows Live" clId="Web-{B98412F3-8268-409D-B559-434CF26071F3}" dt="2024-05-08T14:14:52.881" v="88"/>
          <ac:picMkLst>
            <pc:docMk/>
            <pc:sldMk cId="2096419395" sldId="259"/>
            <ac:picMk id="5" creationId="{C70B3F92-BFC1-B940-CB88-4DD93F5C9DDD}"/>
          </ac:picMkLst>
        </pc:picChg>
        <pc:picChg chg="add del mod ord">
          <ac:chgData name="Panagiotis Apostolou" userId="0184405c1bc6acf7" providerId="Windows Live" clId="Web-{B98412F3-8268-409D-B559-434CF26071F3}" dt="2024-05-08T14:15:42.680" v="97"/>
          <ac:picMkLst>
            <pc:docMk/>
            <pc:sldMk cId="2096419395" sldId="259"/>
            <ac:picMk id="7" creationId="{BD56F28F-CD05-5809-F97A-B0A03BF83077}"/>
          </ac:picMkLst>
        </pc:picChg>
        <pc:picChg chg="add mod ord">
          <ac:chgData name="Panagiotis Apostolou" userId="0184405c1bc6acf7" providerId="Windows Live" clId="Web-{B98412F3-8268-409D-B559-434CF26071F3}" dt="2024-05-08T14:15:57.384" v="102" actId="14100"/>
          <ac:picMkLst>
            <pc:docMk/>
            <pc:sldMk cId="2096419395" sldId="259"/>
            <ac:picMk id="10" creationId="{839BEC41-C6FF-1228-579E-9E1EECD4062B}"/>
          </ac:picMkLst>
        </pc:picChg>
      </pc:sldChg>
      <pc:sldChg chg="addSp delSp modSp del">
        <pc:chgData name="Panagiotis Apostolou" userId="0184405c1bc6acf7" providerId="Windows Live" clId="Web-{B98412F3-8268-409D-B559-434CF26071F3}" dt="2024-05-08T14:18:00.919" v="115"/>
        <pc:sldMkLst>
          <pc:docMk/>
          <pc:sldMk cId="2679971951" sldId="262"/>
        </pc:sldMkLst>
        <pc:spChg chg="add del mod">
          <ac:chgData name="Panagiotis Apostolou" userId="0184405c1bc6acf7" providerId="Windows Live" clId="Web-{B98412F3-8268-409D-B559-434CF26071F3}" dt="2024-05-08T14:16:37.932" v="104"/>
          <ac:spMkLst>
            <pc:docMk/>
            <pc:sldMk cId="2679971951" sldId="262"/>
            <ac:spMk id="5" creationId="{B83B5244-A1D9-1043-647B-6F3F91978814}"/>
          </ac:spMkLst>
        </pc:spChg>
        <pc:picChg chg="add mod ord">
          <ac:chgData name="Panagiotis Apostolou" userId="0184405c1bc6acf7" providerId="Windows Live" clId="Web-{B98412F3-8268-409D-B559-434CF26071F3}" dt="2024-05-08T14:17:18.418" v="108" actId="14100"/>
          <ac:picMkLst>
            <pc:docMk/>
            <pc:sldMk cId="2679971951" sldId="262"/>
            <ac:picMk id="6" creationId="{36B5F9A1-B153-5552-CF23-144C6EDC5CD3}"/>
          </ac:picMkLst>
        </pc:picChg>
        <pc:picChg chg="del">
          <ac:chgData name="Panagiotis Apostolou" userId="0184405c1bc6acf7" providerId="Windows Live" clId="Web-{B98412F3-8268-409D-B559-434CF26071F3}" dt="2024-05-08T14:16:30.760" v="103"/>
          <ac:picMkLst>
            <pc:docMk/>
            <pc:sldMk cId="2679971951" sldId="262"/>
            <ac:picMk id="7" creationId="{328B8FC3-99E9-EA3A-9CD0-DDA7114F8372}"/>
          </ac:picMkLst>
        </pc:picChg>
      </pc:sldChg>
      <pc:sldChg chg="addSp delSp modSp">
        <pc:chgData name="Panagiotis Apostolou" userId="0184405c1bc6acf7" providerId="Windows Live" clId="Web-{B98412F3-8268-409D-B559-434CF26071F3}" dt="2024-05-08T14:17:45.153" v="114" actId="14100"/>
        <pc:sldMkLst>
          <pc:docMk/>
          <pc:sldMk cId="695060685" sldId="264"/>
        </pc:sldMkLst>
        <pc:spChg chg="add del mod">
          <ac:chgData name="Panagiotis Apostolou" userId="0184405c1bc6acf7" providerId="Windows Live" clId="Web-{B98412F3-8268-409D-B559-434CF26071F3}" dt="2024-05-08T14:17:36.840" v="110"/>
          <ac:spMkLst>
            <pc:docMk/>
            <pc:sldMk cId="695060685" sldId="264"/>
            <ac:spMk id="5" creationId="{20FC962B-567C-BA57-F5CC-B0B48E45BEF7}"/>
          </ac:spMkLst>
        </pc:spChg>
        <pc:picChg chg="del">
          <ac:chgData name="Panagiotis Apostolou" userId="0184405c1bc6acf7" providerId="Windows Live" clId="Web-{B98412F3-8268-409D-B559-434CF26071F3}" dt="2024-05-08T14:17:30.043" v="109"/>
          <ac:picMkLst>
            <pc:docMk/>
            <pc:sldMk cId="695060685" sldId="264"/>
            <ac:picMk id="6" creationId="{65A95172-DCB4-1262-28CB-7FB98D58F531}"/>
          </ac:picMkLst>
        </pc:picChg>
        <pc:picChg chg="add mod ord">
          <ac:chgData name="Panagiotis Apostolou" userId="0184405c1bc6acf7" providerId="Windows Live" clId="Web-{B98412F3-8268-409D-B559-434CF26071F3}" dt="2024-05-08T14:17:45.153" v="114" actId="14100"/>
          <ac:picMkLst>
            <pc:docMk/>
            <pc:sldMk cId="695060685" sldId="264"/>
            <ac:picMk id="7" creationId="{62FBFDF4-A21C-78FB-CD92-1EEA202A2B6A}"/>
          </ac:picMkLst>
        </pc:picChg>
      </pc:sldChg>
      <pc:sldChg chg="modSp">
        <pc:chgData name="Panagiotis Apostolou" userId="0184405c1bc6acf7" providerId="Windows Live" clId="Web-{B98412F3-8268-409D-B559-434CF26071F3}" dt="2024-05-08T14:19:28.547" v="129" actId="14100"/>
        <pc:sldMkLst>
          <pc:docMk/>
          <pc:sldMk cId="1011221882" sldId="267"/>
        </pc:sldMkLst>
        <pc:picChg chg="mod">
          <ac:chgData name="Panagiotis Apostolou" userId="0184405c1bc6acf7" providerId="Windows Live" clId="Web-{B98412F3-8268-409D-B559-434CF26071F3}" dt="2024-05-08T14:19:28.547" v="129" actId="14100"/>
          <ac:picMkLst>
            <pc:docMk/>
            <pc:sldMk cId="1011221882" sldId="267"/>
            <ac:picMk id="7" creationId="{64C5B1CC-BD63-78B5-5C1D-593B726B27F8}"/>
          </ac:picMkLst>
        </pc:picChg>
      </pc:sldChg>
      <pc:sldChg chg="addSp delSp modSp add ord replId">
        <pc:chgData name="Panagiotis Apostolou" userId="0184405c1bc6acf7" providerId="Windows Live" clId="Web-{B98412F3-8268-409D-B559-434CF26071F3}" dt="2024-05-08T14:18:33.874" v="128" actId="14100"/>
        <pc:sldMkLst>
          <pc:docMk/>
          <pc:sldMk cId="2614068403" sldId="270"/>
        </pc:sldMkLst>
        <pc:spChg chg="mod">
          <ac:chgData name="Panagiotis Apostolou" userId="0184405c1bc6acf7" providerId="Windows Live" clId="Web-{B98412F3-8268-409D-B559-434CF26071F3}" dt="2024-05-08T14:18:13.201" v="119" actId="20577"/>
          <ac:spMkLst>
            <pc:docMk/>
            <pc:sldMk cId="2614068403" sldId="270"/>
            <ac:spMk id="2" creationId="{1C41A194-B3E6-D19C-A3DD-6C17DE936DC4}"/>
          </ac:spMkLst>
        </pc:spChg>
        <pc:spChg chg="mod">
          <ac:chgData name="Panagiotis Apostolou" userId="0184405c1bc6acf7" providerId="Windows Live" clId="Web-{B98412F3-8268-409D-B559-434CF26071F3}" dt="2024-05-08T14:18:17.639" v="122" actId="20577"/>
          <ac:spMkLst>
            <pc:docMk/>
            <pc:sldMk cId="2614068403" sldId="270"/>
            <ac:spMk id="4" creationId="{1CD8D8FD-8CA0-B3DF-2C6B-0C5A68597F77}"/>
          </ac:spMkLst>
        </pc:spChg>
        <pc:spChg chg="add del mod">
          <ac:chgData name="Panagiotis Apostolou" userId="0184405c1bc6acf7" providerId="Windows Live" clId="Web-{B98412F3-8268-409D-B559-434CF26071F3}" dt="2024-05-08T14:18:23.170" v="124"/>
          <ac:spMkLst>
            <pc:docMk/>
            <pc:sldMk cId="2614068403" sldId="270"/>
            <ac:spMk id="5" creationId="{211014D7-B06B-5EED-AD9B-481F0CD47A25}"/>
          </ac:spMkLst>
        </pc:spChg>
        <pc:picChg chg="add mod ord">
          <ac:chgData name="Panagiotis Apostolou" userId="0184405c1bc6acf7" providerId="Windows Live" clId="Web-{B98412F3-8268-409D-B559-434CF26071F3}" dt="2024-05-08T14:18:33.874" v="128" actId="14100"/>
          <ac:picMkLst>
            <pc:docMk/>
            <pc:sldMk cId="2614068403" sldId="270"/>
            <ac:picMk id="6" creationId="{0B9F516C-33FC-4284-4693-862D8D07E424}"/>
          </ac:picMkLst>
        </pc:picChg>
        <pc:picChg chg="del">
          <ac:chgData name="Panagiotis Apostolou" userId="0184405c1bc6acf7" providerId="Windows Live" clId="Web-{B98412F3-8268-409D-B559-434CF26071F3}" dt="2024-05-08T14:18:19.139" v="123"/>
          <ac:picMkLst>
            <pc:docMk/>
            <pc:sldMk cId="2614068403" sldId="270"/>
            <ac:picMk id="10" creationId="{839BEC41-C6FF-1228-579E-9E1EECD4062B}"/>
          </ac:picMkLst>
        </pc:picChg>
      </pc:sldChg>
      <pc:sldChg chg="new del">
        <pc:chgData name="Panagiotis Apostolou" userId="0184405c1bc6acf7" providerId="Windows Live" clId="Web-{B98412F3-8268-409D-B559-434CF26071F3}" dt="2024-05-08T14:23:37.978" v="131"/>
        <pc:sldMkLst>
          <pc:docMk/>
          <pc:sldMk cId="292263010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220767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Alcohol, Income and Life Expectancy</a:t>
            </a:r>
            <a:endParaRPr lang="en-US" sz="4800" dirty="0">
              <a:solidFill>
                <a:srgbClr val="FFFFFF"/>
              </a:solidFill>
            </a:endParaRPr>
          </a:p>
          <a:p>
            <a:pPr algn="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Life expectancy per country in correlation of alcohol consumption and income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256A-B020-9430-65EE-4345052E9952}"/>
              </a:ext>
            </a:extLst>
          </p:cNvPr>
          <p:cNvSpPr txBox="1"/>
          <p:nvPr/>
        </p:nvSpPr>
        <p:spPr>
          <a:xfrm>
            <a:off x="9822655" y="5407818"/>
            <a:ext cx="2355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</a:t>
            </a:r>
          </a:p>
          <a:p>
            <a:r>
              <a:rPr lang="en-US" err="1">
                <a:solidFill>
                  <a:schemeClr val="bg1"/>
                </a:solidFill>
              </a:rPr>
              <a:t>Mixalis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Kontis</a:t>
            </a:r>
            <a:endParaRPr lang="en-US" dirty="0" err="1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Panagiotis Apostolou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A194-B3E6-D19C-A3DD-6C17DE9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913959" cy="2331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Alcohol consumption per country</a:t>
            </a:r>
            <a:endParaRPr lang="en-US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D8FD-8CA0-B3DF-2C6B-0C5A6859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this slide we observe the </a:t>
            </a:r>
            <a:r>
              <a:rPr lang="en-US" sz="2000" dirty="0">
                <a:solidFill>
                  <a:srgbClr val="FFFFFF"/>
                </a:solidFill>
              </a:rPr>
              <a:t>alcohol consumption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of each country</a:t>
            </a:r>
            <a:endParaRPr lang="en-US" sz="20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Picture Placeholder 6" descr="A map of the world&#10;&#10;Description automatically generated">
            <a:extLst>
              <a:ext uri="{FF2B5EF4-FFF2-40B4-BE49-F238E27FC236}">
                <a16:creationId xmlns:a16="http://schemas.microsoft.com/office/drawing/2014/main" id="{64C5B1CC-BD63-78B5-5C1D-593B726B27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/>
        </p:blipFill>
        <p:spPr>
          <a:xfrm>
            <a:off x="4134058" y="4556"/>
            <a:ext cx="7508460" cy="6850407"/>
          </a:xfrm>
        </p:spPr>
      </p:pic>
    </p:spTree>
    <p:extLst>
      <p:ext uri="{BB962C8B-B14F-4D97-AF65-F5344CB8AC3E}">
        <p14:creationId xmlns:p14="http://schemas.microsoft.com/office/powerpoint/2010/main" val="101122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40A6-F437-64C8-39C9-F34111B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0" y="172170"/>
            <a:ext cx="10894370" cy="1054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Alcohol   consumption in accordance to life expectancy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733-D494-69D0-2A69-0F46DDE7F122}"/>
              </a:ext>
            </a:extLst>
          </p:cNvPr>
          <p:cNvSpPr>
            <a:spLocks/>
          </p:cNvSpPr>
          <p:nvPr/>
        </p:nvSpPr>
        <p:spPr>
          <a:xfrm>
            <a:off x="1359526" y="2112579"/>
            <a:ext cx="4717152" cy="5571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endParaRPr lang="en-US" sz="135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EABD-AB90-4354-2911-8F1775E924CD}"/>
              </a:ext>
            </a:extLst>
          </p:cNvPr>
          <p:cNvSpPr>
            <a:spLocks/>
          </p:cNvSpPr>
          <p:nvPr/>
        </p:nvSpPr>
        <p:spPr>
          <a:xfrm>
            <a:off x="3501083" y="1715015"/>
            <a:ext cx="7777869" cy="39148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Scatter plot of alcohol consumption and life expectancy</a:t>
            </a:r>
          </a:p>
        </p:txBody>
      </p:sp>
      <p:pic>
        <p:nvPicPr>
          <p:cNvPr id="8" name="Picture 7" descr="A diagram of blue dots&#10;&#10;Description automatically generated">
            <a:extLst>
              <a:ext uri="{FF2B5EF4-FFF2-40B4-BE49-F238E27FC236}">
                <a16:creationId xmlns:a16="http://schemas.microsoft.com/office/drawing/2014/main" id="{07AC61F6-8EB0-865C-CE4D-45A652A9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42" y="2108960"/>
            <a:ext cx="10252350" cy="47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4368B-83A0-E395-B212-A3A6AD41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53115"/>
            <a:ext cx="2582931" cy="123402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1D5E-6ABD-C41C-2028-BB37F175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What we observed from the presentation:</a:t>
            </a:r>
            <a:endParaRPr lang="en-US" sz="2000" dirty="0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The life expectancy for each country did not change that much from 1990 to 2013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top 5 countries at life expectancy remained the same for the most part through the years. The same applies for the bottom 5 countries as well</a:t>
            </a:r>
          </a:p>
          <a:p>
            <a:r>
              <a:rPr lang="en-US" sz="2000" dirty="0">
                <a:ea typeface="+mn-lt"/>
                <a:cs typeface="+mn-lt"/>
              </a:rPr>
              <a:t>The life expectancy for those with low income has increased with higher rate through the decades in comparison with those belonging at the other income groups.</a:t>
            </a:r>
          </a:p>
          <a:p>
            <a:r>
              <a:rPr lang="en-US" sz="2000" dirty="0">
                <a:ea typeface="+mn-lt"/>
                <a:cs typeface="+mn-lt"/>
              </a:rPr>
              <a:t>From the scatter plot we come in conclusion that the amount of alcohol consumption is not the primary reason that may affect life expectancy.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891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4368B-83A0-E395-B212-A3A6AD41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the purpose of this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1D5E-6ABD-C41C-2028-BB37F175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In this presentation we will analyze:</a:t>
            </a:r>
            <a:endParaRPr lang="en-US" sz="2000"/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How the life expectancy of each country changes per decade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How is the income distributed each decade</a:t>
            </a:r>
          </a:p>
          <a:p>
            <a:r>
              <a:rPr lang="en-US" sz="2000">
                <a:ea typeface="+mn-lt"/>
                <a:cs typeface="+mn-lt"/>
              </a:rPr>
              <a:t>Which countries consume the most/least alcohol</a:t>
            </a:r>
          </a:p>
          <a:p>
            <a:r>
              <a:rPr lang="en-US" sz="2000">
                <a:ea typeface="+mn-lt"/>
                <a:cs typeface="+mn-lt"/>
              </a:rPr>
              <a:t>Make a summary if alcohol consumption and income affects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life expectancy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72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A194-B3E6-D19C-A3DD-6C17DE9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 1990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D8FD-8CA0-B3DF-2C6B-0C5A6859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this slide we observe the life expectancy of each country for the year 1990</a:t>
            </a:r>
          </a:p>
        </p:txBody>
      </p:sp>
      <p:pic>
        <p:nvPicPr>
          <p:cNvPr id="10" name="Picture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9BEC41-C6FF-1228-579E-9E1EECD40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4145102" y="4556"/>
            <a:ext cx="7585764" cy="6850408"/>
          </a:xfrm>
        </p:spPr>
      </p:pic>
    </p:spTree>
    <p:extLst>
      <p:ext uri="{BB962C8B-B14F-4D97-AF65-F5344CB8AC3E}">
        <p14:creationId xmlns:p14="http://schemas.microsoft.com/office/powerpoint/2010/main" val="209641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40A6-F437-64C8-39C9-F34111B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9834197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  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of year 1990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733-D494-69D0-2A69-0F46DDE7F122}"/>
              </a:ext>
            </a:extLst>
          </p:cNvPr>
          <p:cNvSpPr>
            <a:spLocks/>
          </p:cNvSpPr>
          <p:nvPr/>
        </p:nvSpPr>
        <p:spPr>
          <a:xfrm>
            <a:off x="2066308" y="2112579"/>
            <a:ext cx="3966197" cy="5571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 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Top 5 </a:t>
            </a:r>
            <a:r>
              <a:rPr lang="en-US" sz="1350" b="1" dirty="0"/>
              <a:t>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EABD-AB90-4354-2911-8F1775E924CD}"/>
              </a:ext>
            </a:extLst>
          </p:cNvPr>
          <p:cNvSpPr>
            <a:spLocks/>
          </p:cNvSpPr>
          <p:nvPr/>
        </p:nvSpPr>
        <p:spPr>
          <a:xfrm>
            <a:off x="6107343" y="2112580"/>
            <a:ext cx="4045174" cy="55713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Bottom 5 countries</a:t>
            </a:r>
            <a:endParaRPr lang="en-US" sz="135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C81A-745D-6C17-66BF-85C5A59D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7" y="2390981"/>
            <a:ext cx="5721074" cy="447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5FD864-8D5A-3F92-CAE1-37ED686B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22" y="2498172"/>
            <a:ext cx="6065355" cy="43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A194-B3E6-D19C-A3DD-6C17DE9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</a:t>
            </a:r>
            <a:br>
              <a:rPr lang="en-US" sz="4000" kern="1200" dirty="0"/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 </a:t>
            </a:r>
            <a:r>
              <a:rPr lang="en-US" sz="4000" dirty="0">
                <a:solidFill>
                  <a:srgbClr val="FFFFFF"/>
                </a:solidFill>
              </a:rPr>
              <a:t>2000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D8FD-8CA0-B3DF-2C6B-0C5A6859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this slide we observe the life expectancy of each country for the year </a:t>
            </a:r>
            <a:r>
              <a:rPr lang="en-US" sz="2000" dirty="0">
                <a:solidFill>
                  <a:srgbClr val="FFFFFF"/>
                </a:solidFill>
              </a:rPr>
              <a:t>2000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9F516C-33FC-4284-4693-862D8D07E4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4045710" y="4556"/>
            <a:ext cx="7685156" cy="6850408"/>
          </a:xfrm>
        </p:spPr>
      </p:pic>
    </p:spTree>
    <p:extLst>
      <p:ext uri="{BB962C8B-B14F-4D97-AF65-F5344CB8AC3E}">
        <p14:creationId xmlns:p14="http://schemas.microsoft.com/office/powerpoint/2010/main" val="261406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40A6-F437-64C8-39C9-F34111B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 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of year </a:t>
            </a:r>
            <a:r>
              <a:rPr lang="en-US" sz="4000" b="1" dirty="0">
                <a:solidFill>
                  <a:srgbClr val="FFFFFF"/>
                </a:solidFill>
              </a:rPr>
              <a:t>2000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733-D494-69D0-2A69-0F46DDE7F122}"/>
              </a:ext>
            </a:extLst>
          </p:cNvPr>
          <p:cNvSpPr>
            <a:spLocks/>
          </p:cNvSpPr>
          <p:nvPr/>
        </p:nvSpPr>
        <p:spPr>
          <a:xfrm>
            <a:off x="2066308" y="2112579"/>
            <a:ext cx="3966197" cy="5571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 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Top 5 </a:t>
            </a:r>
            <a:r>
              <a:rPr lang="en-US" sz="1350" b="1" dirty="0"/>
              <a:t>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EABD-AB90-4354-2911-8F1775E924CD}"/>
              </a:ext>
            </a:extLst>
          </p:cNvPr>
          <p:cNvSpPr>
            <a:spLocks/>
          </p:cNvSpPr>
          <p:nvPr/>
        </p:nvSpPr>
        <p:spPr>
          <a:xfrm>
            <a:off x="6107343" y="2112580"/>
            <a:ext cx="4045174" cy="55713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Bottom 5 countries</a:t>
            </a:r>
            <a:endParaRPr lang="en-US" sz="1350" b="1" dirty="0"/>
          </a:p>
        </p:txBody>
      </p:sp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336C8E1E-F464-AB6B-DD98-6839351B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" y="2389670"/>
            <a:ext cx="6067563" cy="4453007"/>
          </a:xfrm>
          <a:prstGeom prst="rect">
            <a:avLst/>
          </a:prstGeom>
        </p:spPr>
      </p:pic>
      <p:pic>
        <p:nvPicPr>
          <p:cNvPr id="10" name="Picture 9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CEDE13A8-ADDE-6B7F-1309-498DA95D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93" y="2414587"/>
            <a:ext cx="5800586" cy="44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1A194-B3E6-D19C-A3DD-6C17DE9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</a:t>
            </a:r>
            <a:br>
              <a:rPr lang="en-US" sz="4000" kern="1200" dirty="0"/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 </a:t>
            </a:r>
            <a:r>
              <a:rPr lang="en-US" sz="4000" dirty="0">
                <a:solidFill>
                  <a:srgbClr val="FFFFFF"/>
                </a:solidFill>
              </a:rPr>
              <a:t>2013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D8FD-8CA0-B3DF-2C6B-0C5A68597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this slide we observe the life expectancy of each country for the year </a:t>
            </a:r>
            <a:r>
              <a:rPr lang="en-US" sz="2000" dirty="0">
                <a:solidFill>
                  <a:srgbClr val="FFFFFF"/>
                </a:solidFill>
              </a:rPr>
              <a:t>2013</a:t>
            </a:r>
            <a:endParaRPr lang="en-US" sz="2000" kern="12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Picture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FBFDF4-A21C-78FB-CD92-1EEA202A2B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/>
        </p:blipFill>
        <p:spPr>
          <a:xfrm>
            <a:off x="4144138" y="-9094"/>
            <a:ext cx="8054195" cy="6860874"/>
          </a:xfrm>
        </p:spPr>
      </p:pic>
    </p:spTree>
    <p:extLst>
      <p:ext uri="{BB962C8B-B14F-4D97-AF65-F5344CB8AC3E}">
        <p14:creationId xmlns:p14="http://schemas.microsoft.com/office/powerpoint/2010/main" val="69506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40A6-F437-64C8-39C9-F34111B0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  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of year </a:t>
            </a:r>
            <a:r>
              <a:rPr lang="en-US" sz="4000" b="1" dirty="0">
                <a:solidFill>
                  <a:srgbClr val="FFFFFF"/>
                </a:solidFill>
              </a:rPr>
              <a:t>2013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4733-D494-69D0-2A69-0F46DDE7F122}"/>
              </a:ext>
            </a:extLst>
          </p:cNvPr>
          <p:cNvSpPr>
            <a:spLocks/>
          </p:cNvSpPr>
          <p:nvPr/>
        </p:nvSpPr>
        <p:spPr>
          <a:xfrm>
            <a:off x="2066308" y="2112579"/>
            <a:ext cx="3966197" cy="5571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 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Top 5 </a:t>
            </a:r>
            <a:r>
              <a:rPr lang="en-US" sz="1350" b="1" dirty="0"/>
              <a:t>countries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5EABD-AB90-4354-2911-8F1775E924CD}"/>
              </a:ext>
            </a:extLst>
          </p:cNvPr>
          <p:cNvSpPr>
            <a:spLocks/>
          </p:cNvSpPr>
          <p:nvPr/>
        </p:nvSpPr>
        <p:spPr>
          <a:xfrm>
            <a:off x="6107343" y="2112580"/>
            <a:ext cx="4045174" cy="55713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694944">
              <a:spcAft>
                <a:spcPts val="600"/>
              </a:spcAft>
            </a:pPr>
            <a:r>
              <a:rPr lang="en-US" sz="1350" b="1" dirty="0"/>
              <a:t>                       </a:t>
            </a:r>
            <a:r>
              <a:rPr lang="en-US" sz="1350" b="1" kern="1200" dirty="0">
                <a:latin typeface="+mn-lt"/>
                <a:ea typeface="+mn-ea"/>
                <a:cs typeface="+mn-cs"/>
              </a:rPr>
              <a:t>Bottom 5 countries</a:t>
            </a:r>
            <a:endParaRPr lang="en-US" sz="1350" b="1" dirty="0"/>
          </a:p>
        </p:txBody>
      </p:sp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F38C627-1065-4ECE-AC15-FF2ACAE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9" y="2392706"/>
            <a:ext cx="5915992" cy="4469021"/>
          </a:xfrm>
          <a:prstGeom prst="rect">
            <a:avLst/>
          </a:prstGeom>
        </p:spPr>
      </p:pic>
      <p:pic>
        <p:nvPicPr>
          <p:cNvPr id="11" name="Picture 10" descr="A graph with blue bars&#10;&#10;Description automatically generated">
            <a:extLst>
              <a:ext uri="{FF2B5EF4-FFF2-40B4-BE49-F238E27FC236}">
                <a16:creationId xmlns:a16="http://schemas.microsoft.com/office/drawing/2014/main" id="{1981BA00-6F0C-2EE6-AF5D-18EEF6079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9" y="2416866"/>
            <a:ext cx="6089927" cy="47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287B-07F4-0C0A-EB2A-17DEDD0F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1003091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Below we can see the life expectancy  according to income for 1990, 2000 and 2012 respectively</a:t>
            </a:r>
          </a:p>
        </p:txBody>
      </p:sp>
      <p:pic>
        <p:nvPicPr>
          <p:cNvPr id="9" name="Picture 8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07256F36-5B5B-C312-3004-159DA761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7" y="1574456"/>
            <a:ext cx="4060412" cy="5288307"/>
          </a:xfrm>
          <a:prstGeom prst="rect">
            <a:avLst/>
          </a:prstGeom>
        </p:spPr>
      </p:pic>
      <p:pic>
        <p:nvPicPr>
          <p:cNvPr id="10" name="Picture 9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5C6571EC-6859-05F9-3AC8-2BDF3BD9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23" y="1583773"/>
            <a:ext cx="4392130" cy="5258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2A0AF-8DCC-F2D2-65EF-C4A7B447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053" y="1585291"/>
            <a:ext cx="3759199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Alcohol, Income and Life Expectancy </vt:lpstr>
      <vt:lpstr>What is the purpose of this presentation?</vt:lpstr>
      <vt:lpstr>Life Expectancy Year 1990</vt:lpstr>
      <vt:lpstr>                      Life Expectancy of year 1990</vt:lpstr>
      <vt:lpstr>Life Expectancy Year 2000</vt:lpstr>
      <vt:lpstr>                    Life Expectancy of year 2000</vt:lpstr>
      <vt:lpstr>Life Expectancy Year 2013</vt:lpstr>
      <vt:lpstr>                     Life Expectancy of year 2013</vt:lpstr>
      <vt:lpstr>Below we can see the life expectancy  according to income for 1990, 2000 and 2012 respectively</vt:lpstr>
      <vt:lpstr>Alcohol consumption per country</vt:lpstr>
      <vt:lpstr>Alcohol   consumption in accordance to life expectancy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527</cp:revision>
  <dcterms:created xsi:type="dcterms:W3CDTF">2024-05-08T12:04:38Z</dcterms:created>
  <dcterms:modified xsi:type="dcterms:W3CDTF">2024-05-08T14:23:38Z</dcterms:modified>
</cp:coreProperties>
</file>