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93" r:id="rId4"/>
    <p:sldId id="263" r:id="rId5"/>
    <p:sldId id="289" r:id="rId6"/>
    <p:sldId id="291" r:id="rId7"/>
    <p:sldId id="292" r:id="rId8"/>
    <p:sldId id="288" r:id="rId9"/>
    <p:sldId id="294" r:id="rId10"/>
    <p:sldId id="295" r:id="rId11"/>
    <p:sldId id="296" r:id="rId12"/>
    <p:sldId id="29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204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80348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0650" y="1921925"/>
            <a:ext cx="7322700" cy="822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601850" y="2724275"/>
            <a:ext cx="5940300" cy="82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240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825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Clr>
                <a:srgbClr val="666666"/>
              </a:buClr>
              <a:buSzPct val="100000"/>
              <a:buFont typeface="Droid Sans"/>
              <a:buNone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134950" y="1934700"/>
            <a:ext cx="4874099" cy="1274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134950" y="2067900"/>
            <a:ext cx="48740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5A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5075" y="1347375"/>
            <a:ext cx="6725099" cy="2669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95075" y="1347375"/>
            <a:ext cx="6725099" cy="2669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95075" y="1347375"/>
            <a:ext cx="6725099" cy="2669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53599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92300" y="1200150"/>
            <a:ext cx="4235100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5099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92300" y="1200150"/>
            <a:ext cx="4235100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928662" y="1428742"/>
            <a:ext cx="7322700" cy="82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3600" dirty="0" err="1" smtClean="0"/>
              <a:t>OAuth</a:t>
            </a:r>
            <a:r>
              <a:rPr lang="pl-PL" sz="3600" dirty="0" smtClean="0"/>
              <a:t> 2 </a:t>
            </a:r>
            <a:endParaRPr sz="36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619862" y="2231092"/>
            <a:ext cx="5940300" cy="82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Zasada działania na podstawie aplikacji opartych o</a:t>
            </a:r>
            <a:r>
              <a:rPr lang="pl-PL" dirty="0" smtClean="0"/>
              <a:t> Spring </a:t>
            </a:r>
            <a:r>
              <a:rPr lang="pl-PL" dirty="0" err="1" smtClean="0"/>
              <a:t>Boot</a:t>
            </a:r>
            <a:endParaRPr lang="pl-PL" dirty="0" smtClean="0"/>
          </a:p>
          <a:p>
            <a:pPr lvl="0" rtl="0">
              <a:spcBef>
                <a:spcPts val="0"/>
              </a:spcBef>
              <a:buNone/>
            </a:pPr>
            <a:endParaRPr lang="pl-PL" dirty="0"/>
          </a:p>
          <a:p>
            <a:pPr lvl="0" rtl="0">
              <a:spcBef>
                <a:spcPts val="0"/>
              </a:spcBef>
              <a:buNone/>
            </a:pPr>
            <a:endParaRPr lang="pl-PL" dirty="0" smtClean="0"/>
          </a:p>
          <a:p>
            <a:pPr lvl="0" rtl="0">
              <a:spcBef>
                <a:spcPts val="0"/>
              </a:spcBef>
              <a:buNone/>
            </a:pPr>
            <a:endParaRPr lang="pl-PL" dirty="0"/>
          </a:p>
          <a:p>
            <a:pPr lvl="0" rtl="0">
              <a:spcBef>
                <a:spcPts val="0"/>
              </a:spcBef>
              <a:buNone/>
            </a:pPr>
            <a:r>
              <a:rPr lang="pl-PL" sz="1400" dirty="0" smtClean="0"/>
              <a:t>Mariusz </a:t>
            </a:r>
            <a:r>
              <a:rPr lang="pl-PL" sz="1400" dirty="0" err="1" smtClean="0"/>
              <a:t>Kopylec</a:t>
            </a: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 smtClean="0"/>
              <a:t>Password</a:t>
            </a:r>
            <a:r>
              <a:rPr lang="pl-PL" dirty="0" smtClean="0"/>
              <a:t> </a:t>
            </a:r>
            <a:r>
              <a:rPr lang="pl-PL" dirty="0" smtClean="0"/>
              <a:t>Grant</a:t>
            </a:r>
            <a:endParaRPr dirty="0"/>
          </a:p>
        </p:txBody>
      </p:sp>
      <p:pic>
        <p:nvPicPr>
          <p:cNvPr id="84994" name="Picture 2" descr="Resource Owner Password Credentials Grant 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928676"/>
            <a:ext cx="6781800" cy="3714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6537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smtClean="0"/>
              <a:t>Grant</a:t>
            </a:r>
            <a:endParaRPr dirty="0"/>
          </a:p>
        </p:txBody>
      </p:sp>
      <p:pic>
        <p:nvPicPr>
          <p:cNvPr id="87042" name="Picture 2" descr="Authorization Code Grant 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785800"/>
            <a:ext cx="4857784" cy="3950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6537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 smtClean="0"/>
              <a:t>Implicit</a:t>
            </a:r>
            <a:r>
              <a:rPr lang="pl-PL" dirty="0" smtClean="0"/>
              <a:t> Grant</a:t>
            </a:r>
            <a:endParaRPr dirty="0"/>
          </a:p>
        </p:txBody>
      </p:sp>
      <p:pic>
        <p:nvPicPr>
          <p:cNvPr id="89090" name="Picture 2" descr="Implicit Grant 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785800"/>
            <a:ext cx="4530353" cy="3852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6537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Cel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err="1" smtClean="0"/>
              <a:t>OAuth</a:t>
            </a:r>
            <a:r>
              <a:rPr lang="pl-PL" sz="1800" dirty="0" smtClean="0"/>
              <a:t> to specyfikacja określająca sposób zabezpieczania zasobów przed niepowołanym dostępem.</a:t>
            </a: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Access </a:t>
            </a:r>
            <a:r>
              <a:rPr lang="pl-PL" dirty="0" err="1" smtClean="0"/>
              <a:t>Token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Unikalny ciąg znaków pozwalający na dostęp do zasobów chronionych.</a:t>
            </a: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Rodzaje aplikacji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endParaRPr lang="pl-PL" dirty="0" smtClean="0"/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dirty="0" err="1" smtClean="0"/>
              <a:t>Resource</a:t>
            </a:r>
            <a:r>
              <a:rPr lang="pl-PL" dirty="0" smtClean="0"/>
              <a:t> Server	</a:t>
            </a:r>
            <a:endParaRPr lang="pl-PL" sz="1800" dirty="0" smtClean="0"/>
          </a:p>
          <a:p>
            <a:pPr marL="285750" lvl="0" indent="-285750" rtl="0">
              <a:spcBef>
                <a:spcPts val="0"/>
              </a:spcBef>
            </a:pPr>
            <a:endParaRPr lang="pl-PL" dirty="0" smtClean="0"/>
          </a:p>
          <a:p>
            <a:pPr marL="285750" lvl="0" indent="-285750" rtl="0">
              <a:spcBef>
                <a:spcPts val="0"/>
              </a:spcBef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sz="1800" dirty="0" err="1" smtClean="0"/>
              <a:t>Client</a:t>
            </a: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endParaRPr lang="pl-PL" dirty="0" smtClean="0"/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sz="1800" dirty="0" err="1" smtClean="0"/>
              <a:t>Authorization</a:t>
            </a:r>
            <a:r>
              <a:rPr lang="pl-PL" sz="1800" dirty="0" smtClean="0"/>
              <a:t> Server</a:t>
            </a: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187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 smtClean="0"/>
              <a:t>Resource</a:t>
            </a:r>
            <a:r>
              <a:rPr lang="pl-PL" dirty="0" smtClean="0"/>
              <a:t> Server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195075" y="987574"/>
            <a:ext cx="6725099" cy="30295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r>
              <a:rPr lang="pl-PL" dirty="0" smtClean="0"/>
              <a:t> Udostępnia </a:t>
            </a:r>
            <a:r>
              <a:rPr lang="pl-PL" dirty="0" smtClean="0"/>
              <a:t>zasoby chronione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tokenem</a:t>
            </a:r>
            <a:endParaRPr lang="pl-PL" dirty="0" smtClean="0"/>
          </a:p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r>
              <a:rPr lang="pl-PL" dirty="0" smtClean="0"/>
              <a:t> Blokuje niepowołane próby dostępu do zasobów chronionych</a:t>
            </a:r>
            <a:endParaRPr lang="pl-PL" sz="1800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smtClean="0"/>
              <a:t>Waliduje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tokeny</a:t>
            </a:r>
            <a:r>
              <a:rPr lang="pl-PL" dirty="0" smtClean="0"/>
              <a:t> </a:t>
            </a:r>
            <a:r>
              <a:rPr lang="pl-PL" dirty="0" err="1" smtClean="0"/>
              <a:t>clienta</a:t>
            </a:r>
            <a:r>
              <a:rPr lang="pl-PL" dirty="0" smtClean="0"/>
              <a:t> z pomocą </a:t>
            </a: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servera</a:t>
            </a: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algn="ctr" rtl="0">
              <a:spcBef>
                <a:spcPts val="0"/>
              </a:spcBef>
            </a:pP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11275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 smtClean="0"/>
              <a:t>Client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195075" y="987574"/>
            <a:ext cx="6725099" cy="30295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r>
              <a:rPr lang="pl-PL" dirty="0" smtClean="0"/>
              <a:t> Pozyskuje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tokeny</a:t>
            </a:r>
            <a:r>
              <a:rPr lang="pl-PL" dirty="0" smtClean="0"/>
              <a:t> od </a:t>
            </a: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servera</a:t>
            </a:r>
            <a:endParaRPr lang="pl-PL" dirty="0" smtClean="0"/>
          </a:p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r>
              <a:rPr lang="pl-PL" dirty="0" smtClean="0"/>
              <a:t> Uzyskuje </a:t>
            </a:r>
            <a:r>
              <a:rPr lang="pl-PL" dirty="0" smtClean="0"/>
              <a:t>dostęp do zasobów </a:t>
            </a:r>
            <a:r>
              <a:rPr lang="pl-PL" dirty="0" err="1" smtClean="0"/>
              <a:t>resource</a:t>
            </a:r>
            <a:r>
              <a:rPr lang="pl-PL" dirty="0" smtClean="0"/>
              <a:t> </a:t>
            </a:r>
            <a:r>
              <a:rPr lang="pl-PL" dirty="0" err="1" smtClean="0"/>
              <a:t>servera</a:t>
            </a:r>
            <a:r>
              <a:rPr lang="pl-PL" dirty="0" smtClean="0"/>
              <a:t> </a:t>
            </a:r>
            <a:r>
              <a:rPr lang="pl-PL" dirty="0" smtClean="0"/>
              <a:t>używając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tokena</a:t>
            </a:r>
            <a:endParaRPr lang="pl-PL" sz="1800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smtClean="0"/>
              <a:t>Posiada ID i </a:t>
            </a:r>
            <a:r>
              <a:rPr lang="pl-PL" dirty="0" err="1" smtClean="0"/>
              <a:t>secret</a:t>
            </a: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algn="ctr" rtl="0">
              <a:spcBef>
                <a:spcPts val="0"/>
              </a:spcBef>
            </a:pP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11275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 smtClean="0"/>
              <a:t>Authorization</a:t>
            </a:r>
            <a:r>
              <a:rPr lang="pl-PL" dirty="0" smtClean="0"/>
              <a:t> Server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195075" y="987574"/>
            <a:ext cx="6725099" cy="30295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r>
              <a:rPr lang="pl-PL" dirty="0" smtClean="0"/>
              <a:t> Wydaje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tokeny</a:t>
            </a:r>
            <a:r>
              <a:rPr lang="pl-PL" dirty="0" smtClean="0"/>
              <a:t> </a:t>
            </a:r>
            <a:r>
              <a:rPr lang="pl-PL" dirty="0" err="1" smtClean="0"/>
              <a:t>clientowi</a:t>
            </a:r>
            <a:endParaRPr lang="pl-PL" dirty="0" smtClean="0"/>
          </a:p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endParaRPr lang="pl-PL" dirty="0" smtClean="0"/>
          </a:p>
          <a:p>
            <a:pPr lvl="0">
              <a:buFont typeface="Arial" pitchFamily="34" charset="0"/>
              <a:buChar char="•"/>
            </a:pPr>
            <a:r>
              <a:rPr lang="pl-PL" dirty="0" smtClean="0"/>
              <a:t> Uwierzytelnia </a:t>
            </a:r>
            <a:r>
              <a:rPr lang="pl-PL" dirty="0" err="1" smtClean="0"/>
              <a:t>clientów</a:t>
            </a:r>
            <a:r>
              <a:rPr lang="pl-PL" dirty="0" smtClean="0"/>
              <a:t> i użytkowników</a:t>
            </a:r>
            <a:endParaRPr lang="pl-PL" sz="1800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smtClean="0"/>
              <a:t>Waliduje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tokeny</a:t>
            </a:r>
            <a:r>
              <a:rPr lang="pl-PL" dirty="0" smtClean="0"/>
              <a:t> „na życzenie” </a:t>
            </a:r>
            <a:r>
              <a:rPr lang="pl-PL" dirty="0" err="1" smtClean="0"/>
              <a:t>resource</a:t>
            </a:r>
            <a:r>
              <a:rPr lang="pl-PL" dirty="0" smtClean="0"/>
              <a:t> </a:t>
            </a:r>
            <a:r>
              <a:rPr lang="pl-PL" dirty="0" err="1" smtClean="0"/>
              <a:t>servera</a:t>
            </a: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rtl="0">
              <a:spcBef>
                <a:spcPts val="0"/>
              </a:spcBef>
            </a:pPr>
            <a:endParaRPr lang="pl-PL" dirty="0" smtClean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algn="ctr" rtl="0">
              <a:spcBef>
                <a:spcPts val="0"/>
              </a:spcBef>
            </a:pP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11275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Grant </a:t>
            </a:r>
            <a:r>
              <a:rPr lang="pl-PL" dirty="0" err="1" smtClean="0"/>
              <a:t>Types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sz="1800" dirty="0" smtClean="0"/>
              <a:t> </a:t>
            </a:r>
            <a:r>
              <a:rPr lang="pl-PL" sz="1800" dirty="0" err="1" smtClean="0"/>
              <a:t>Client</a:t>
            </a:r>
            <a:r>
              <a:rPr lang="pl-PL" sz="1800" dirty="0" smtClean="0"/>
              <a:t> </a:t>
            </a:r>
            <a:r>
              <a:rPr lang="pl-PL" sz="1800" dirty="0" err="1" smtClean="0"/>
              <a:t>Credentails</a:t>
            </a:r>
            <a:endParaRPr lang="pl-PL" sz="1800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lang="pl-PL" sz="1800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Password</a:t>
            </a:r>
            <a:endParaRPr lang="pl-PL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lang="pl-PL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sz="1800" dirty="0" smtClean="0"/>
              <a:t> </a:t>
            </a:r>
            <a:r>
              <a:rPr lang="pl-PL" sz="1800" dirty="0" err="1" smtClean="0"/>
              <a:t>Authorization</a:t>
            </a:r>
            <a:r>
              <a:rPr lang="pl-PL" sz="1800" dirty="0" smtClean="0"/>
              <a:t> </a:t>
            </a:r>
            <a:r>
              <a:rPr lang="pl-PL" sz="1800" dirty="0" err="1" smtClean="0"/>
              <a:t>Code</a:t>
            </a:r>
            <a:endParaRPr lang="pl-PL" sz="1800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lang="pl-PL" sz="1800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Implicit</a:t>
            </a:r>
            <a:endParaRPr lang="pl-PL" dirty="0" smtClean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lang="pl-PL" dirty="0" smtClean="0"/>
          </a:p>
          <a:p>
            <a:pPr lvl="2"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Refresh</a:t>
            </a:r>
            <a:r>
              <a:rPr lang="pl-PL" dirty="0" smtClean="0"/>
              <a:t> </a:t>
            </a:r>
            <a:r>
              <a:rPr lang="pl-PL" dirty="0" err="1" smtClean="0"/>
              <a:t>Token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2906537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 smtClean="0"/>
              <a:t>Client</a:t>
            </a:r>
            <a:r>
              <a:rPr lang="pl-PL" dirty="0" smtClean="0"/>
              <a:t> </a:t>
            </a:r>
            <a:r>
              <a:rPr lang="pl-PL" dirty="0" err="1" smtClean="0"/>
              <a:t>Credentials</a:t>
            </a:r>
            <a:r>
              <a:rPr lang="pl-PL" dirty="0" smtClean="0"/>
              <a:t> </a:t>
            </a:r>
            <a:r>
              <a:rPr lang="pl-PL" dirty="0" smtClean="0"/>
              <a:t>Grant</a:t>
            </a:r>
            <a:endParaRPr dirty="0"/>
          </a:p>
        </p:txBody>
      </p:sp>
      <p:pic>
        <p:nvPicPr>
          <p:cNvPr id="2050" name="Picture 2" descr="Client Credentials Grant 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69" y="785800"/>
            <a:ext cx="5115581" cy="385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6537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136</Words>
  <Application>Microsoft Office PowerPoint</Application>
  <PresentationFormat>Pokaz na ekranie (16:9)</PresentationFormat>
  <Paragraphs>72</Paragraphs>
  <Slides>12</Slides>
  <Notes>12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simple-light</vt:lpstr>
      <vt:lpstr>OAuth 2 </vt:lpstr>
      <vt:lpstr>Cel</vt:lpstr>
      <vt:lpstr>Access Token</vt:lpstr>
      <vt:lpstr>Rodzaje aplikacji</vt:lpstr>
      <vt:lpstr>Resource Server</vt:lpstr>
      <vt:lpstr>Client</vt:lpstr>
      <vt:lpstr>Authorization Server</vt:lpstr>
      <vt:lpstr>Grant Types</vt:lpstr>
      <vt:lpstr>Client Credentials Grant</vt:lpstr>
      <vt:lpstr>Password Grant</vt:lpstr>
      <vt:lpstr>Authorization Code Grant</vt:lpstr>
      <vt:lpstr>Implicit Grant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Domain-Driven Design</dc:title>
  <dc:creator>Mariusz Kopylec</dc:creator>
  <cp:lastModifiedBy>Maniek</cp:lastModifiedBy>
  <cp:revision>110</cp:revision>
  <dcterms:modified xsi:type="dcterms:W3CDTF">2018-05-15T16:39:33Z</dcterms:modified>
</cp:coreProperties>
</file>