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arlow Light" panose="020B0604020202020204" charset="-18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ague Gothic" panose="020B0604020202020204" charset="-18"/>
      <p:regular r:id="rId21"/>
      <p:italic r:id="rId22"/>
    </p:embeddedFont>
    <p:embeddedFont>
      <p:font typeface="League Spartan" panose="020B0604020202020204" charset="-18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zadanie_5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zadanie_1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zadanie_2.p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zadanie_3.p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zadanie_4.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4" y="1035703"/>
            <a:ext cx="257702" cy="8229600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TextBox 3"/>
          <p:cNvSpPr txBox="1"/>
          <p:nvPr/>
        </p:nvSpPr>
        <p:spPr>
          <a:xfrm>
            <a:off x="4679912" y="1765318"/>
            <a:ext cx="10871752" cy="128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>
                <a:solidFill>
                  <a:srgbClr val="020301"/>
                </a:solidFill>
                <a:latin typeface="League Spartan"/>
              </a:rPr>
              <a:t>Sprawozdanie 1</a:t>
            </a:r>
          </a:p>
        </p:txBody>
      </p:sp>
      <p:sp>
        <p:nvSpPr>
          <p:cNvPr id="4" name="AutoShape 4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5" name="TextBox 5"/>
          <p:cNvSpPr txBox="1"/>
          <p:nvPr/>
        </p:nvSpPr>
        <p:spPr>
          <a:xfrm>
            <a:off x="4679912" y="3447406"/>
            <a:ext cx="12312688" cy="2370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5600" b="1" spc="352" dirty="0">
                <a:solidFill>
                  <a:srgbClr val="020301"/>
                </a:solidFill>
                <a:latin typeface="League Gothic"/>
              </a:rPr>
              <a:t>PROGRAMOWANIE GENETYCZNE W JĘZYKU PYTHON</a:t>
            </a:r>
          </a:p>
          <a:p>
            <a:pPr algn="l">
              <a:lnSpc>
                <a:spcPts val="6160"/>
              </a:lnSpc>
            </a:pPr>
            <a:r>
              <a:rPr lang="en-US" sz="5600" b="1" spc="352" dirty="0">
                <a:solidFill>
                  <a:srgbClr val="020301"/>
                </a:solidFill>
                <a:latin typeface="League Gothic"/>
              </a:rPr>
              <a:t>PROWADZĄCY: PROF. DR HAB. INŻ. OLEKSANDR PETROV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79912" y="6165224"/>
            <a:ext cx="9206532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20301"/>
                </a:solidFill>
                <a:latin typeface="Barlow Light"/>
              </a:rPr>
              <a:t>Martyna Korczyńska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20301"/>
                </a:solidFill>
                <a:latin typeface="Barlow Light"/>
              </a:rPr>
              <a:t>Informatyka i ekonometria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20301"/>
                </a:solidFill>
                <a:latin typeface="Barlow Light"/>
              </a:rPr>
              <a:t>Wydział Zarządzania AGH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79912" y="8781433"/>
            <a:ext cx="920653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000000"/>
                </a:solidFill>
                <a:latin typeface="League Spartan"/>
              </a:rPr>
              <a:t>Kraków, 2019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740" y="2400300"/>
            <a:ext cx="2401318" cy="46239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3420" y="1028700"/>
            <a:ext cx="1641160" cy="23958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14012" y="3835195"/>
            <a:ext cx="10259976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b="1" spc="151">
                <a:solidFill>
                  <a:srgbClr val="F3F5F9"/>
                </a:solidFill>
                <a:latin typeface="League Spartan"/>
              </a:rPr>
              <a:t>ZADANIE 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FFDB15"/>
                </a:solidFill>
                <a:latin typeface="League Spartan"/>
              </a:rPr>
              <a:t>09</a:t>
            </a:r>
          </a:p>
        </p:txBody>
      </p:sp>
      <p:sp>
        <p:nvSpPr>
          <p:cNvPr id="5" name="AutoShape 5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DB15"/>
          </a:solidFill>
        </p:spPr>
      </p:sp>
      <p:sp>
        <p:nvSpPr>
          <p:cNvPr id="6" name="TextBox 6"/>
          <p:cNvSpPr txBox="1"/>
          <p:nvPr/>
        </p:nvSpPr>
        <p:spPr>
          <a:xfrm>
            <a:off x="1558367" y="4802505"/>
            <a:ext cx="15171266" cy="445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Napisz program „oceny.py”, który wczytuje od użytkownika kolejne oceny i:</a:t>
            </a:r>
          </a:p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a) sprawdza, czy wprowadzona ocena jest na liście dopuszczalnych na wydziale ocen</a:t>
            </a:r>
          </a:p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b) jeżeli ocena jest na li</a:t>
            </a:r>
            <a:r>
              <a:rPr lang="en-US" sz="3600" b="0">
                <a:solidFill>
                  <a:srgbClr val="FFDB15"/>
                </a:solidFill>
                <a:latin typeface="Barlow Light"/>
              </a:rPr>
              <a:t>ś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cie dopuszczalnych na wydziale ocen, dodaje ją do listy ocen otrzymanych</a:t>
            </a:r>
          </a:p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c) jeżeli wciśnięto sam Enter, oznacza to koniec listy otrzymanych ocen</a:t>
            </a:r>
          </a:p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d) wyświetla wyliczoną dla listy otrzymanych ocen średnią arytmetyczną.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240174" cy="851355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655" y="2884059"/>
            <a:ext cx="8462609" cy="45952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28050" y="2644436"/>
            <a:ext cx="7468822" cy="501213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03944" y="1085850"/>
            <a:ext cx="10690880" cy="91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b="1" spc="224">
                <a:solidFill>
                  <a:srgbClr val="020301"/>
                </a:solidFill>
                <a:latin typeface="League Spartan"/>
              </a:rPr>
              <a:t>ROZWIĄZANIE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03944" y="8987790"/>
            <a:ext cx="920653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League Spartan"/>
              </a:rPr>
              <a:t>Link do </a:t>
            </a:r>
            <a:r>
              <a:rPr lang="en-US" sz="2800" dirty="0" err="1">
                <a:solidFill>
                  <a:srgbClr val="000000"/>
                </a:solidFill>
                <a:latin typeface="League Spartan"/>
              </a:rPr>
              <a:t>pliku</a:t>
            </a:r>
            <a:r>
              <a:rPr lang="en-US" sz="2800" dirty="0">
                <a:solidFill>
                  <a:srgbClr val="000000"/>
                </a:solidFill>
                <a:latin typeface="League Spartan"/>
              </a:rPr>
              <a:t>:</a:t>
            </a:r>
            <a:r>
              <a:rPr lang="pl-PL" sz="2800" dirty="0">
                <a:solidFill>
                  <a:srgbClr val="000000"/>
                </a:solidFill>
                <a:latin typeface="League Spartan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League Spartan"/>
                <a:hlinkClick r:id="rId4" action="ppaction://hlinkfile"/>
              </a:rPr>
              <a:t>zadanie_5.py</a:t>
            </a:r>
            <a:endParaRPr lang="en-US" sz="280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020301"/>
                </a:solidFill>
                <a:latin typeface="League Spartan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3420" y="1402331"/>
            <a:ext cx="1641160" cy="23958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14012" y="4658155"/>
            <a:ext cx="10259976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b="1" spc="151">
                <a:solidFill>
                  <a:srgbClr val="F3F5F9"/>
                </a:solidFill>
                <a:latin typeface="League Spartan"/>
              </a:rPr>
              <a:t>ZADANIE 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4289" y="5883494"/>
            <a:ext cx="11719423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Spowoduj p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o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jedy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n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czym polec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en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iem Py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t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hona,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 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by n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a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 ek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r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anie 20-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k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ro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tni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e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 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wyśw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iet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liła się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 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wart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o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ść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 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wyrażeni</a:t>
            </a:r>
            <a:r>
              <a:rPr lang="en-US" sz="3600" b="0">
                <a:solidFill>
                  <a:srgbClr val="FFDB15"/>
                </a:solidFill>
                <a:latin typeface="Barlow Light"/>
              </a:rPr>
              <a:t>a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 1.2e+3+34.5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 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k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a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żdor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a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zowo rozdz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i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elo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n</a:t>
            </a:r>
            <a:r>
              <a:rPr lang="en-US" sz="3600" b="0" spc="72">
                <a:solidFill>
                  <a:srgbClr val="FFDB15"/>
                </a:solidFill>
                <a:latin typeface="Barlow Light"/>
              </a:rPr>
              <a:t>a średnikiem</a:t>
            </a:r>
            <a:r>
              <a:rPr lang="en-US" sz="3600" spc="72">
                <a:solidFill>
                  <a:srgbClr val="FFDB15"/>
                </a:solidFill>
                <a:latin typeface="Barlow Light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FFDB15"/>
                </a:solidFill>
                <a:latin typeface="League Spartan"/>
              </a:rPr>
              <a:t>01</a:t>
            </a:r>
          </a:p>
        </p:txBody>
      </p: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DB15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240174" cy="851355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3944" y="2856622"/>
            <a:ext cx="11442596" cy="48577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03944" y="1085850"/>
            <a:ext cx="10690880" cy="91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b="1" spc="224">
                <a:solidFill>
                  <a:srgbClr val="020301"/>
                </a:solidFill>
                <a:latin typeface="League Spartan"/>
              </a:rPr>
              <a:t>ROZWIĄZANIE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3944" y="8987790"/>
            <a:ext cx="920653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League Spartan"/>
              </a:rPr>
              <a:t>Link do </a:t>
            </a:r>
            <a:r>
              <a:rPr lang="en-US" sz="2800" dirty="0" err="1">
                <a:solidFill>
                  <a:srgbClr val="000000"/>
                </a:solidFill>
                <a:latin typeface="League Spartan"/>
              </a:rPr>
              <a:t>pliku</a:t>
            </a:r>
            <a:r>
              <a:rPr lang="en-US" sz="2800" dirty="0">
                <a:solidFill>
                  <a:srgbClr val="000000"/>
                </a:solidFill>
                <a:latin typeface="League Spartan"/>
              </a:rPr>
              <a:t>:</a:t>
            </a:r>
            <a:r>
              <a:rPr lang="pl-PL" sz="2800" dirty="0">
                <a:solidFill>
                  <a:srgbClr val="000000"/>
                </a:solidFill>
                <a:latin typeface="League Spartan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League Spartan"/>
                <a:hlinkClick r:id="rId3" action="ppaction://hlinkfile"/>
              </a:rPr>
              <a:t>zadanie_1.py</a:t>
            </a:r>
            <a:endParaRPr lang="en-US" sz="280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80923" y="9648281"/>
            <a:ext cx="515949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020301"/>
                </a:solidFill>
                <a:latin typeface="League Spartan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3420" y="1402331"/>
            <a:ext cx="1641160" cy="23958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14012" y="4658155"/>
            <a:ext cx="10259976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b="1" spc="151">
                <a:solidFill>
                  <a:srgbClr val="F3F5F9"/>
                </a:solidFill>
                <a:latin typeface="League Spartan"/>
              </a:rPr>
              <a:t>ZADANIE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FFDB15"/>
                </a:solidFill>
                <a:latin typeface="League Spartan"/>
              </a:rPr>
              <a:t>03</a:t>
            </a:r>
          </a:p>
        </p:txBody>
      </p:sp>
      <p:sp>
        <p:nvSpPr>
          <p:cNvPr id="5" name="AutoShape 5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DB15"/>
          </a:solidFill>
        </p:spPr>
      </p:sp>
      <p:sp>
        <p:nvSpPr>
          <p:cNvPr id="6" name="TextBox 6"/>
          <p:cNvSpPr txBox="1"/>
          <p:nvPr/>
        </p:nvSpPr>
        <p:spPr>
          <a:xfrm>
            <a:off x="3284289" y="5876962"/>
            <a:ext cx="11719423" cy="2535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Używając instrukcji Pythona oblicz resztę z dzielenia 17 przez 7 i zapamiętaj wynik w zmiennej o nazwie z. Następnie, pojedynczym poleceniem Pythona i bez użycia nawiasów, przemnóż zmienną z przez z+3.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240174" cy="851355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r="17746"/>
          <a:stretch>
            <a:fillRect/>
          </a:stretch>
        </p:blipFill>
        <p:spPr>
          <a:xfrm>
            <a:off x="1803944" y="2944617"/>
            <a:ext cx="12002916" cy="439776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03944" y="1085850"/>
            <a:ext cx="10690880" cy="91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b="1" spc="224">
                <a:solidFill>
                  <a:srgbClr val="020301"/>
                </a:solidFill>
                <a:latin typeface="League Spartan"/>
              </a:rPr>
              <a:t>ROZWIĄZANIE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3944" y="8987790"/>
            <a:ext cx="920653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League Spartan"/>
              </a:rPr>
              <a:t>Link do </a:t>
            </a:r>
            <a:r>
              <a:rPr lang="en-US" sz="2800" dirty="0" err="1">
                <a:solidFill>
                  <a:srgbClr val="000000"/>
                </a:solidFill>
                <a:latin typeface="League Spartan"/>
              </a:rPr>
              <a:t>pliku</a:t>
            </a:r>
            <a:r>
              <a:rPr lang="en-US" sz="2800" dirty="0">
                <a:solidFill>
                  <a:srgbClr val="000000"/>
                </a:solidFill>
                <a:latin typeface="League Spartan"/>
              </a:rPr>
              <a:t>:</a:t>
            </a:r>
            <a:r>
              <a:rPr lang="pl-PL" sz="2800" dirty="0">
                <a:solidFill>
                  <a:srgbClr val="000000"/>
                </a:solidFill>
                <a:latin typeface="League Spartan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League Spartan"/>
                <a:hlinkClick r:id="rId3" action="ppaction://hlinkfile"/>
              </a:rPr>
              <a:t>zadanie_2.py</a:t>
            </a:r>
            <a:endParaRPr lang="en-US" sz="280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020301"/>
                </a:solidFill>
                <a:latin typeface="League Spartan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3420" y="1402331"/>
            <a:ext cx="1641160" cy="23958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14012" y="4658155"/>
            <a:ext cx="10259976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b="1" spc="151">
                <a:solidFill>
                  <a:srgbClr val="F3F5F9"/>
                </a:solidFill>
                <a:latin typeface="League Spartan"/>
              </a:rPr>
              <a:t>ZADANIE 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FFDB15"/>
                </a:solidFill>
                <a:latin typeface="League Spartan"/>
              </a:rPr>
              <a:t>05</a:t>
            </a:r>
          </a:p>
        </p:txBody>
      </p:sp>
      <p:sp>
        <p:nvSpPr>
          <p:cNvPr id="5" name="AutoShape 5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DB15"/>
          </a:solidFill>
        </p:spPr>
      </p:sp>
      <p:sp>
        <p:nvSpPr>
          <p:cNvPr id="6" name="TextBox 6"/>
          <p:cNvSpPr txBox="1"/>
          <p:nvPr/>
        </p:nvSpPr>
        <p:spPr>
          <a:xfrm>
            <a:off x="3490029" y="5811648"/>
            <a:ext cx="11307943" cy="317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Napisz program "odsetki.py", który obliczy stan konta za N lat, gdzie stan początkowy konta wynosi SPK, a stopa oprocentowania P% rocznie (obowiązuje miesięczna kapitalizacja odsetek). N, SPK i P podaje użytkownik programu.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240174" cy="851355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3944" y="2736356"/>
            <a:ext cx="12332167" cy="481428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03944" y="1085850"/>
            <a:ext cx="10690880" cy="91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b="1" spc="224">
                <a:solidFill>
                  <a:srgbClr val="020301"/>
                </a:solidFill>
                <a:latin typeface="League Spartan"/>
              </a:rPr>
              <a:t>ROZWIĄZANIE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3944" y="8987790"/>
            <a:ext cx="920653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League Spartan"/>
              </a:rPr>
              <a:t>Link do </a:t>
            </a:r>
            <a:r>
              <a:rPr lang="en-US" sz="2800" dirty="0" err="1">
                <a:solidFill>
                  <a:srgbClr val="000000"/>
                </a:solidFill>
                <a:latin typeface="League Spartan"/>
              </a:rPr>
              <a:t>pliku</a:t>
            </a:r>
            <a:r>
              <a:rPr lang="en-US" sz="2800" dirty="0">
                <a:solidFill>
                  <a:srgbClr val="000000"/>
                </a:solidFill>
                <a:latin typeface="League Spartan"/>
              </a:rPr>
              <a:t>:</a:t>
            </a:r>
            <a:r>
              <a:rPr lang="pl-PL" sz="2800" dirty="0">
                <a:solidFill>
                  <a:srgbClr val="000000"/>
                </a:solidFill>
                <a:latin typeface="League Spartan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League Spartan"/>
                <a:hlinkClick r:id="rId3" action="ppaction://hlinkfile"/>
              </a:rPr>
              <a:t>zadanie_3.py</a:t>
            </a:r>
            <a:endParaRPr lang="en-US" sz="280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020301"/>
                </a:solidFill>
                <a:latin typeface="League Spartan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3420" y="1402331"/>
            <a:ext cx="1641160" cy="23958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14012" y="4658155"/>
            <a:ext cx="10259976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b="1" spc="151">
                <a:solidFill>
                  <a:srgbClr val="F3F5F9"/>
                </a:solidFill>
                <a:latin typeface="League Spartan"/>
              </a:rPr>
              <a:t>ZADANIE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FFDB15"/>
                </a:solidFill>
                <a:latin typeface="League Spartan"/>
              </a:rPr>
              <a:t>07</a:t>
            </a:r>
          </a:p>
        </p:txBody>
      </p:sp>
      <p:sp>
        <p:nvSpPr>
          <p:cNvPr id="5" name="AutoShape 5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DB15"/>
          </a:solidFill>
        </p:spPr>
      </p:sp>
      <p:sp>
        <p:nvSpPr>
          <p:cNvPr id="6" name="TextBox 6"/>
          <p:cNvSpPr txBox="1"/>
          <p:nvPr/>
        </p:nvSpPr>
        <p:spPr>
          <a:xfrm>
            <a:off x="3490029" y="5752865"/>
            <a:ext cx="11307943" cy="317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Napisz program "prk.py", który obliczy wszystkie pierwiastki rzeczywiste równania kwadratowego o postaci</a:t>
            </a:r>
          </a:p>
          <a:p>
            <a:pPr algn="just">
              <a:lnSpc>
                <a:spcPts val="5040"/>
              </a:lnSpc>
            </a:pPr>
            <a:r>
              <a:rPr lang="en-US" sz="3600" b="0" spc="72">
                <a:solidFill>
                  <a:srgbClr val="FFDB15"/>
                </a:solidFill>
                <a:latin typeface="Barlow Light"/>
              </a:rPr>
              <a:t>ax2+bx+c=0, gdzie a, b i c podaje użytkownik. Program powinien na początku sprawdzić, czy wprowadzone równanie jest rzeczywiście kwadratowe.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240174" cy="851355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3944" y="2274033"/>
            <a:ext cx="9906060" cy="602288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03944" y="1085850"/>
            <a:ext cx="10690880" cy="91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b="1" spc="224">
                <a:solidFill>
                  <a:srgbClr val="020301"/>
                </a:solidFill>
                <a:latin typeface="League Spartan"/>
              </a:rPr>
              <a:t>ROZWIĄZANIE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3944" y="8987790"/>
            <a:ext cx="920653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League Spartan"/>
              </a:rPr>
              <a:t>Link do </a:t>
            </a:r>
            <a:r>
              <a:rPr lang="en-US" sz="2800" dirty="0" err="1">
                <a:solidFill>
                  <a:srgbClr val="000000"/>
                </a:solidFill>
                <a:latin typeface="League Spartan"/>
              </a:rPr>
              <a:t>pliku</a:t>
            </a:r>
            <a:r>
              <a:rPr lang="en-US" sz="2800" dirty="0">
                <a:solidFill>
                  <a:srgbClr val="000000"/>
                </a:solidFill>
                <a:latin typeface="League Spartan"/>
              </a:rPr>
              <a:t>:</a:t>
            </a:r>
            <a:r>
              <a:rPr lang="pl-PL" sz="2800" dirty="0">
                <a:solidFill>
                  <a:srgbClr val="000000"/>
                </a:solidFill>
                <a:latin typeface="League Spartan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League Spartan"/>
                <a:hlinkClick r:id="rId3" action="ppaction://hlinkfile"/>
              </a:rPr>
              <a:t>zadanie_4.py</a:t>
            </a:r>
            <a:endParaRPr lang="en-US" sz="280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648281"/>
            <a:ext cx="43757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b="0" i="0">
                <a:solidFill>
                  <a:srgbClr val="020301"/>
                </a:solidFill>
                <a:latin typeface="League Spartan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316</Words>
  <Application>Microsoft Office PowerPoint</Application>
  <PresentationFormat>Niestandardowy</PresentationFormat>
  <Paragraphs>42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Barlow Light</vt:lpstr>
      <vt:lpstr>Arial</vt:lpstr>
      <vt:lpstr>League Gothic</vt:lpstr>
      <vt:lpstr>Calibri</vt:lpstr>
      <vt:lpstr>League Spartan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sprawozdanie_1</dc:title>
  <cp:lastModifiedBy>m k</cp:lastModifiedBy>
  <cp:revision>4</cp:revision>
  <dcterms:created xsi:type="dcterms:W3CDTF">2006-08-16T00:00:00Z</dcterms:created>
  <dcterms:modified xsi:type="dcterms:W3CDTF">2019-11-25T23:14:24Z</dcterms:modified>
  <dc:identifier>DADsHfAtMrw</dc:identifier>
</cp:coreProperties>
</file>