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087A-0120-8B46-B90F-292AC6B0C73C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B8E087A-0120-8B46-B90F-292AC6B0C73C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087A-0120-8B46-B90F-292AC6B0C73C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B8E087A-0120-8B46-B90F-292AC6B0C73C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B8E087A-0120-8B46-B90F-292AC6B0C73C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087A-0120-8B46-B90F-292AC6B0C73C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087A-0120-8B46-B90F-292AC6B0C73C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087A-0120-8B46-B90F-292AC6B0C73C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087A-0120-8B46-B90F-292AC6B0C73C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087A-0120-8B46-B90F-292AC6B0C73C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B8E087A-0120-8B46-B90F-292AC6B0C73C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B8E087A-0120-8B46-B90F-292AC6B0C73C}" type="datetimeFigureOut">
              <a:rPr lang="en-US" smtClean="0"/>
              <a:t>7/28/17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087A-0120-8B46-B90F-292AC6B0C73C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087A-0120-8B46-B90F-292AC6B0C73C}" type="datetimeFigureOut">
              <a:rPr lang="en-US" smtClean="0"/>
              <a:t>7/28/17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B8E087A-0120-8B46-B90F-292AC6B0C73C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8E087A-0120-8B46-B90F-292AC6B0C73C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 - 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smtClean="0"/>
              <a:t>Team 2</a:t>
            </a:r>
          </a:p>
          <a:p>
            <a:r>
              <a:rPr lang="en-US" dirty="0" smtClean="0"/>
              <a:t>Rajesh </a:t>
            </a:r>
          </a:p>
          <a:p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Pruthi</a:t>
            </a:r>
            <a:endParaRPr lang="en-US" dirty="0" smtClean="0"/>
          </a:p>
          <a:p>
            <a:r>
              <a:rPr lang="en-US" dirty="0" err="1" smtClean="0"/>
              <a:t>Jyothi</a:t>
            </a:r>
            <a:r>
              <a:rPr lang="en-US" dirty="0" smtClean="0"/>
              <a:t> </a:t>
            </a:r>
            <a:r>
              <a:rPr lang="en-US" dirty="0" err="1" smtClean="0"/>
              <a:t>Pulimamidi</a:t>
            </a:r>
            <a:endParaRPr lang="en-US" dirty="0" smtClean="0"/>
          </a:p>
          <a:p>
            <a:r>
              <a:rPr lang="en-US" dirty="0" smtClean="0"/>
              <a:t>Murali Korrapati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1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Donald J Trump - </a:t>
            </a:r>
            <a:r>
              <a:rPr lang="en-US" sz="2400" dirty="0" smtClean="0"/>
              <a:t>@</a:t>
            </a:r>
            <a:r>
              <a:rPr lang="en-US" sz="2400" dirty="0" err="1" smtClean="0"/>
              <a:t>realDonaldTrump</a:t>
            </a:r>
            <a:endParaRPr lang="en-US" dirty="0"/>
          </a:p>
        </p:txBody>
      </p:sp>
      <p:pic>
        <p:nvPicPr>
          <p:cNvPr id="5" name="Picture Placeholder 4" descr="donald-trump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4" r="2706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000" b="1" dirty="0" smtClean="0">
                <a:solidFill>
                  <a:srgbClr val="3366FF"/>
                </a:solidFill>
              </a:rPr>
              <a:t>“CONFEFE”</a:t>
            </a:r>
          </a:p>
          <a:p>
            <a:r>
              <a:rPr lang="en-US" sz="2000" b="1" dirty="0" smtClean="0">
                <a:solidFill>
                  <a:srgbClr val="3366FF"/>
                </a:solidFill>
              </a:rPr>
              <a:t>“Fake News”</a:t>
            </a:r>
          </a:p>
          <a:p>
            <a:r>
              <a:rPr lang="en-US" sz="2000" b="1" dirty="0" smtClean="0">
                <a:solidFill>
                  <a:srgbClr val="3366FF"/>
                </a:solidFill>
              </a:rPr>
              <a:t>“great”</a:t>
            </a:r>
          </a:p>
          <a:p>
            <a:r>
              <a:rPr lang="en-US" sz="2000" b="1" dirty="0" smtClean="0">
                <a:solidFill>
                  <a:srgbClr val="3366FF"/>
                </a:solidFill>
              </a:rPr>
              <a:t>“America/American”</a:t>
            </a:r>
          </a:p>
          <a:p>
            <a:r>
              <a:rPr lang="en-US" sz="2000" b="1" dirty="0" smtClean="0">
                <a:solidFill>
                  <a:srgbClr val="3366FF"/>
                </a:solidFill>
              </a:rPr>
              <a:t>“News/media”</a:t>
            </a:r>
          </a:p>
          <a:p>
            <a:r>
              <a:rPr lang="en-US" sz="2000" b="1" dirty="0" smtClean="0">
                <a:solidFill>
                  <a:srgbClr val="3366FF"/>
                </a:solidFill>
              </a:rPr>
              <a:t>“Jobs”</a:t>
            </a:r>
          </a:p>
          <a:p>
            <a:r>
              <a:rPr lang="en-US" sz="2000" b="1" dirty="0" smtClean="0">
                <a:solidFill>
                  <a:srgbClr val="3366FF"/>
                </a:solidFill>
              </a:rPr>
              <a:t>“Today”</a:t>
            </a:r>
            <a:endParaRPr lang="en-US" sz="20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66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going on?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37"/>
          <a:stretch/>
        </p:blipFill>
        <p:spPr>
          <a:xfrm>
            <a:off x="3664421" y="2204079"/>
            <a:ext cx="5250979" cy="347917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3452" y="2204079"/>
            <a:ext cx="3080969" cy="42245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Trump uses Android phone but his staff use iPhone to tweet on his behalf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He is more active with this handle than with @POTUS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He is more active in the morning hours usually</a:t>
            </a:r>
          </a:p>
        </p:txBody>
      </p:sp>
    </p:spTree>
    <p:extLst>
      <p:ext uri="{BB962C8B-B14F-4D97-AF65-F5344CB8AC3E}">
        <p14:creationId xmlns:p14="http://schemas.microsoft.com/office/powerpoint/2010/main" val="94649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062"/>
            <a:ext cx="8913813" cy="914400"/>
          </a:xfrm>
        </p:spPr>
        <p:txBody>
          <a:bodyPr/>
          <a:lstStyle/>
          <a:p>
            <a:r>
              <a:rPr lang="en-US" dirty="0" smtClean="0"/>
              <a:t>Sentiment of his tweets?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384301"/>
            <a:ext cx="5981700" cy="3704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946" y="2936876"/>
            <a:ext cx="5403741" cy="334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0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062"/>
            <a:ext cx="8913813" cy="914400"/>
          </a:xfrm>
        </p:spPr>
        <p:txBody>
          <a:bodyPr/>
          <a:lstStyle/>
          <a:p>
            <a:r>
              <a:rPr lang="en-US" dirty="0" smtClean="0"/>
              <a:t>Sentiment of his tweets?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93" y="1368284"/>
            <a:ext cx="7844916" cy="47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98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081"/>
            <a:ext cx="8913813" cy="914400"/>
          </a:xfrm>
        </p:spPr>
        <p:txBody>
          <a:bodyPr/>
          <a:lstStyle/>
          <a:p>
            <a:r>
              <a:rPr lang="en-US" dirty="0" smtClean="0"/>
              <a:t>How he compares to others?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1" y="1416050"/>
            <a:ext cx="4921249" cy="30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591" y="1282607"/>
            <a:ext cx="4597534" cy="282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984" y="4024970"/>
            <a:ext cx="4589641" cy="28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1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“Fake News”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Will he agree? </a:t>
            </a:r>
            <a:endParaRPr lang="en-US" sz="2800" b="1" dirty="0"/>
          </a:p>
        </p:txBody>
      </p:sp>
      <p:pic>
        <p:nvPicPr>
          <p:cNvPr id="5" name="Picture Placeholder 4" descr="donald-trump-funny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97"/>
          <a:stretch/>
        </p:blipFill>
        <p:spPr>
          <a:xfrm>
            <a:off x="1635125" y="759685"/>
            <a:ext cx="5740400" cy="2953477"/>
          </a:xfrm>
        </p:spPr>
      </p:pic>
    </p:spTree>
    <p:extLst>
      <p:ext uri="{BB962C8B-B14F-4D97-AF65-F5344CB8AC3E}">
        <p14:creationId xmlns:p14="http://schemas.microsoft.com/office/powerpoint/2010/main" val="66763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161</TotalTime>
  <Words>107</Words>
  <Application>Microsoft Macintosh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Perception</vt:lpstr>
      <vt:lpstr>Sentiment Analysis - Twitter</vt:lpstr>
      <vt:lpstr>Donald J Trump - @realDonaldTrump</vt:lpstr>
      <vt:lpstr>What’s going on?</vt:lpstr>
      <vt:lpstr>Sentiment of his tweets?</vt:lpstr>
      <vt:lpstr>Sentiment of his tweets?</vt:lpstr>
      <vt:lpstr>How he compares to others?</vt:lpstr>
      <vt:lpstr>“Fake News”</vt:lpstr>
    </vt:vector>
  </TitlesOfParts>
  <Company>Columbia Business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- Twitter</dc:title>
  <dc:creator>Murali Korrapati</dc:creator>
  <cp:lastModifiedBy>Murali Korrapati</cp:lastModifiedBy>
  <cp:revision>23</cp:revision>
  <dcterms:created xsi:type="dcterms:W3CDTF">2017-07-29T02:11:27Z</dcterms:created>
  <dcterms:modified xsi:type="dcterms:W3CDTF">2017-07-29T04:52:38Z</dcterms:modified>
</cp:coreProperties>
</file>