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97337"/>
            <a:ext cx="6498159" cy="26487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Technical Presentation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Rajesh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Pruthi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Jyothi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Pulimamidi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Murali Korrapati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7675"/>
          </a:xfrm>
        </p:spPr>
        <p:txBody>
          <a:bodyPr/>
          <a:lstStyle/>
          <a:p>
            <a:r>
              <a:rPr lang="en-US" dirty="0" smtClean="0"/>
              <a:t>Word cloud - Trump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384300"/>
            <a:ext cx="88519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 compares to others?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1" y="1608026"/>
            <a:ext cx="5317280" cy="3268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46" y="3039706"/>
            <a:ext cx="5951893" cy="36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4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9299" b="19299"/>
          <a:stretch>
            <a:fillRect/>
          </a:stretch>
        </p:blipFill>
        <p:spPr>
          <a:xfrm>
            <a:off x="164827" y="1696651"/>
            <a:ext cx="4359151" cy="2354251"/>
          </a:xfrm>
        </p:spPr>
      </p:pic>
      <p:sp>
        <p:nvSpPr>
          <p:cNvPr id="5" name="TextBox 4"/>
          <p:cNvSpPr txBox="1"/>
          <p:nvPr/>
        </p:nvSpPr>
        <p:spPr>
          <a:xfrm>
            <a:off x="4758899" y="1696651"/>
            <a:ext cx="4131883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Trump is very famous for his angry tweets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Does he tweet himself or others?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What’s the sentiment of it?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How he compares to others?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88" y="4291321"/>
            <a:ext cx="4620022" cy="25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667" y="1475076"/>
            <a:ext cx="4074532" cy="19028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1547" y="1623576"/>
            <a:ext cx="438912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We analyzed his last 3200 tweets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He has around 35M followers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He </a:t>
            </a:r>
            <a:r>
              <a:rPr lang="en-US" dirty="0"/>
              <a:t>uses Android phone to tweet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But his staff also tweets from his handle - @</a:t>
            </a:r>
            <a:r>
              <a:rPr lang="en-US" dirty="0" err="1" smtClean="0"/>
              <a:t>realDonaldTrump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He </a:t>
            </a:r>
            <a:r>
              <a:rPr lang="en-US" dirty="0"/>
              <a:t>manually </a:t>
            </a:r>
            <a:r>
              <a:rPr lang="en-US" dirty="0" err="1"/>
              <a:t>retweets</a:t>
            </a:r>
            <a:r>
              <a:rPr lang="en-US" dirty="0"/>
              <a:t> other </a:t>
            </a:r>
            <a:r>
              <a:rPr lang="en-US"/>
              <a:t>people’s </a:t>
            </a:r>
            <a:r>
              <a:rPr lang="en-US" smtClean="0"/>
              <a:t>tweets </a:t>
            </a:r>
            <a:r>
              <a:rPr lang="en-US" dirty="0"/>
              <a:t>by copying and pasting them in </a:t>
            </a:r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67" y="4608451"/>
            <a:ext cx="4074532" cy="14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he active?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16" y="1444532"/>
            <a:ext cx="5314130" cy="2429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38" y="1929001"/>
            <a:ext cx="3617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Quick break down of his tweets by source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He is more active in the morning time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44" y="3874076"/>
            <a:ext cx="4716907" cy="2902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238" y="4862377"/>
            <a:ext cx="3617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Another way to find out if it is “real” </a:t>
            </a:r>
            <a:r>
              <a:rPr lang="en-US" dirty="0" err="1" smtClean="0"/>
              <a:t>realDonaldTrump</a:t>
            </a:r>
            <a:r>
              <a:rPr lang="en-US" dirty="0" smtClean="0"/>
              <a:t> is, looking at his manual </a:t>
            </a:r>
            <a:r>
              <a:rPr lang="en-US" dirty="0" err="1" smtClean="0"/>
              <a:t>retweets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 and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56" y="4598888"/>
            <a:ext cx="6959102" cy="22591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73566"/>
              </p:ext>
            </p:extLst>
          </p:nvPr>
        </p:nvGraphicFramePr>
        <p:xfrm>
          <a:off x="549275" y="1894632"/>
          <a:ext cx="6042444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22"/>
                <a:gridCol w="3021222"/>
              </a:tblGrid>
              <a:tr h="3320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tidyverse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library(broom)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32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lubridate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library(scales)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32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tidytext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twitteR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74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stringr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wordcloud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320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library(reshape2)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1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breakdown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05000"/>
            <a:ext cx="45593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27" y="3750500"/>
            <a:ext cx="5056654" cy="2976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9350" y="2089751"/>
            <a:ext cx="3708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Tweets break down by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~37% of tweets are from “real” @</a:t>
            </a:r>
            <a:r>
              <a:rPr lang="en-US" dirty="0" err="1" smtClean="0"/>
              <a:t>realDonaldTrump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136" y="4628399"/>
            <a:ext cx="334409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Top words used by Android(Trump) and iPhone(staff)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6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765300"/>
            <a:ext cx="3810000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49" y="1765300"/>
            <a:ext cx="46228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89" y="3456127"/>
            <a:ext cx="345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‘</a:t>
            </a:r>
            <a:r>
              <a:rPr lang="en-US" dirty="0" err="1" smtClean="0"/>
              <a:t>nrc</a:t>
            </a:r>
            <a:r>
              <a:rPr lang="en-US" dirty="0" smtClean="0"/>
              <a:t>’ lexicon to analyze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891340" cy="792624"/>
          </a:xfrm>
        </p:spPr>
        <p:txBody>
          <a:bodyPr/>
          <a:lstStyle/>
          <a:p>
            <a:r>
              <a:rPr lang="en-US" sz="3600" dirty="0" smtClean="0"/>
              <a:t>Visualizing with 95% confidence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6" y="1302075"/>
            <a:ext cx="6347914" cy="3927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72" y="3708508"/>
            <a:ext cx="6431336" cy="30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6924"/>
          </a:xfrm>
        </p:spPr>
        <p:txBody>
          <a:bodyPr/>
          <a:lstStyle/>
          <a:p>
            <a:r>
              <a:rPr lang="en-US" sz="2800" dirty="0" smtClean="0"/>
              <a:t>Words that contribute to –</a:t>
            </a:r>
            <a:r>
              <a:rPr lang="en-US" sz="2800" dirty="0" err="1" smtClean="0"/>
              <a:t>ve</a:t>
            </a:r>
            <a:r>
              <a:rPr lang="en-US" sz="2800" dirty="0" smtClean="0"/>
              <a:t> sentiment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6" y="1350301"/>
            <a:ext cx="7540109" cy="45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81</TotalTime>
  <Words>231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Sentiment Analysis twitter</vt:lpstr>
      <vt:lpstr>What is it?</vt:lpstr>
      <vt:lpstr>Facts</vt:lpstr>
      <vt:lpstr>When is he active?</vt:lpstr>
      <vt:lpstr>Libraries used and sample</vt:lpstr>
      <vt:lpstr>Tweets breakdown</vt:lpstr>
      <vt:lpstr>Sentiment Analysis</vt:lpstr>
      <vt:lpstr>Visualizing with 95% confidence</vt:lpstr>
      <vt:lpstr>Words that contribute to –ve sentiment</vt:lpstr>
      <vt:lpstr>Word cloud - Trump</vt:lpstr>
      <vt:lpstr>How he compares to others?</vt:lpstr>
    </vt:vector>
  </TitlesOfParts>
  <Company>Columbia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Korrapati</dc:creator>
  <cp:lastModifiedBy>Murali Korrapati</cp:lastModifiedBy>
  <cp:revision>20</cp:revision>
  <dcterms:created xsi:type="dcterms:W3CDTF">2017-07-29T12:13:29Z</dcterms:created>
  <dcterms:modified xsi:type="dcterms:W3CDTF">2017-07-29T13:34:36Z</dcterms:modified>
</cp:coreProperties>
</file>