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5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6C23-732D-41B9-8C4E-B4CC9F1EACA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721D-BF4E-4785-857F-5FE75535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07535" y="1380067"/>
            <a:ext cx="4402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pl-PL" sz="8800" dirty="0" smtClean="0"/>
              <a:t>inux i R</a:t>
            </a:r>
            <a:endParaRPr lang="en-US" sz="8800" dirty="0">
              <a:latin typeface="GroupSex" panose="00000400000000000000" pitchFamily="2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689600" y="5706534"/>
            <a:ext cx="559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Koło naukowe: </a:t>
            </a:r>
            <a:r>
              <a:rPr lang="pl-PL" sz="2400" dirty="0" err="1" smtClean="0"/>
              <a:t>Bioinformatyka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8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16990"/>
          <a:stretch/>
        </p:blipFill>
        <p:spPr>
          <a:xfrm>
            <a:off x="104775" y="1561823"/>
            <a:ext cx="4141908" cy="33528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/>
          <a:srcRect l="33499"/>
          <a:stretch/>
        </p:blipFill>
        <p:spPr>
          <a:xfrm>
            <a:off x="4562475" y="1561823"/>
            <a:ext cx="3819525" cy="336260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92" y="1561823"/>
            <a:ext cx="2211711" cy="33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8000" y="90593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Nasze dane będą tutaj</a:t>
            </a:r>
            <a:r>
              <a:rPr lang="pl-PL" dirty="0" smtClean="0"/>
              <a:t>: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08000" y="1676400"/>
            <a:ext cx="49276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https://github.com/mkoter/WULS-Bioinformatics</a:t>
            </a:r>
            <a:endParaRPr lang="en-US" dirty="0"/>
          </a:p>
        </p:txBody>
      </p:sp>
      <p:pic>
        <p:nvPicPr>
          <p:cNvPr id="4" name="Obraz 3" descr="Wycinek ekra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185027"/>
            <a:ext cx="8060267" cy="40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7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4377267" y="3759200"/>
            <a:ext cx="2785533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cygwin.com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44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318160" y="5307051"/>
            <a:ext cx="2645596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https://cran.r-project.org/</a:t>
            </a:r>
          </a:p>
        </p:txBody>
      </p:sp>
    </p:spTree>
    <p:extLst>
      <p:ext uri="{BB962C8B-B14F-4D97-AF65-F5344CB8AC3E}">
        <p14:creationId xmlns:p14="http://schemas.microsoft.com/office/powerpoint/2010/main" val="11865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318160" y="5307051"/>
            <a:ext cx="2655792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</a:t>
            </a:r>
            <a:r>
              <a:rPr lang="pl-PL" dirty="0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8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09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Office PowerPoint</Application>
  <PresentationFormat>Panoramiczny</PresentationFormat>
  <Paragraphs>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GroupSex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Koter</dc:creator>
  <cp:lastModifiedBy>Marek Koter</cp:lastModifiedBy>
  <cp:revision>9</cp:revision>
  <dcterms:created xsi:type="dcterms:W3CDTF">2017-11-27T11:34:13Z</dcterms:created>
  <dcterms:modified xsi:type="dcterms:W3CDTF">2017-11-27T12:50:14Z</dcterms:modified>
</cp:coreProperties>
</file>