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2046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64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89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871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519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20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72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0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03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70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4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80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E4A-07EB-4079-ABE7-B73F9EDA4948}" type="datetimeFigureOut">
              <a:rPr lang="pl-PL" smtClean="0"/>
              <a:t>2019-10-23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65E4-877C-414C-BEDB-F58E696613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44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839700" cy="72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1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0"/>
            <a:ext cx="12420600" cy="69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42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Niestandardowy</PresentationFormat>
  <Paragraphs>0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Koter</dc:creator>
  <cp:lastModifiedBy>student</cp:lastModifiedBy>
  <cp:revision>2</cp:revision>
  <dcterms:created xsi:type="dcterms:W3CDTF">2019-10-22T11:07:49Z</dcterms:created>
  <dcterms:modified xsi:type="dcterms:W3CDTF">2019-10-23T06:01:08Z</dcterms:modified>
</cp:coreProperties>
</file>