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15.01.2018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253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15.01.2018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502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15.01.2018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3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15.01.2018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01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15.01.2018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267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15.01.2018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7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15.01.2018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72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15.01.2018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548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15.01.2018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6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15.01.2018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978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15.01.2018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3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C372-0BED-49DD-B469-B30FB3ED6976}" type="datetimeFigureOut">
              <a:rPr lang="pl-PL" smtClean="0"/>
              <a:t>15.01.2018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327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Wycinek ekranu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15" y="382698"/>
            <a:ext cx="9275396" cy="2495256"/>
          </a:xfrm>
          <a:prstGeom prst="rect">
            <a:avLst/>
          </a:prstGeom>
        </p:spPr>
      </p:pic>
      <p:pic>
        <p:nvPicPr>
          <p:cNvPr id="5" name="Obraz 4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" y="2877954"/>
            <a:ext cx="7005675" cy="360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Wycinek ekranu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00"/>
          <a:stretch/>
        </p:blipFill>
        <p:spPr>
          <a:xfrm>
            <a:off x="523828" y="478134"/>
            <a:ext cx="10400846" cy="1960266"/>
          </a:xfrm>
          <a:prstGeom prst="rect">
            <a:avLst/>
          </a:prstGeom>
        </p:spPr>
      </p:pic>
      <p:pic>
        <p:nvPicPr>
          <p:cNvPr id="3" name="Obraz 2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9" y="3279610"/>
            <a:ext cx="5946731" cy="25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6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Prostokąt 2"/>
          <p:cNvSpPr/>
          <p:nvPr/>
        </p:nvSpPr>
        <p:spPr>
          <a:xfrm>
            <a:off x="1823819" y="3605464"/>
            <a:ext cx="903668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3200" b="1" dirty="0" smtClean="0"/>
              <a:t>https://sourceforge.net/projects/samtools/</a:t>
            </a:r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341548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27000" y="1143000"/>
            <a:ext cx="118109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    </a:t>
            </a:r>
            <a:r>
              <a:rPr lang="en-US" dirty="0" err="1" smtClean="0"/>
              <a:t>sudo</a:t>
            </a:r>
            <a:r>
              <a:rPr lang="en-US" dirty="0" smtClean="0"/>
              <a:t> apt </a:t>
            </a:r>
            <a:r>
              <a:rPr lang="en-US" dirty="0"/>
              <a:t>list </a:t>
            </a:r>
            <a:r>
              <a:rPr lang="en-US" dirty="0" err="1"/>
              <a:t>nazwa</a:t>
            </a:r>
            <a:r>
              <a:rPr lang="en-US" dirty="0"/>
              <a:t>   (</a:t>
            </a:r>
            <a:r>
              <a:rPr lang="en-US" dirty="0" err="1"/>
              <a:t>dawniej</a:t>
            </a:r>
            <a:r>
              <a:rPr lang="en-US" dirty="0"/>
              <a:t> </a:t>
            </a:r>
            <a:r>
              <a:rPr lang="en-US" dirty="0" err="1"/>
              <a:t>dpkg</a:t>
            </a:r>
            <a:r>
              <a:rPr lang="en-US" dirty="0"/>
              <a:t> -l | grep </a:t>
            </a:r>
            <a:r>
              <a:rPr lang="en-US" dirty="0" err="1"/>
              <a:t>nazwa</a:t>
            </a:r>
            <a:r>
              <a:rPr lang="en-US" dirty="0"/>
              <a:t>)                - </a:t>
            </a:r>
            <a:r>
              <a:rPr lang="en-US" dirty="0" err="1"/>
              <a:t>wyświetla</a:t>
            </a:r>
            <a:r>
              <a:rPr lang="en-US" dirty="0"/>
              <a:t> </a:t>
            </a:r>
            <a:r>
              <a:rPr lang="en-US" dirty="0" err="1"/>
              <a:t>listę</a:t>
            </a:r>
            <a:r>
              <a:rPr lang="en-US" dirty="0"/>
              <a:t> </a:t>
            </a:r>
            <a:r>
              <a:rPr lang="en-US" dirty="0" err="1"/>
              <a:t>pakietów</a:t>
            </a:r>
            <a:r>
              <a:rPr lang="en-US" dirty="0"/>
              <a:t> o </a:t>
            </a:r>
            <a:r>
              <a:rPr lang="en-US" dirty="0" err="1"/>
              <a:t>podanej</a:t>
            </a:r>
            <a:r>
              <a:rPr lang="en-US" dirty="0"/>
              <a:t> </a:t>
            </a:r>
            <a:r>
              <a:rPr lang="en-US" dirty="0" err="1"/>
              <a:t>nazwie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sudo</a:t>
            </a:r>
            <a:r>
              <a:rPr lang="en-US" dirty="0" smtClean="0"/>
              <a:t> apt </a:t>
            </a:r>
            <a:r>
              <a:rPr lang="en-US" dirty="0"/>
              <a:t>search </a:t>
            </a:r>
            <a:r>
              <a:rPr lang="en-US" dirty="0" err="1"/>
              <a:t>nazwa</a:t>
            </a:r>
            <a:r>
              <a:rPr lang="en-US" dirty="0"/>
              <a:t> (</a:t>
            </a:r>
            <a:r>
              <a:rPr lang="en-US" dirty="0" err="1"/>
              <a:t>dawniej</a:t>
            </a:r>
            <a:r>
              <a:rPr lang="en-US" dirty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apt-cache </a:t>
            </a:r>
            <a:r>
              <a:rPr lang="en-US" dirty="0"/>
              <a:t>search </a:t>
            </a:r>
            <a:r>
              <a:rPr lang="en-US" dirty="0" err="1"/>
              <a:t>nazwa</a:t>
            </a:r>
            <a:r>
              <a:rPr lang="en-US" dirty="0"/>
              <a:t>)              - </a:t>
            </a:r>
            <a:r>
              <a:rPr lang="en-US" dirty="0" err="1"/>
              <a:t>pokazuje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 smtClean="0"/>
              <a:t>sudo</a:t>
            </a:r>
            <a:r>
              <a:rPr lang="en-US" dirty="0" smtClean="0"/>
              <a:t> apt </a:t>
            </a:r>
            <a:r>
              <a:rPr lang="en-US" dirty="0"/>
              <a:t>show </a:t>
            </a:r>
            <a:r>
              <a:rPr lang="en-US" dirty="0" err="1"/>
              <a:t>nazwa</a:t>
            </a:r>
            <a:r>
              <a:rPr lang="en-US" dirty="0"/>
              <a:t>   (</a:t>
            </a:r>
            <a:r>
              <a:rPr lang="en-US" dirty="0" err="1"/>
              <a:t>dawniej</a:t>
            </a:r>
            <a:r>
              <a:rPr lang="en-US" dirty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apt-cache </a:t>
            </a:r>
            <a:r>
              <a:rPr lang="en-US" dirty="0"/>
              <a:t>show </a:t>
            </a:r>
            <a:r>
              <a:rPr lang="en-US" dirty="0" err="1"/>
              <a:t>nazwa</a:t>
            </a:r>
            <a:r>
              <a:rPr lang="en-US" dirty="0"/>
              <a:t>)                -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szczegóły</a:t>
            </a:r>
            <a:r>
              <a:rPr lang="en-US" dirty="0"/>
              <a:t> </a:t>
            </a:r>
            <a:r>
              <a:rPr lang="en-US" dirty="0" err="1"/>
              <a:t>pakietu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sudo</a:t>
            </a:r>
            <a:r>
              <a:rPr lang="en-US" dirty="0" smtClean="0"/>
              <a:t> apt </a:t>
            </a:r>
            <a:r>
              <a:rPr lang="en-US" dirty="0"/>
              <a:t>update       (</a:t>
            </a:r>
            <a:r>
              <a:rPr lang="en-US" dirty="0" err="1"/>
              <a:t>dawniej</a:t>
            </a:r>
            <a:r>
              <a:rPr lang="en-US" dirty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apt-get </a:t>
            </a:r>
            <a:r>
              <a:rPr lang="en-US" dirty="0"/>
              <a:t>update)                      - </a:t>
            </a:r>
            <a:r>
              <a:rPr lang="en-US" dirty="0" err="1"/>
              <a:t>aktualizuje</a:t>
            </a:r>
            <a:r>
              <a:rPr lang="en-US" dirty="0"/>
              <a:t> </a:t>
            </a:r>
            <a:r>
              <a:rPr lang="en-US" dirty="0" err="1"/>
              <a:t>listę</a:t>
            </a:r>
            <a:r>
              <a:rPr lang="en-US" dirty="0"/>
              <a:t> </a:t>
            </a:r>
            <a:r>
              <a:rPr lang="en-US" dirty="0" err="1"/>
              <a:t>dostępnych</a:t>
            </a:r>
            <a:r>
              <a:rPr lang="en-US" dirty="0"/>
              <a:t> </a:t>
            </a:r>
            <a:r>
              <a:rPr lang="en-US" dirty="0" err="1"/>
              <a:t>pakietów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sudo</a:t>
            </a:r>
            <a:r>
              <a:rPr lang="en-US" dirty="0" smtClean="0"/>
              <a:t> apt </a:t>
            </a:r>
            <a:r>
              <a:rPr lang="en-US" dirty="0"/>
              <a:t>install      (</a:t>
            </a:r>
            <a:r>
              <a:rPr lang="en-US" dirty="0" err="1"/>
              <a:t>dawniej</a:t>
            </a:r>
            <a:r>
              <a:rPr lang="en-US" dirty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apt-get </a:t>
            </a:r>
            <a:r>
              <a:rPr lang="en-US" dirty="0"/>
              <a:t>install </a:t>
            </a:r>
            <a:r>
              <a:rPr lang="en-US" dirty="0" err="1"/>
              <a:t>nazwa</a:t>
            </a:r>
            <a:r>
              <a:rPr lang="en-US" dirty="0"/>
              <a:t>)               - </a:t>
            </a:r>
            <a:r>
              <a:rPr lang="en-US" dirty="0" err="1"/>
              <a:t>instaluje</a:t>
            </a:r>
            <a:r>
              <a:rPr lang="en-US" dirty="0"/>
              <a:t> </a:t>
            </a:r>
            <a:r>
              <a:rPr lang="en-US" dirty="0" err="1"/>
              <a:t>paczkę</a:t>
            </a:r>
            <a:r>
              <a:rPr lang="en-US" dirty="0"/>
              <a:t> o </a:t>
            </a:r>
            <a:r>
              <a:rPr lang="en-US" dirty="0" err="1"/>
              <a:t>podanej</a:t>
            </a:r>
            <a:r>
              <a:rPr lang="en-US" dirty="0"/>
              <a:t> </a:t>
            </a:r>
            <a:r>
              <a:rPr lang="en-US" dirty="0" err="1"/>
              <a:t>nazwie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sudo</a:t>
            </a:r>
            <a:r>
              <a:rPr lang="en-US" dirty="0" smtClean="0"/>
              <a:t> apt </a:t>
            </a:r>
            <a:r>
              <a:rPr lang="en-US" dirty="0" err="1"/>
              <a:t>autoremove</a:t>
            </a:r>
            <a:r>
              <a:rPr lang="en-US" dirty="0"/>
              <a:t>   (</a:t>
            </a:r>
            <a:r>
              <a:rPr lang="en-US" dirty="0" err="1"/>
              <a:t>dawniej</a:t>
            </a:r>
            <a:r>
              <a:rPr lang="en-US" dirty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apt-get </a:t>
            </a:r>
            <a:r>
              <a:rPr lang="en-US" dirty="0" err="1"/>
              <a:t>autoremove</a:t>
            </a:r>
            <a:r>
              <a:rPr lang="en-US" dirty="0"/>
              <a:t>)                  - </a:t>
            </a:r>
            <a:r>
              <a:rPr lang="en-US" dirty="0" err="1"/>
              <a:t>usuwa</a:t>
            </a:r>
            <a:r>
              <a:rPr lang="en-US" dirty="0"/>
              <a:t> </a:t>
            </a:r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nieużywane</a:t>
            </a:r>
            <a:r>
              <a:rPr lang="en-US" dirty="0"/>
              <a:t> </a:t>
            </a:r>
            <a:r>
              <a:rPr lang="en-US" dirty="0" err="1"/>
              <a:t>pakiety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sudo</a:t>
            </a:r>
            <a:r>
              <a:rPr lang="en-US" dirty="0" smtClean="0"/>
              <a:t> apt </a:t>
            </a:r>
            <a:r>
              <a:rPr lang="en-US" dirty="0"/>
              <a:t>remove       (</a:t>
            </a:r>
            <a:r>
              <a:rPr lang="en-US" dirty="0" err="1"/>
              <a:t>dawniej</a:t>
            </a:r>
            <a:r>
              <a:rPr lang="en-US" dirty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apt-get </a:t>
            </a:r>
            <a:r>
              <a:rPr lang="en-US" dirty="0"/>
              <a:t>remove --purge </a:t>
            </a:r>
            <a:r>
              <a:rPr lang="en-US" dirty="0" err="1"/>
              <a:t>nazwa</a:t>
            </a:r>
            <a:r>
              <a:rPr lang="en-US" dirty="0"/>
              <a:t>)        - </a:t>
            </a:r>
            <a:r>
              <a:rPr lang="en-US" dirty="0" err="1"/>
              <a:t>usuwa</a:t>
            </a:r>
            <a:r>
              <a:rPr lang="en-US" dirty="0"/>
              <a:t> </a:t>
            </a:r>
            <a:r>
              <a:rPr lang="en-US" dirty="0" err="1"/>
              <a:t>pakiet</a:t>
            </a:r>
            <a:r>
              <a:rPr lang="en-US" dirty="0"/>
              <a:t> o </a:t>
            </a:r>
            <a:r>
              <a:rPr lang="en-US" dirty="0" err="1"/>
              <a:t>podanej</a:t>
            </a:r>
            <a:r>
              <a:rPr lang="en-US" dirty="0"/>
              <a:t> </a:t>
            </a:r>
            <a:r>
              <a:rPr lang="en-US" dirty="0" err="1"/>
              <a:t>nazwie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sudo</a:t>
            </a:r>
            <a:r>
              <a:rPr lang="en-US" dirty="0" smtClean="0"/>
              <a:t> apt</a:t>
            </a:r>
            <a:r>
              <a:rPr lang="pl-PL" dirty="0" smtClean="0"/>
              <a:t> </a:t>
            </a:r>
            <a:r>
              <a:rPr lang="en-US" dirty="0" smtClean="0"/>
              <a:t>upgrade      </a:t>
            </a:r>
            <a:r>
              <a:rPr lang="en-US" dirty="0"/>
              <a:t>(</a:t>
            </a:r>
            <a:r>
              <a:rPr lang="en-US" dirty="0" err="1"/>
              <a:t>dawniej</a:t>
            </a:r>
            <a:r>
              <a:rPr lang="en-US" dirty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apt-get </a:t>
            </a:r>
            <a:r>
              <a:rPr lang="en-US" dirty="0"/>
              <a:t>upgrade)                     - </a:t>
            </a:r>
            <a:r>
              <a:rPr lang="en-US" dirty="0" err="1"/>
              <a:t>aktualizuje</a:t>
            </a:r>
            <a:r>
              <a:rPr lang="en-US" dirty="0"/>
              <a:t> system</a:t>
            </a:r>
          </a:p>
          <a:p>
            <a:r>
              <a:rPr lang="en-US" dirty="0"/>
              <a:t>    </a:t>
            </a:r>
            <a:r>
              <a:rPr lang="en-US" dirty="0" err="1" smtClean="0"/>
              <a:t>sudo</a:t>
            </a:r>
            <a:r>
              <a:rPr lang="en-US" dirty="0" smtClean="0"/>
              <a:t> apt </a:t>
            </a:r>
            <a:r>
              <a:rPr lang="en-US" dirty="0"/>
              <a:t>full-upgrade (</a:t>
            </a:r>
            <a:r>
              <a:rPr lang="en-US" dirty="0" err="1"/>
              <a:t>dawniej</a:t>
            </a:r>
            <a:r>
              <a:rPr lang="en-US" dirty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apt-get </a:t>
            </a:r>
            <a:r>
              <a:rPr lang="en-US" dirty="0" err="1" smtClean="0"/>
              <a:t>update;sudo</a:t>
            </a:r>
            <a:r>
              <a:rPr lang="en-US" dirty="0" smtClean="0"/>
              <a:t> apt-get </a:t>
            </a:r>
            <a:r>
              <a:rPr lang="en-US" dirty="0" err="1"/>
              <a:t>dist</a:t>
            </a:r>
            <a:r>
              <a:rPr lang="en-US" dirty="0"/>
              <a:t>-upgrade) - </a:t>
            </a:r>
            <a:r>
              <a:rPr lang="en-US" dirty="0" err="1"/>
              <a:t>pełna</a:t>
            </a:r>
            <a:r>
              <a:rPr lang="en-US" dirty="0"/>
              <a:t> </a:t>
            </a:r>
            <a:r>
              <a:rPr lang="en-US" dirty="0" err="1" smtClean="0"/>
              <a:t>aktualizacja</a:t>
            </a:r>
            <a:r>
              <a:rPr lang="pl-PL" dirty="0" smtClean="0"/>
              <a:t> systemu</a:t>
            </a:r>
          </a:p>
          <a:p>
            <a:r>
              <a:rPr lang="pl-PL" altLang="pl-PL" dirty="0" smtClean="0">
                <a:latin typeface="Arial Unicode MS" panose="020B0604020202020204" pitchFamily="34" charset="-128"/>
              </a:rPr>
              <a:t>   </a:t>
            </a:r>
            <a:r>
              <a:rPr lang="pl-PL" altLang="pl-PL" dirty="0" err="1"/>
              <a:t>sudo</a:t>
            </a:r>
            <a:r>
              <a:rPr lang="pl-PL" altLang="pl-PL" dirty="0"/>
              <a:t> </a:t>
            </a:r>
            <a:r>
              <a:rPr lang="pl-PL" altLang="pl-PL" dirty="0" err="1" smtClean="0"/>
              <a:t>apt</a:t>
            </a:r>
            <a:r>
              <a:rPr lang="pl-PL" altLang="pl-PL" dirty="0" smtClean="0"/>
              <a:t> </a:t>
            </a:r>
            <a:r>
              <a:rPr lang="pl-PL" altLang="pl-PL" dirty="0" err="1"/>
              <a:t>clean</a:t>
            </a:r>
            <a:r>
              <a:rPr lang="pl-PL" altLang="pl-PL" dirty="0"/>
              <a:t> </a:t>
            </a:r>
            <a:r>
              <a:rPr lang="pl-PL" altLang="pl-PL" dirty="0" smtClean="0"/>
              <a:t>(czyści dysk po z plików </a:t>
            </a:r>
            <a:r>
              <a:rPr lang="pl-PL" altLang="pl-PL" dirty="0" err="1" smtClean="0"/>
              <a:t>intalacyjnych</a:t>
            </a:r>
            <a:r>
              <a:rPr lang="pl-PL" altLang="pl-PL" dirty="0" smtClean="0"/>
              <a:t>)</a:t>
            </a:r>
            <a:endParaRPr lang="pl-PL" alt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814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162</Words>
  <Application>Microsoft Office PowerPoint</Application>
  <PresentationFormat>Panoramiczny</PresentationFormat>
  <Paragraphs>11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pc</dc:creator>
  <cp:lastModifiedBy>Marek Koter</cp:lastModifiedBy>
  <cp:revision>5</cp:revision>
  <dcterms:created xsi:type="dcterms:W3CDTF">2018-01-14T15:26:13Z</dcterms:created>
  <dcterms:modified xsi:type="dcterms:W3CDTF">2018-01-15T06:58:45Z</dcterms:modified>
</cp:coreProperties>
</file>