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9D7D9-6285-4333-BC8C-031AEA9ECECC}" type="datetimeFigureOut">
              <a:rPr lang="pl-PL" smtClean="0"/>
              <a:t>18.06.2018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27E7-7FC3-4EDA-9F63-9CCB434FEE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4023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9D7D9-6285-4333-BC8C-031AEA9ECECC}" type="datetimeFigureOut">
              <a:rPr lang="pl-PL" smtClean="0"/>
              <a:t>18.06.2018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27E7-7FC3-4EDA-9F63-9CCB434FEE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1146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9D7D9-6285-4333-BC8C-031AEA9ECECC}" type="datetimeFigureOut">
              <a:rPr lang="pl-PL" smtClean="0"/>
              <a:t>18.06.2018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27E7-7FC3-4EDA-9F63-9CCB434FEE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4993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9D7D9-6285-4333-BC8C-031AEA9ECECC}" type="datetimeFigureOut">
              <a:rPr lang="pl-PL" smtClean="0"/>
              <a:t>18.06.2018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27E7-7FC3-4EDA-9F63-9CCB434FEE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0425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9D7D9-6285-4333-BC8C-031AEA9ECECC}" type="datetimeFigureOut">
              <a:rPr lang="pl-PL" smtClean="0"/>
              <a:t>18.06.2018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27E7-7FC3-4EDA-9F63-9CCB434FEE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3496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9D7D9-6285-4333-BC8C-031AEA9ECECC}" type="datetimeFigureOut">
              <a:rPr lang="pl-PL" smtClean="0"/>
              <a:t>18.06.2018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27E7-7FC3-4EDA-9F63-9CCB434FEE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9250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9D7D9-6285-4333-BC8C-031AEA9ECECC}" type="datetimeFigureOut">
              <a:rPr lang="pl-PL" smtClean="0"/>
              <a:t>18.06.2018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27E7-7FC3-4EDA-9F63-9CCB434FEE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8234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9D7D9-6285-4333-BC8C-031AEA9ECECC}" type="datetimeFigureOut">
              <a:rPr lang="pl-PL" smtClean="0"/>
              <a:t>18.06.2018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27E7-7FC3-4EDA-9F63-9CCB434FEE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7643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9D7D9-6285-4333-BC8C-031AEA9ECECC}" type="datetimeFigureOut">
              <a:rPr lang="pl-PL" smtClean="0"/>
              <a:t>18.06.2018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27E7-7FC3-4EDA-9F63-9CCB434FEE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54379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9D7D9-6285-4333-BC8C-031AEA9ECECC}" type="datetimeFigureOut">
              <a:rPr lang="pl-PL" smtClean="0"/>
              <a:t>18.06.2018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27E7-7FC3-4EDA-9F63-9CCB434FEE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8052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9D7D9-6285-4333-BC8C-031AEA9ECECC}" type="datetimeFigureOut">
              <a:rPr lang="pl-PL" smtClean="0"/>
              <a:t>18.06.2018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27E7-7FC3-4EDA-9F63-9CCB434FEE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4956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9D7D9-6285-4333-BC8C-031AEA9ECECC}" type="datetimeFigureOut">
              <a:rPr lang="pl-PL" smtClean="0"/>
              <a:t>18.06.2018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927E7-7FC3-4EDA-9F63-9CCB434FEE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7303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448056" y="155448"/>
            <a:ext cx="109362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Plotting for Biologists</a:t>
            </a:r>
            <a:endParaRPr lang="pl-PL" sz="6600" dirty="0"/>
          </a:p>
        </p:txBody>
      </p:sp>
      <p:sp>
        <p:nvSpPr>
          <p:cNvPr id="5" name="Prostokąt 4"/>
          <p:cNvSpPr/>
          <p:nvPr/>
        </p:nvSpPr>
        <p:spPr>
          <a:xfrm>
            <a:off x="512064" y="1936742"/>
            <a:ext cx="70949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4000" dirty="0" smtClean="0"/>
              <a:t>http://marianattestad.com/blog/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884392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86512" y="197346"/>
            <a:ext cx="954328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err="1" smtClean="0"/>
              <a:t>library</a:t>
            </a:r>
            <a:r>
              <a:rPr lang="pl-PL" dirty="0" smtClean="0"/>
              <a:t>(ggplot2)</a:t>
            </a:r>
          </a:p>
          <a:p>
            <a:endParaRPr lang="pl-PL" dirty="0" smtClean="0"/>
          </a:p>
          <a:p>
            <a:r>
              <a:rPr lang="pl-PL" dirty="0" err="1" smtClean="0"/>
              <a:t>filename</a:t>
            </a:r>
            <a:r>
              <a:rPr lang="pl-PL" dirty="0" smtClean="0"/>
              <a:t> &lt;- "Lesson-04/Encode_HMM_data.txt“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my_data</a:t>
            </a:r>
            <a:r>
              <a:rPr lang="en-US" dirty="0" smtClean="0"/>
              <a:t> &lt;- read.csv(filename, </a:t>
            </a:r>
            <a:r>
              <a:rPr lang="en-US" dirty="0" err="1" smtClean="0"/>
              <a:t>sep</a:t>
            </a:r>
            <a:r>
              <a:rPr lang="en-US" dirty="0" smtClean="0"/>
              <a:t>="\t", header=FALSE)</a:t>
            </a:r>
          </a:p>
          <a:p>
            <a:endParaRPr lang="en-US" dirty="0"/>
          </a:p>
          <a:p>
            <a:r>
              <a:rPr lang="pl-PL" dirty="0" err="1" smtClean="0"/>
              <a:t>head</a:t>
            </a:r>
            <a:r>
              <a:rPr lang="pl-PL" dirty="0" smtClean="0"/>
              <a:t>(</a:t>
            </a:r>
            <a:r>
              <a:rPr lang="pl-PL" dirty="0" err="1" smtClean="0"/>
              <a:t>my_data</a:t>
            </a:r>
            <a:r>
              <a:rPr lang="pl-PL" dirty="0" smtClean="0"/>
              <a:t>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names(</a:t>
            </a:r>
            <a:r>
              <a:rPr lang="en-US" dirty="0" err="1" smtClean="0"/>
              <a:t>my_data</a:t>
            </a:r>
            <a:r>
              <a:rPr lang="en-US" dirty="0" smtClean="0"/>
              <a:t>)[1:4] &lt;- c("</a:t>
            </a:r>
            <a:r>
              <a:rPr lang="en-US" dirty="0" err="1" smtClean="0"/>
              <a:t>chrom</a:t>
            </a:r>
            <a:r>
              <a:rPr lang="en-US" dirty="0" smtClean="0"/>
              <a:t>","</a:t>
            </a:r>
            <a:r>
              <a:rPr lang="en-US" dirty="0" err="1" smtClean="0"/>
              <a:t>start","stop","type</a:t>
            </a:r>
            <a:r>
              <a:rPr lang="en-US" dirty="0" smtClean="0"/>
              <a:t>")</a:t>
            </a:r>
          </a:p>
          <a:p>
            <a:endParaRPr lang="en-US" dirty="0"/>
          </a:p>
          <a:p>
            <a:r>
              <a:rPr lang="pl-PL" dirty="0" err="1" smtClean="0"/>
              <a:t>head</a:t>
            </a:r>
            <a:r>
              <a:rPr lang="pl-PL" dirty="0" smtClean="0"/>
              <a:t>(</a:t>
            </a:r>
            <a:r>
              <a:rPr lang="pl-PL" dirty="0" err="1" smtClean="0"/>
              <a:t>my_data</a:t>
            </a:r>
            <a:r>
              <a:rPr lang="pl-PL" dirty="0" smtClean="0"/>
              <a:t>)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ggplot</a:t>
            </a:r>
            <a:r>
              <a:rPr lang="en-US" dirty="0" smtClean="0"/>
              <a:t>(</a:t>
            </a:r>
            <a:r>
              <a:rPr lang="en-US" dirty="0" err="1" smtClean="0"/>
              <a:t>my_data,aes</a:t>
            </a:r>
            <a:r>
              <a:rPr lang="en-US" dirty="0" smtClean="0"/>
              <a:t>(x=</a:t>
            </a:r>
            <a:r>
              <a:rPr lang="en-US" dirty="0" err="1" smtClean="0"/>
              <a:t>chrom,fill</a:t>
            </a:r>
            <a:r>
              <a:rPr lang="en-US" dirty="0" smtClean="0"/>
              <a:t>=type)) + </a:t>
            </a:r>
            <a:r>
              <a:rPr lang="en-US" dirty="0" err="1" smtClean="0"/>
              <a:t>geom_bar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r>
              <a:rPr lang="pl-PL" dirty="0" err="1" smtClean="0"/>
              <a:t>my_data$chrom</a:t>
            </a:r>
            <a:r>
              <a:rPr lang="pl-PL" dirty="0" smtClean="0"/>
              <a:t> &lt;- </a:t>
            </a:r>
            <a:r>
              <a:rPr lang="pl-PL" dirty="0" err="1" smtClean="0"/>
              <a:t>factor</a:t>
            </a:r>
            <a:r>
              <a:rPr lang="pl-PL" dirty="0" smtClean="0"/>
              <a:t>(</a:t>
            </a:r>
            <a:r>
              <a:rPr lang="pl-PL" dirty="0" err="1" smtClean="0"/>
              <a:t>gsub</a:t>
            </a:r>
            <a:r>
              <a:rPr lang="pl-PL" dirty="0" smtClean="0"/>
              <a:t>("</a:t>
            </a:r>
            <a:r>
              <a:rPr lang="pl-PL" dirty="0" err="1" smtClean="0"/>
              <a:t>chr</a:t>
            </a:r>
            <a:r>
              <a:rPr lang="pl-PL" dirty="0" smtClean="0"/>
              <a:t>", "", </a:t>
            </a:r>
            <a:r>
              <a:rPr lang="pl-PL" dirty="0" err="1" smtClean="0"/>
              <a:t>my_data$chrom</a:t>
            </a:r>
            <a:r>
              <a:rPr lang="pl-PL" dirty="0" smtClean="0"/>
              <a:t>))</a:t>
            </a:r>
            <a:endParaRPr lang="en-US" dirty="0" smtClean="0"/>
          </a:p>
          <a:p>
            <a:endParaRPr lang="en-US" dirty="0"/>
          </a:p>
          <a:p>
            <a:r>
              <a:rPr lang="pl-PL" dirty="0" err="1" smtClean="0"/>
              <a:t>seq</a:t>
            </a:r>
            <a:r>
              <a:rPr lang="pl-PL" dirty="0" smtClean="0"/>
              <a:t>(1,22)</a:t>
            </a:r>
            <a:endParaRPr lang="en-US" dirty="0" smtClean="0"/>
          </a:p>
          <a:p>
            <a:endParaRPr lang="pl-PL" dirty="0" smtClean="0"/>
          </a:p>
          <a:p>
            <a:r>
              <a:rPr lang="pl-PL" dirty="0" smtClean="0"/>
              <a:t>c(</a:t>
            </a:r>
            <a:r>
              <a:rPr lang="pl-PL" dirty="0" err="1" smtClean="0"/>
              <a:t>seq</a:t>
            </a:r>
            <a:r>
              <a:rPr lang="pl-PL" dirty="0" smtClean="0"/>
              <a:t>(1,22),"X","Y")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my_data$chrom</a:t>
            </a:r>
            <a:r>
              <a:rPr lang="en-US" dirty="0" smtClean="0"/>
              <a:t> &lt;- factor(</a:t>
            </a:r>
            <a:r>
              <a:rPr lang="en-US" dirty="0" err="1" smtClean="0"/>
              <a:t>my_data$chrom</a:t>
            </a:r>
            <a:r>
              <a:rPr lang="en-US" dirty="0" smtClean="0"/>
              <a:t>, levels=c(</a:t>
            </a:r>
            <a:r>
              <a:rPr lang="en-US" dirty="0" err="1" smtClean="0"/>
              <a:t>seq</a:t>
            </a:r>
            <a:r>
              <a:rPr lang="en-US" dirty="0" smtClean="0"/>
              <a:t>(1,22),"X","Y"))</a:t>
            </a:r>
          </a:p>
          <a:p>
            <a:endParaRPr lang="en-US" dirty="0"/>
          </a:p>
          <a:p>
            <a:r>
              <a:rPr lang="pl-PL" dirty="0" err="1" smtClean="0"/>
              <a:t>ggplot</a:t>
            </a:r>
            <a:r>
              <a:rPr lang="pl-PL" dirty="0" smtClean="0"/>
              <a:t>(</a:t>
            </a:r>
            <a:r>
              <a:rPr lang="pl-PL" dirty="0" err="1" smtClean="0"/>
              <a:t>my_data,aes</a:t>
            </a:r>
            <a:r>
              <a:rPr lang="pl-PL" dirty="0" smtClean="0"/>
              <a:t>(x=</a:t>
            </a:r>
            <a:r>
              <a:rPr lang="pl-PL" dirty="0" err="1" smtClean="0"/>
              <a:t>chrom,fill</a:t>
            </a:r>
            <a:r>
              <a:rPr lang="pl-PL" dirty="0" smtClean="0"/>
              <a:t>=</a:t>
            </a:r>
            <a:r>
              <a:rPr lang="pl-PL" dirty="0" err="1" smtClean="0"/>
              <a:t>type</a:t>
            </a:r>
            <a:r>
              <a:rPr lang="pl-PL" dirty="0" smtClean="0"/>
              <a:t>)) + </a:t>
            </a:r>
            <a:r>
              <a:rPr lang="pl-PL" dirty="0" err="1" smtClean="0"/>
              <a:t>geom_bar</a:t>
            </a:r>
            <a:r>
              <a:rPr lang="pl-PL" dirty="0" smtClean="0"/>
              <a:t>()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24718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76784" y="316915"/>
            <a:ext cx="1188415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my_data</a:t>
            </a:r>
            <a:r>
              <a:rPr lang="en-US" dirty="0" smtClean="0"/>
              <a:t> &lt;- </a:t>
            </a:r>
            <a:r>
              <a:rPr lang="en-US" dirty="0" err="1" smtClean="0"/>
              <a:t>my_data</a:t>
            </a:r>
            <a:r>
              <a:rPr lang="en-US" dirty="0" smtClean="0"/>
              <a:t>[</a:t>
            </a:r>
            <a:r>
              <a:rPr lang="en-US" dirty="0" err="1" smtClean="0"/>
              <a:t>my_data$type</a:t>
            </a:r>
            <a:r>
              <a:rPr lang="en-US" dirty="0" smtClean="0"/>
              <a:t> %in% c("1_Active_Promoter","4_Strong_Enhancer","8_Insulator"), ]</a:t>
            </a:r>
          </a:p>
          <a:p>
            <a:endParaRPr lang="en-US" dirty="0"/>
          </a:p>
          <a:p>
            <a:r>
              <a:rPr lang="pl-PL" dirty="0" err="1" smtClean="0"/>
              <a:t>library</a:t>
            </a:r>
            <a:r>
              <a:rPr lang="pl-PL" dirty="0" smtClean="0"/>
              <a:t>(</a:t>
            </a:r>
            <a:r>
              <a:rPr lang="pl-PL" dirty="0" err="1" smtClean="0"/>
              <a:t>plyr</a:t>
            </a:r>
            <a:r>
              <a:rPr lang="pl-PL" dirty="0" smtClean="0"/>
              <a:t>)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my_data$type</a:t>
            </a:r>
            <a:r>
              <a:rPr lang="en-US" dirty="0" smtClean="0"/>
              <a:t> &lt;- revalue(</a:t>
            </a:r>
            <a:r>
              <a:rPr lang="en-US" dirty="0" err="1" smtClean="0"/>
              <a:t>my_data$type</a:t>
            </a:r>
            <a:r>
              <a:rPr lang="en-US" dirty="0" smtClean="0"/>
              <a:t>, c("1_Active_Promoter"="Promoter","4_Strong_Enhancer"="Enhancer","8_Insulator"="Insulator"))</a:t>
            </a:r>
          </a:p>
          <a:p>
            <a:endParaRPr lang="en-US" dirty="0"/>
          </a:p>
          <a:p>
            <a:r>
              <a:rPr lang="pl-PL" dirty="0" err="1" smtClean="0"/>
              <a:t>ggplot</a:t>
            </a:r>
            <a:r>
              <a:rPr lang="pl-PL" dirty="0" smtClean="0"/>
              <a:t>(</a:t>
            </a:r>
            <a:r>
              <a:rPr lang="pl-PL" dirty="0" err="1" smtClean="0"/>
              <a:t>my_data,aes</a:t>
            </a:r>
            <a:r>
              <a:rPr lang="pl-PL" dirty="0" smtClean="0"/>
              <a:t>(x=</a:t>
            </a:r>
            <a:r>
              <a:rPr lang="pl-PL" dirty="0" err="1" smtClean="0"/>
              <a:t>chrom,fill</a:t>
            </a:r>
            <a:r>
              <a:rPr lang="pl-PL" dirty="0" smtClean="0"/>
              <a:t>=</a:t>
            </a:r>
            <a:r>
              <a:rPr lang="pl-PL" dirty="0" err="1" smtClean="0"/>
              <a:t>type</a:t>
            </a:r>
            <a:r>
              <a:rPr lang="pl-PL" dirty="0" smtClean="0"/>
              <a:t>)) + </a:t>
            </a:r>
            <a:r>
              <a:rPr lang="pl-PL" dirty="0" err="1" smtClean="0"/>
              <a:t>geom_bar</a:t>
            </a:r>
            <a:r>
              <a:rPr lang="pl-PL" dirty="0" smtClean="0"/>
              <a:t>()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ggplot</a:t>
            </a:r>
            <a:r>
              <a:rPr lang="en-US" dirty="0" smtClean="0"/>
              <a:t>(</a:t>
            </a:r>
            <a:r>
              <a:rPr lang="en-US" dirty="0" err="1" smtClean="0"/>
              <a:t>my_data,aes</a:t>
            </a:r>
            <a:r>
              <a:rPr lang="en-US" dirty="0" smtClean="0"/>
              <a:t>(x=</a:t>
            </a:r>
            <a:r>
              <a:rPr lang="en-US" dirty="0" err="1" smtClean="0"/>
              <a:t>chrom,fill</a:t>
            </a:r>
            <a:r>
              <a:rPr lang="en-US" dirty="0" smtClean="0"/>
              <a:t>=type)) + </a:t>
            </a:r>
            <a:r>
              <a:rPr lang="en-US" dirty="0" err="1" smtClean="0"/>
              <a:t>geom_bar</a:t>
            </a:r>
            <a:r>
              <a:rPr lang="en-US" dirty="0" smtClean="0"/>
              <a:t>() + labs(title="Regulatory features by chromosome")</a:t>
            </a:r>
          </a:p>
          <a:p>
            <a:endParaRPr lang="en-US" dirty="0"/>
          </a:p>
          <a:p>
            <a:r>
              <a:rPr lang="en-US" dirty="0" err="1" smtClean="0"/>
              <a:t>ggplot</a:t>
            </a:r>
            <a:r>
              <a:rPr lang="en-US" dirty="0" smtClean="0"/>
              <a:t>(</a:t>
            </a:r>
            <a:r>
              <a:rPr lang="en-US" dirty="0" err="1" smtClean="0"/>
              <a:t>my_data,aes</a:t>
            </a:r>
            <a:r>
              <a:rPr lang="en-US" dirty="0" smtClean="0"/>
              <a:t>(x=</a:t>
            </a:r>
            <a:r>
              <a:rPr lang="en-US" dirty="0" err="1" smtClean="0"/>
              <a:t>chrom,fill</a:t>
            </a:r>
            <a:r>
              <a:rPr lang="en-US" dirty="0" smtClean="0"/>
              <a:t>=type)) + </a:t>
            </a:r>
            <a:r>
              <a:rPr lang="en-US" dirty="0" err="1" smtClean="0"/>
              <a:t>geom_bar</a:t>
            </a:r>
            <a:r>
              <a:rPr lang="en-US" dirty="0" smtClean="0"/>
              <a:t>() + labs(x = "</a:t>
            </a:r>
            <a:r>
              <a:rPr lang="en-US" dirty="0" err="1" smtClean="0"/>
              <a:t>Chromosome",y</a:t>
            </a:r>
            <a:r>
              <a:rPr lang="en-US" dirty="0" smtClean="0"/>
              <a:t>="</a:t>
            </a:r>
            <a:r>
              <a:rPr lang="en-US" dirty="0" err="1" smtClean="0"/>
              <a:t>Count",fill</a:t>
            </a:r>
            <a:r>
              <a:rPr lang="en-US" dirty="0" smtClean="0"/>
              <a:t>="Feature")</a:t>
            </a:r>
          </a:p>
          <a:p>
            <a:endParaRPr lang="en-US" dirty="0"/>
          </a:p>
          <a:p>
            <a:r>
              <a:rPr lang="en-US" dirty="0" smtClean="0"/>
              <a:t>basic &lt;- </a:t>
            </a:r>
            <a:r>
              <a:rPr lang="en-US" dirty="0" err="1" smtClean="0"/>
              <a:t>ggplot</a:t>
            </a:r>
            <a:r>
              <a:rPr lang="en-US" dirty="0" smtClean="0"/>
              <a:t>(</a:t>
            </a:r>
            <a:r>
              <a:rPr lang="en-US" dirty="0" err="1" smtClean="0"/>
              <a:t>my_data,aes</a:t>
            </a:r>
            <a:r>
              <a:rPr lang="en-US" dirty="0" smtClean="0"/>
              <a:t>(x=</a:t>
            </a:r>
            <a:r>
              <a:rPr lang="en-US" dirty="0" err="1" smtClean="0"/>
              <a:t>chrom,fill</a:t>
            </a:r>
            <a:r>
              <a:rPr lang="en-US" dirty="0" smtClean="0"/>
              <a:t>=type)) + </a:t>
            </a:r>
            <a:r>
              <a:rPr lang="en-US" dirty="0" err="1" smtClean="0"/>
              <a:t>geom_bar</a:t>
            </a:r>
            <a:r>
              <a:rPr lang="en-US" dirty="0" smtClean="0"/>
              <a:t>() + labs(x = "</a:t>
            </a:r>
            <a:r>
              <a:rPr lang="en-US" dirty="0" err="1" smtClean="0"/>
              <a:t>Chromosome",y</a:t>
            </a:r>
            <a:r>
              <a:rPr lang="en-US" dirty="0" smtClean="0"/>
              <a:t>="</a:t>
            </a:r>
            <a:r>
              <a:rPr lang="en-US" dirty="0" err="1" smtClean="0"/>
              <a:t>Count",fill</a:t>
            </a:r>
            <a:r>
              <a:rPr lang="en-US" dirty="0" smtClean="0"/>
              <a:t>="Feature")</a:t>
            </a:r>
          </a:p>
          <a:p>
            <a:endParaRPr lang="en-US" dirty="0"/>
          </a:p>
          <a:p>
            <a:r>
              <a:rPr lang="pl-PL" dirty="0" smtClean="0"/>
              <a:t>Basic</a:t>
            </a:r>
            <a:endParaRPr lang="en-US" dirty="0" smtClean="0"/>
          </a:p>
          <a:p>
            <a:endParaRPr lang="en-US" dirty="0"/>
          </a:p>
          <a:p>
            <a:r>
              <a:rPr lang="pl-PL" dirty="0" err="1" smtClean="0"/>
              <a:t>basic</a:t>
            </a:r>
            <a:r>
              <a:rPr lang="pl-PL" dirty="0" smtClean="0"/>
              <a:t> + </a:t>
            </a:r>
            <a:r>
              <a:rPr lang="pl-PL" dirty="0" err="1" smtClean="0"/>
              <a:t>theme_gray</a:t>
            </a:r>
            <a:r>
              <a:rPr lang="pl-PL" dirty="0" smtClean="0"/>
              <a:t>(</a:t>
            </a:r>
            <a:r>
              <a:rPr lang="pl-PL" dirty="0" err="1" smtClean="0"/>
              <a:t>base_size</a:t>
            </a:r>
            <a:r>
              <a:rPr lang="pl-PL" dirty="0" smtClean="0"/>
              <a:t> = 20)</a:t>
            </a:r>
            <a:endParaRPr lang="en-US" dirty="0" smtClean="0"/>
          </a:p>
          <a:p>
            <a:endParaRPr lang="en-US" dirty="0"/>
          </a:p>
          <a:p>
            <a:r>
              <a:rPr lang="pl-PL" dirty="0" err="1" smtClean="0"/>
              <a:t>theme_set</a:t>
            </a:r>
            <a:r>
              <a:rPr lang="pl-PL" dirty="0" smtClean="0"/>
              <a:t>(</a:t>
            </a:r>
            <a:r>
              <a:rPr lang="pl-PL" dirty="0" err="1" smtClean="0"/>
              <a:t>theme_gray</a:t>
            </a:r>
            <a:r>
              <a:rPr lang="pl-PL" dirty="0" smtClean="0"/>
              <a:t>(</a:t>
            </a:r>
            <a:r>
              <a:rPr lang="pl-PL" dirty="0" err="1" smtClean="0"/>
              <a:t>base_size</a:t>
            </a:r>
            <a:r>
              <a:rPr lang="pl-PL" dirty="0" smtClean="0"/>
              <a:t> = 20))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93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40208" y="153430"/>
            <a:ext cx="818997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err="1" smtClean="0"/>
              <a:t>library</a:t>
            </a:r>
            <a:r>
              <a:rPr lang="pl-PL" dirty="0" smtClean="0"/>
              <a:t>(</a:t>
            </a:r>
            <a:r>
              <a:rPr lang="pl-PL" dirty="0" err="1" smtClean="0"/>
              <a:t>RColorBrewer</a:t>
            </a:r>
            <a:r>
              <a:rPr lang="pl-PL" dirty="0" smtClean="0"/>
              <a:t>)</a:t>
            </a:r>
            <a:endParaRPr lang="en-US" dirty="0" smtClean="0"/>
          </a:p>
          <a:p>
            <a:endParaRPr lang="pl-PL" dirty="0" smtClean="0"/>
          </a:p>
          <a:p>
            <a:r>
              <a:rPr lang="pl-PL" dirty="0" err="1" smtClean="0"/>
              <a:t>display.brewer.all</a:t>
            </a:r>
            <a:r>
              <a:rPr lang="pl-PL" dirty="0" smtClean="0"/>
              <a:t>()</a:t>
            </a:r>
          </a:p>
          <a:p>
            <a:endParaRPr lang="pl-PL" dirty="0" smtClean="0"/>
          </a:p>
          <a:p>
            <a:r>
              <a:rPr lang="pl-PL" dirty="0" err="1" smtClean="0"/>
              <a:t>basic</a:t>
            </a:r>
            <a:r>
              <a:rPr lang="pl-PL" dirty="0" smtClean="0"/>
              <a:t> + </a:t>
            </a:r>
            <a:r>
              <a:rPr lang="pl-PL" dirty="0" err="1" smtClean="0"/>
              <a:t>scale_fill_brewer</a:t>
            </a:r>
            <a:r>
              <a:rPr lang="pl-PL" dirty="0" smtClean="0"/>
              <a:t>(</a:t>
            </a:r>
            <a:r>
              <a:rPr lang="pl-PL" dirty="0" err="1" smtClean="0"/>
              <a:t>palette</a:t>
            </a:r>
            <a:r>
              <a:rPr lang="pl-PL" dirty="0" smtClean="0"/>
              <a:t>="Set1")</a:t>
            </a:r>
          </a:p>
          <a:p>
            <a:r>
              <a:rPr lang="pl-PL" dirty="0" err="1" smtClean="0"/>
              <a:t>basic</a:t>
            </a:r>
            <a:r>
              <a:rPr lang="pl-PL" dirty="0" smtClean="0"/>
              <a:t> + </a:t>
            </a:r>
            <a:r>
              <a:rPr lang="pl-PL" dirty="0" err="1" smtClean="0"/>
              <a:t>scale_fill_brewer</a:t>
            </a:r>
            <a:r>
              <a:rPr lang="pl-PL" dirty="0" smtClean="0"/>
              <a:t>(</a:t>
            </a:r>
            <a:r>
              <a:rPr lang="pl-PL" dirty="0" err="1" smtClean="0"/>
              <a:t>palette</a:t>
            </a:r>
            <a:r>
              <a:rPr lang="pl-PL" dirty="0" smtClean="0"/>
              <a:t>="Pastel1")</a:t>
            </a:r>
          </a:p>
          <a:p>
            <a:r>
              <a:rPr lang="pl-PL" dirty="0" err="1" smtClean="0"/>
              <a:t>basic</a:t>
            </a:r>
            <a:r>
              <a:rPr lang="pl-PL" dirty="0" smtClean="0"/>
              <a:t> + </a:t>
            </a:r>
            <a:r>
              <a:rPr lang="pl-PL" dirty="0" err="1" smtClean="0"/>
              <a:t>scale_fill_brewer</a:t>
            </a:r>
            <a:r>
              <a:rPr lang="pl-PL" dirty="0" smtClean="0"/>
              <a:t>(</a:t>
            </a:r>
            <a:r>
              <a:rPr lang="pl-PL" dirty="0" err="1" smtClean="0"/>
              <a:t>palette</a:t>
            </a:r>
            <a:r>
              <a:rPr lang="pl-PL" dirty="0" smtClean="0"/>
              <a:t>="</a:t>
            </a:r>
            <a:r>
              <a:rPr lang="pl-PL" dirty="0" err="1" smtClean="0"/>
              <a:t>YlOrRd</a:t>
            </a:r>
            <a:r>
              <a:rPr lang="pl-PL" dirty="0" smtClean="0"/>
              <a:t>")</a:t>
            </a:r>
          </a:p>
          <a:p>
            <a:endParaRPr lang="en-US" dirty="0" smtClean="0"/>
          </a:p>
          <a:p>
            <a:r>
              <a:rPr lang="en-US" dirty="0" smtClean="0"/>
              <a:t>color()</a:t>
            </a:r>
            <a:endParaRPr lang="en-US" dirty="0"/>
          </a:p>
          <a:p>
            <a:endParaRPr lang="pl-PL" dirty="0" smtClean="0"/>
          </a:p>
          <a:p>
            <a:r>
              <a:rPr lang="pl-PL" dirty="0" err="1" smtClean="0"/>
              <a:t>basic</a:t>
            </a:r>
            <a:r>
              <a:rPr lang="pl-PL" dirty="0" smtClean="0"/>
              <a:t> + </a:t>
            </a:r>
            <a:r>
              <a:rPr lang="pl-PL" dirty="0" err="1" smtClean="0"/>
              <a:t>scale_fill_manual</a:t>
            </a:r>
            <a:r>
              <a:rPr lang="pl-PL" dirty="0" smtClean="0"/>
              <a:t>(</a:t>
            </a:r>
            <a:r>
              <a:rPr lang="pl-PL" dirty="0" err="1" smtClean="0"/>
              <a:t>values</a:t>
            </a:r>
            <a:r>
              <a:rPr lang="pl-PL" dirty="0" smtClean="0"/>
              <a:t> = c("</a:t>
            </a:r>
            <a:r>
              <a:rPr lang="pl-PL" dirty="0" err="1" smtClean="0"/>
              <a:t>green</a:t>
            </a:r>
            <a:r>
              <a:rPr lang="pl-PL" dirty="0" smtClean="0"/>
              <a:t>","</a:t>
            </a:r>
            <a:r>
              <a:rPr lang="pl-PL" dirty="0" err="1" smtClean="0"/>
              <a:t>blue</a:t>
            </a:r>
            <a:r>
              <a:rPr lang="pl-PL" dirty="0" smtClean="0"/>
              <a:t>","red"))</a:t>
            </a:r>
            <a:endParaRPr lang="en-US" dirty="0" smtClean="0"/>
          </a:p>
          <a:p>
            <a:endParaRPr lang="en-US" dirty="0"/>
          </a:p>
          <a:p>
            <a:r>
              <a:rPr lang="pl-PL" dirty="0" err="1" smtClean="0"/>
              <a:t>basic</a:t>
            </a:r>
            <a:r>
              <a:rPr lang="pl-PL" dirty="0" smtClean="0"/>
              <a:t> + </a:t>
            </a:r>
            <a:r>
              <a:rPr lang="pl-PL" dirty="0" err="1" smtClean="0"/>
              <a:t>theme_gray</a:t>
            </a:r>
            <a:r>
              <a:rPr lang="pl-PL" dirty="0" smtClean="0"/>
              <a:t>()</a:t>
            </a:r>
            <a:endParaRPr lang="en-US" dirty="0" smtClean="0"/>
          </a:p>
          <a:p>
            <a:endParaRPr lang="en-US" dirty="0"/>
          </a:p>
          <a:p>
            <a:r>
              <a:rPr lang="pl-PL" dirty="0" err="1" smtClean="0"/>
              <a:t>basic</a:t>
            </a:r>
            <a:r>
              <a:rPr lang="pl-PL" dirty="0" smtClean="0"/>
              <a:t> + </a:t>
            </a:r>
            <a:r>
              <a:rPr lang="pl-PL" dirty="0" err="1" smtClean="0"/>
              <a:t>theme_bw</a:t>
            </a:r>
            <a:r>
              <a:rPr lang="pl-PL" dirty="0" smtClean="0"/>
              <a:t>()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basic + </a:t>
            </a:r>
            <a:r>
              <a:rPr lang="en-US" dirty="0" err="1" smtClean="0"/>
              <a:t>theme_gray</a:t>
            </a:r>
            <a:r>
              <a:rPr lang="en-US" dirty="0" smtClean="0"/>
              <a:t>(</a:t>
            </a:r>
            <a:r>
              <a:rPr lang="en-US" dirty="0" err="1" smtClean="0"/>
              <a:t>base_size</a:t>
            </a:r>
            <a:r>
              <a:rPr lang="en-US" dirty="0" smtClean="0"/>
              <a:t> = 24, </a:t>
            </a:r>
            <a:r>
              <a:rPr lang="en-US" dirty="0" err="1" smtClean="0"/>
              <a:t>base_family</a:t>
            </a:r>
            <a:r>
              <a:rPr lang="en-US" dirty="0" smtClean="0"/>
              <a:t> = "Times New Roman")</a:t>
            </a:r>
          </a:p>
          <a:p>
            <a:endParaRPr lang="en-US" dirty="0"/>
          </a:p>
          <a:p>
            <a:r>
              <a:rPr lang="en-US" dirty="0" smtClean="0"/>
              <a:t>basic + theme(</a:t>
            </a:r>
            <a:r>
              <a:rPr lang="en-US" dirty="0" err="1" smtClean="0"/>
              <a:t>axis.text</a:t>
            </a:r>
            <a:r>
              <a:rPr lang="en-US" dirty="0" smtClean="0"/>
              <a:t>=</a:t>
            </a:r>
            <a:r>
              <a:rPr lang="en-US" dirty="0" err="1" smtClean="0"/>
              <a:t>element_text</a:t>
            </a:r>
            <a:r>
              <a:rPr lang="en-US" dirty="0" smtClean="0"/>
              <a:t>(size=20)) # numbers on axes</a:t>
            </a:r>
          </a:p>
          <a:p>
            <a:endParaRPr lang="en-US" dirty="0" smtClean="0"/>
          </a:p>
          <a:p>
            <a:r>
              <a:rPr lang="en-US" dirty="0" smtClean="0"/>
              <a:t>basic + theme(</a:t>
            </a:r>
            <a:r>
              <a:rPr lang="en-US" dirty="0" err="1" smtClean="0"/>
              <a:t>axis.title</a:t>
            </a:r>
            <a:r>
              <a:rPr lang="en-US" dirty="0" smtClean="0"/>
              <a:t>=</a:t>
            </a:r>
            <a:r>
              <a:rPr lang="en-US" dirty="0" err="1" smtClean="0"/>
              <a:t>element_text</a:t>
            </a:r>
            <a:r>
              <a:rPr lang="en-US" dirty="0" smtClean="0"/>
              <a:t>(size=20)) # titles on axes</a:t>
            </a:r>
          </a:p>
          <a:p>
            <a:endParaRPr lang="en-US" dirty="0" smtClean="0"/>
          </a:p>
          <a:p>
            <a:r>
              <a:rPr lang="en-US" dirty="0" smtClean="0"/>
              <a:t>basic + theme(</a:t>
            </a:r>
            <a:r>
              <a:rPr lang="en-US" dirty="0" err="1" smtClean="0"/>
              <a:t>legend.title</a:t>
            </a:r>
            <a:r>
              <a:rPr lang="en-US" dirty="0" smtClean="0"/>
              <a:t>=</a:t>
            </a:r>
            <a:r>
              <a:rPr lang="en-US" dirty="0" err="1" smtClean="0"/>
              <a:t>element_text</a:t>
            </a:r>
            <a:r>
              <a:rPr lang="en-US" dirty="0" smtClean="0"/>
              <a:t>(size=20)) # legend title</a:t>
            </a:r>
          </a:p>
          <a:p>
            <a:r>
              <a:rPr lang="en-US" dirty="0" smtClean="0"/>
              <a:t>basic + theme(</a:t>
            </a:r>
            <a:r>
              <a:rPr lang="en-US" dirty="0" err="1" smtClean="0"/>
              <a:t>legend.text</a:t>
            </a:r>
            <a:r>
              <a:rPr lang="en-US" dirty="0" smtClean="0"/>
              <a:t>=</a:t>
            </a:r>
            <a:r>
              <a:rPr lang="en-US" dirty="0" err="1" smtClean="0"/>
              <a:t>element_text</a:t>
            </a:r>
            <a:r>
              <a:rPr lang="en-US" dirty="0" smtClean="0"/>
              <a:t>(size=20,family="Times New Roman"))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42163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22504" y="384709"/>
            <a:ext cx="973531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basic + theme(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legend.text</a:t>
            </a:r>
            <a:r>
              <a:rPr lang="en-US" dirty="0" smtClean="0"/>
              <a:t>=</a:t>
            </a:r>
            <a:r>
              <a:rPr lang="en-US" dirty="0" err="1" smtClean="0"/>
              <a:t>element_text</a:t>
            </a:r>
            <a:r>
              <a:rPr lang="en-US" dirty="0" smtClean="0"/>
              <a:t>(size=20,family="Times New Roman"),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axis.title</a:t>
            </a:r>
            <a:r>
              <a:rPr lang="en-US" dirty="0" smtClean="0"/>
              <a:t>=</a:t>
            </a:r>
            <a:r>
              <a:rPr lang="en-US" dirty="0" err="1" smtClean="0"/>
              <a:t>element_text</a:t>
            </a:r>
            <a:r>
              <a:rPr lang="en-US" dirty="0" smtClean="0"/>
              <a:t>(size=30),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axis.text</a:t>
            </a:r>
            <a:r>
              <a:rPr lang="en-US" dirty="0" smtClean="0"/>
              <a:t>=</a:t>
            </a:r>
            <a:r>
              <a:rPr lang="en-US" dirty="0" err="1" smtClean="0"/>
              <a:t>element_text</a:t>
            </a:r>
            <a:r>
              <a:rPr lang="en-US" dirty="0" smtClean="0"/>
              <a:t>(size=20)</a:t>
            </a:r>
          </a:p>
          <a:p>
            <a:r>
              <a:rPr lang="en-US" dirty="0" smtClean="0"/>
              <a:t>    )</a:t>
            </a:r>
          </a:p>
          <a:p>
            <a:endParaRPr lang="en-US" dirty="0"/>
          </a:p>
          <a:p>
            <a:r>
              <a:rPr lang="en-US" dirty="0" smtClean="0"/>
              <a:t>basic + theme(</a:t>
            </a:r>
            <a:r>
              <a:rPr lang="en-US" dirty="0" err="1" smtClean="0"/>
              <a:t>panel.background</a:t>
            </a:r>
            <a:r>
              <a:rPr lang="en-US" dirty="0" smtClean="0"/>
              <a:t> = </a:t>
            </a:r>
            <a:r>
              <a:rPr lang="en-US" dirty="0" err="1" smtClean="0"/>
              <a:t>element_rect</a:t>
            </a:r>
            <a:r>
              <a:rPr lang="en-US" dirty="0" smtClean="0"/>
              <a:t>(fill="pink"))</a:t>
            </a:r>
          </a:p>
          <a:p>
            <a:endParaRPr lang="en-US" dirty="0" smtClean="0"/>
          </a:p>
          <a:p>
            <a:r>
              <a:rPr lang="en-US" dirty="0" smtClean="0"/>
              <a:t>basic + theme(</a:t>
            </a:r>
            <a:r>
              <a:rPr lang="en-US" dirty="0" err="1" smtClean="0"/>
              <a:t>panel.background</a:t>
            </a:r>
            <a:r>
              <a:rPr lang="en-US" dirty="0" smtClean="0"/>
              <a:t> = </a:t>
            </a:r>
            <a:r>
              <a:rPr lang="en-US" dirty="0" err="1" smtClean="0"/>
              <a:t>element_rect</a:t>
            </a:r>
            <a:r>
              <a:rPr lang="en-US" dirty="0" smtClean="0"/>
              <a:t>(fill="white"))</a:t>
            </a:r>
          </a:p>
          <a:p>
            <a:endParaRPr lang="en-US" dirty="0"/>
          </a:p>
          <a:p>
            <a:r>
              <a:rPr lang="en-US" dirty="0" smtClean="0"/>
              <a:t>basic + theme(</a:t>
            </a:r>
            <a:r>
              <a:rPr lang="en-US" dirty="0" err="1" smtClean="0"/>
              <a:t>legend.position</a:t>
            </a:r>
            <a:r>
              <a:rPr lang="en-US" dirty="0" smtClean="0"/>
              <a:t>="top")</a:t>
            </a:r>
          </a:p>
          <a:p>
            <a:endParaRPr lang="en-US" dirty="0" smtClean="0"/>
          </a:p>
          <a:p>
            <a:r>
              <a:rPr lang="en-US" dirty="0" smtClean="0"/>
              <a:t>basic + theme(</a:t>
            </a:r>
            <a:r>
              <a:rPr lang="en-US" dirty="0" err="1" smtClean="0"/>
              <a:t>legend.position</a:t>
            </a:r>
            <a:r>
              <a:rPr lang="en-US" dirty="0" smtClean="0"/>
              <a:t>="bottom")</a:t>
            </a:r>
          </a:p>
          <a:p>
            <a:endParaRPr lang="en-US" dirty="0" smtClean="0"/>
          </a:p>
          <a:p>
            <a:r>
              <a:rPr lang="en-US" dirty="0" smtClean="0"/>
              <a:t>basic + theme(</a:t>
            </a:r>
            <a:r>
              <a:rPr lang="en-US" dirty="0" err="1" smtClean="0"/>
              <a:t>legend.position</a:t>
            </a:r>
            <a:r>
              <a:rPr lang="en-US" dirty="0" smtClean="0"/>
              <a:t>=c(0,0)) # bottom left</a:t>
            </a:r>
          </a:p>
          <a:p>
            <a:endParaRPr lang="en-US" dirty="0" smtClean="0"/>
          </a:p>
          <a:p>
            <a:r>
              <a:rPr lang="en-US" dirty="0" smtClean="0"/>
              <a:t>basic + theme(</a:t>
            </a:r>
            <a:r>
              <a:rPr lang="en-US" dirty="0" err="1" smtClean="0"/>
              <a:t>legend.position</a:t>
            </a:r>
            <a:r>
              <a:rPr lang="en-US" dirty="0" smtClean="0"/>
              <a:t>=c(1,1)) # top right</a:t>
            </a:r>
          </a:p>
          <a:p>
            <a:endParaRPr lang="en-US" dirty="0" smtClean="0"/>
          </a:p>
          <a:p>
            <a:r>
              <a:rPr lang="en-US" dirty="0" smtClean="0"/>
              <a:t>basic + theme(</a:t>
            </a:r>
            <a:r>
              <a:rPr lang="en-US" dirty="0" err="1" smtClean="0"/>
              <a:t>legend.position</a:t>
            </a:r>
            <a:r>
              <a:rPr lang="en-US" dirty="0" smtClean="0"/>
              <a:t>=c(0.8,0.8))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62767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49352" y="404104"/>
            <a:ext cx="934212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err="1" smtClean="0"/>
              <a:t>filename</a:t>
            </a:r>
            <a:r>
              <a:rPr lang="pl-PL" dirty="0" smtClean="0"/>
              <a:t> &lt;- "Lesson-06/</a:t>
            </a:r>
            <a:r>
              <a:rPr lang="pl-PL" dirty="0" err="1" smtClean="0"/>
              <a:t>variants_from_assembly.bed</a:t>
            </a:r>
            <a:r>
              <a:rPr lang="pl-PL" dirty="0" smtClean="0"/>
              <a:t>"</a:t>
            </a:r>
          </a:p>
          <a:p>
            <a:endParaRPr lang="pl-PL" dirty="0" smtClean="0"/>
          </a:p>
          <a:p>
            <a:r>
              <a:rPr lang="pl-PL" dirty="0" err="1" smtClean="0"/>
              <a:t>my_data</a:t>
            </a:r>
            <a:r>
              <a:rPr lang="pl-PL" dirty="0" smtClean="0"/>
              <a:t> &lt;- read.csv(</a:t>
            </a:r>
            <a:r>
              <a:rPr lang="pl-PL" dirty="0" err="1" smtClean="0"/>
              <a:t>filename</a:t>
            </a:r>
            <a:r>
              <a:rPr lang="pl-PL" dirty="0" smtClean="0"/>
              <a:t>, sep="\t", </a:t>
            </a:r>
            <a:r>
              <a:rPr lang="pl-PL" dirty="0" err="1" smtClean="0"/>
              <a:t>quote</a:t>
            </a:r>
            <a:r>
              <a:rPr lang="pl-PL" dirty="0" smtClean="0"/>
              <a:t>=‘', </a:t>
            </a:r>
            <a:r>
              <a:rPr lang="pl-PL" dirty="0" err="1" smtClean="0"/>
              <a:t>stringsAsFactors</a:t>
            </a:r>
            <a:r>
              <a:rPr lang="pl-PL" dirty="0" smtClean="0"/>
              <a:t>=</a:t>
            </a:r>
            <a:r>
              <a:rPr lang="pl-PL" dirty="0" err="1" smtClean="0"/>
              <a:t>TRUE,header</a:t>
            </a:r>
            <a:r>
              <a:rPr lang="pl-PL" dirty="0" smtClean="0"/>
              <a:t>=FALSE)</a:t>
            </a:r>
          </a:p>
          <a:p>
            <a:endParaRPr lang="pl-PL" dirty="0" smtClean="0"/>
          </a:p>
          <a:p>
            <a:r>
              <a:rPr lang="pl-PL" dirty="0" err="1" smtClean="0"/>
              <a:t>head</a:t>
            </a:r>
            <a:r>
              <a:rPr lang="pl-PL" dirty="0" smtClean="0"/>
              <a:t>(</a:t>
            </a:r>
            <a:r>
              <a:rPr lang="pl-PL" dirty="0" err="1" smtClean="0"/>
              <a:t>my_data</a:t>
            </a:r>
            <a:r>
              <a:rPr lang="pl-PL" dirty="0" smtClean="0"/>
              <a:t>)</a:t>
            </a:r>
          </a:p>
          <a:p>
            <a:endParaRPr lang="pl-PL" dirty="0" smtClean="0"/>
          </a:p>
          <a:p>
            <a:r>
              <a:rPr lang="pl-PL" dirty="0" err="1" smtClean="0"/>
              <a:t>names</a:t>
            </a:r>
            <a:r>
              <a:rPr lang="pl-PL" dirty="0" smtClean="0"/>
              <a:t>(</a:t>
            </a:r>
            <a:r>
              <a:rPr lang="pl-PL" dirty="0" err="1" smtClean="0"/>
              <a:t>my_data</a:t>
            </a:r>
            <a:r>
              <a:rPr lang="pl-PL" dirty="0" smtClean="0"/>
              <a:t>)</a:t>
            </a:r>
          </a:p>
          <a:p>
            <a:endParaRPr lang="pl-PL" dirty="0" smtClean="0"/>
          </a:p>
          <a:p>
            <a:r>
              <a:rPr lang="pl-PL" dirty="0" err="1" smtClean="0"/>
              <a:t>names</a:t>
            </a:r>
            <a:r>
              <a:rPr lang="pl-PL" dirty="0" smtClean="0"/>
              <a:t>(</a:t>
            </a:r>
            <a:r>
              <a:rPr lang="pl-PL" dirty="0" err="1" smtClean="0"/>
              <a:t>my_data</a:t>
            </a:r>
            <a:r>
              <a:rPr lang="pl-PL" dirty="0" smtClean="0"/>
              <a:t>) &lt;- c("chrom","start","stop","name","size","strand","type","ref.dist","query.dist")</a:t>
            </a:r>
            <a:endParaRPr lang="en-US" dirty="0" smtClean="0"/>
          </a:p>
          <a:p>
            <a:endParaRPr lang="en-US" dirty="0"/>
          </a:p>
          <a:p>
            <a:r>
              <a:rPr lang="pl-PL" dirty="0" err="1" smtClean="0"/>
              <a:t>ggplot</a:t>
            </a:r>
            <a:r>
              <a:rPr lang="pl-PL" dirty="0" smtClean="0"/>
              <a:t>(</a:t>
            </a:r>
            <a:r>
              <a:rPr lang="pl-PL" dirty="0" err="1" smtClean="0"/>
              <a:t>my_data</a:t>
            </a:r>
            <a:r>
              <a:rPr lang="pl-PL" dirty="0" smtClean="0"/>
              <a:t>, </a:t>
            </a:r>
            <a:r>
              <a:rPr lang="pl-PL" dirty="0" err="1" smtClean="0"/>
              <a:t>aes</a:t>
            </a:r>
            <a:r>
              <a:rPr lang="pl-PL" dirty="0" smtClean="0"/>
              <a:t>(x=</a:t>
            </a:r>
            <a:r>
              <a:rPr lang="pl-PL" dirty="0" err="1" smtClean="0"/>
              <a:t>type,y</a:t>
            </a:r>
            <a:r>
              <a:rPr lang="pl-PL" dirty="0" smtClean="0"/>
              <a:t>=</a:t>
            </a:r>
            <a:r>
              <a:rPr lang="pl-PL" dirty="0" err="1" smtClean="0"/>
              <a:t>size</a:t>
            </a:r>
            <a:r>
              <a:rPr lang="pl-PL" dirty="0" smtClean="0"/>
              <a:t>)) + </a:t>
            </a:r>
            <a:r>
              <a:rPr lang="pl-PL" dirty="0" err="1" smtClean="0"/>
              <a:t>geom_boxplot</a:t>
            </a:r>
            <a:r>
              <a:rPr lang="pl-PL" dirty="0" smtClean="0"/>
              <a:t>()</a:t>
            </a:r>
            <a:endParaRPr lang="en-US" dirty="0" smtClean="0"/>
          </a:p>
          <a:p>
            <a:endParaRPr lang="pl-PL" dirty="0" smtClean="0"/>
          </a:p>
          <a:p>
            <a:r>
              <a:rPr lang="pl-PL" dirty="0" err="1" smtClean="0"/>
              <a:t>ggplot</a:t>
            </a:r>
            <a:r>
              <a:rPr lang="pl-PL" dirty="0" smtClean="0"/>
              <a:t>(</a:t>
            </a:r>
            <a:r>
              <a:rPr lang="pl-PL" dirty="0" err="1" smtClean="0"/>
              <a:t>my_data</a:t>
            </a:r>
            <a:r>
              <a:rPr lang="pl-PL" dirty="0" smtClean="0"/>
              <a:t>, </a:t>
            </a:r>
            <a:r>
              <a:rPr lang="pl-PL" dirty="0" err="1" smtClean="0"/>
              <a:t>aes</a:t>
            </a:r>
            <a:r>
              <a:rPr lang="pl-PL" dirty="0" smtClean="0"/>
              <a:t>(x=</a:t>
            </a:r>
            <a:r>
              <a:rPr lang="pl-PL" dirty="0" err="1" smtClean="0"/>
              <a:t>type,y</a:t>
            </a:r>
            <a:r>
              <a:rPr lang="pl-PL" dirty="0" smtClean="0"/>
              <a:t>=</a:t>
            </a:r>
            <a:r>
              <a:rPr lang="pl-PL" dirty="0" err="1" smtClean="0"/>
              <a:t>size,fill</a:t>
            </a:r>
            <a:r>
              <a:rPr lang="pl-PL" dirty="0" smtClean="0"/>
              <a:t>=</a:t>
            </a:r>
            <a:r>
              <a:rPr lang="pl-PL" dirty="0" err="1" smtClean="0"/>
              <a:t>type</a:t>
            </a:r>
            <a:r>
              <a:rPr lang="pl-PL" dirty="0" smtClean="0"/>
              <a:t>)) + </a:t>
            </a:r>
            <a:r>
              <a:rPr lang="pl-PL" dirty="0" err="1" smtClean="0"/>
              <a:t>geom_boxplot</a:t>
            </a:r>
            <a:r>
              <a:rPr lang="pl-PL" dirty="0" smtClean="0"/>
              <a:t>()</a:t>
            </a:r>
            <a:endParaRPr lang="en-US" dirty="0" smtClean="0"/>
          </a:p>
          <a:p>
            <a:endParaRPr lang="en-US" dirty="0"/>
          </a:p>
          <a:p>
            <a:r>
              <a:rPr lang="pl-PL" dirty="0" err="1" smtClean="0"/>
              <a:t>ggplot</a:t>
            </a:r>
            <a:r>
              <a:rPr lang="pl-PL" dirty="0" smtClean="0"/>
              <a:t>(</a:t>
            </a:r>
            <a:r>
              <a:rPr lang="pl-PL" dirty="0" err="1" smtClean="0"/>
              <a:t>time_course</a:t>
            </a:r>
            <a:r>
              <a:rPr lang="pl-PL" dirty="0" smtClean="0"/>
              <a:t>, </a:t>
            </a:r>
            <a:r>
              <a:rPr lang="pl-PL" dirty="0" err="1" smtClean="0"/>
              <a:t>aes</a:t>
            </a:r>
            <a:r>
              <a:rPr lang="pl-PL" dirty="0" smtClean="0"/>
              <a:t>(x=</a:t>
            </a:r>
            <a:r>
              <a:rPr lang="pl-PL" dirty="0" err="1" smtClean="0"/>
              <a:t>seconds,y</a:t>
            </a:r>
            <a:r>
              <a:rPr lang="pl-PL" dirty="0" smtClean="0"/>
              <a:t>=</a:t>
            </a:r>
            <a:r>
              <a:rPr lang="pl-PL" dirty="0" err="1" smtClean="0"/>
              <a:t>value,colour</a:t>
            </a:r>
            <a:r>
              <a:rPr lang="pl-PL" dirty="0" smtClean="0"/>
              <a:t>=</a:t>
            </a:r>
            <a:r>
              <a:rPr lang="pl-PL" dirty="0" err="1" smtClean="0"/>
              <a:t>sample</a:t>
            </a:r>
            <a:r>
              <a:rPr lang="pl-PL" dirty="0" smtClean="0"/>
              <a:t>)) + </a:t>
            </a:r>
            <a:r>
              <a:rPr lang="pl-PL" dirty="0" err="1" smtClean="0"/>
              <a:t>geom_line</a:t>
            </a:r>
            <a:r>
              <a:rPr lang="pl-PL" dirty="0" smtClean="0"/>
              <a:t>(</a:t>
            </a:r>
            <a:r>
              <a:rPr lang="pl-PL" dirty="0" err="1" smtClean="0"/>
              <a:t>size</a:t>
            </a:r>
            <a:r>
              <a:rPr lang="pl-PL" dirty="0" smtClean="0"/>
              <a:t>=3)</a:t>
            </a:r>
            <a:endParaRPr lang="en-US" dirty="0" smtClean="0"/>
          </a:p>
          <a:p>
            <a:endParaRPr lang="en-US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88837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304800" y="519190"/>
            <a:ext cx="11125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err="1" smtClean="0"/>
              <a:t>ggplot</a:t>
            </a:r>
            <a:r>
              <a:rPr lang="pl-PL" dirty="0" smtClean="0"/>
              <a:t>(</a:t>
            </a:r>
            <a:r>
              <a:rPr lang="pl-PL" dirty="0" err="1" smtClean="0"/>
              <a:t>my_data</a:t>
            </a:r>
            <a:r>
              <a:rPr lang="pl-PL" dirty="0" smtClean="0"/>
              <a:t>, </a:t>
            </a:r>
            <a:r>
              <a:rPr lang="pl-PL" dirty="0" err="1" smtClean="0"/>
              <a:t>aes</a:t>
            </a:r>
            <a:r>
              <a:rPr lang="pl-PL" dirty="0" smtClean="0"/>
              <a:t>(x=</a:t>
            </a:r>
            <a:r>
              <a:rPr lang="pl-PL" dirty="0" err="1" smtClean="0"/>
              <a:t>size,fill</a:t>
            </a:r>
            <a:r>
              <a:rPr lang="pl-PL" dirty="0" smtClean="0"/>
              <a:t>=</a:t>
            </a:r>
            <a:r>
              <a:rPr lang="pl-PL" dirty="0" err="1" smtClean="0"/>
              <a:t>type</a:t>
            </a:r>
            <a:r>
              <a:rPr lang="pl-PL" dirty="0" smtClean="0"/>
              <a:t>)) + </a:t>
            </a:r>
            <a:r>
              <a:rPr lang="pl-PL" dirty="0" err="1" smtClean="0"/>
              <a:t>geom_density</a:t>
            </a:r>
            <a:r>
              <a:rPr lang="pl-PL" dirty="0" smtClean="0"/>
              <a:t>(</a:t>
            </a:r>
            <a:r>
              <a:rPr lang="pl-PL" dirty="0" err="1" smtClean="0"/>
              <a:t>alpha</a:t>
            </a:r>
            <a:r>
              <a:rPr lang="pl-PL" dirty="0" smtClean="0"/>
              <a:t>=0.5) + </a:t>
            </a:r>
            <a:r>
              <a:rPr lang="pl-PL" dirty="0" err="1" smtClean="0"/>
              <a:t>xlim</a:t>
            </a:r>
            <a:r>
              <a:rPr lang="pl-PL" dirty="0" smtClean="0"/>
              <a:t>(0,500) </a:t>
            </a:r>
          </a:p>
          <a:p>
            <a:endParaRPr lang="pl-PL" dirty="0" smtClean="0"/>
          </a:p>
          <a:p>
            <a:r>
              <a:rPr lang="pl-PL" dirty="0" err="1" smtClean="0"/>
              <a:t>ggplot</a:t>
            </a:r>
            <a:r>
              <a:rPr lang="pl-PL" dirty="0" smtClean="0"/>
              <a:t>(</a:t>
            </a:r>
            <a:r>
              <a:rPr lang="pl-PL" dirty="0" err="1" smtClean="0"/>
              <a:t>my_data</a:t>
            </a:r>
            <a:r>
              <a:rPr lang="pl-PL" dirty="0" smtClean="0"/>
              <a:t>, </a:t>
            </a:r>
            <a:r>
              <a:rPr lang="pl-PL" dirty="0" err="1" smtClean="0"/>
              <a:t>aes</a:t>
            </a:r>
            <a:r>
              <a:rPr lang="pl-PL" dirty="0" smtClean="0"/>
              <a:t>(x=</a:t>
            </a:r>
            <a:r>
              <a:rPr lang="pl-PL" dirty="0" err="1" smtClean="0"/>
              <a:t>size,fill</a:t>
            </a:r>
            <a:r>
              <a:rPr lang="pl-PL" dirty="0" smtClean="0"/>
              <a:t>=</a:t>
            </a:r>
            <a:r>
              <a:rPr lang="pl-PL" dirty="0" err="1" smtClean="0"/>
              <a:t>type</a:t>
            </a:r>
            <a:r>
              <a:rPr lang="pl-PL" dirty="0" smtClean="0"/>
              <a:t>)) + </a:t>
            </a:r>
            <a:r>
              <a:rPr lang="pl-PL" dirty="0" err="1" smtClean="0"/>
              <a:t>geom_density</a:t>
            </a:r>
            <a:r>
              <a:rPr lang="pl-PL" dirty="0" smtClean="0"/>
              <a:t>() + </a:t>
            </a:r>
            <a:r>
              <a:rPr lang="pl-PL" dirty="0" err="1" smtClean="0"/>
              <a:t>xlim</a:t>
            </a:r>
            <a:r>
              <a:rPr lang="pl-PL" dirty="0" smtClean="0"/>
              <a:t>(0,500)  + </a:t>
            </a:r>
            <a:r>
              <a:rPr lang="pl-PL" dirty="0" err="1" smtClean="0"/>
              <a:t>facet_grid</a:t>
            </a:r>
            <a:r>
              <a:rPr lang="pl-PL" dirty="0" smtClean="0"/>
              <a:t>(</a:t>
            </a:r>
            <a:r>
              <a:rPr lang="pl-PL" dirty="0" err="1" smtClean="0"/>
              <a:t>type</a:t>
            </a:r>
            <a:r>
              <a:rPr lang="pl-PL" dirty="0" smtClean="0"/>
              <a:t> ~ .)</a:t>
            </a:r>
          </a:p>
          <a:p>
            <a:endParaRPr lang="pl-PL" dirty="0" smtClean="0"/>
          </a:p>
          <a:p>
            <a:r>
              <a:rPr lang="pl-PL" dirty="0" err="1" smtClean="0"/>
              <a:t>ggplot</a:t>
            </a:r>
            <a:r>
              <a:rPr lang="pl-PL" dirty="0" smtClean="0"/>
              <a:t>(</a:t>
            </a:r>
            <a:r>
              <a:rPr lang="pl-PL" dirty="0" err="1" smtClean="0"/>
              <a:t>my_data</a:t>
            </a:r>
            <a:r>
              <a:rPr lang="pl-PL" dirty="0" smtClean="0"/>
              <a:t>, </a:t>
            </a:r>
            <a:r>
              <a:rPr lang="pl-PL" dirty="0" err="1" smtClean="0"/>
              <a:t>aes</a:t>
            </a:r>
            <a:r>
              <a:rPr lang="pl-PL" dirty="0" smtClean="0"/>
              <a:t>(x=</a:t>
            </a:r>
            <a:r>
              <a:rPr lang="pl-PL" dirty="0" err="1" smtClean="0"/>
              <a:t>size,fill</a:t>
            </a:r>
            <a:r>
              <a:rPr lang="pl-PL" dirty="0" smtClean="0"/>
              <a:t>=</a:t>
            </a:r>
            <a:r>
              <a:rPr lang="pl-PL" dirty="0" err="1" smtClean="0"/>
              <a:t>type</a:t>
            </a:r>
            <a:r>
              <a:rPr lang="pl-PL" dirty="0" smtClean="0"/>
              <a:t>)) + </a:t>
            </a:r>
            <a:r>
              <a:rPr lang="pl-PL" dirty="0" err="1" smtClean="0"/>
              <a:t>geom_density</a:t>
            </a:r>
            <a:r>
              <a:rPr lang="pl-PL" dirty="0" smtClean="0"/>
              <a:t>() + </a:t>
            </a:r>
            <a:r>
              <a:rPr lang="pl-PL" dirty="0" err="1" smtClean="0"/>
              <a:t>xlim</a:t>
            </a:r>
            <a:r>
              <a:rPr lang="pl-PL" dirty="0" smtClean="0"/>
              <a:t>(0,500)  + </a:t>
            </a:r>
            <a:r>
              <a:rPr lang="pl-PL" dirty="0" err="1" smtClean="0"/>
              <a:t>facet_grid</a:t>
            </a:r>
            <a:r>
              <a:rPr lang="pl-PL" dirty="0" smtClean="0"/>
              <a:t>(. ~ </a:t>
            </a:r>
            <a:r>
              <a:rPr lang="pl-PL" dirty="0" err="1" smtClean="0"/>
              <a:t>type</a:t>
            </a:r>
            <a:r>
              <a:rPr lang="pl-PL" dirty="0" smtClean="0"/>
              <a:t>)</a:t>
            </a:r>
            <a:endParaRPr lang="pl-PL" dirty="0"/>
          </a:p>
        </p:txBody>
      </p:sp>
      <p:sp>
        <p:nvSpPr>
          <p:cNvPr id="3" name="Prostokąt 2"/>
          <p:cNvSpPr/>
          <p:nvPr/>
        </p:nvSpPr>
        <p:spPr>
          <a:xfrm>
            <a:off x="304800" y="2103317"/>
            <a:ext cx="1197406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err="1" smtClean="0"/>
              <a:t>filename</a:t>
            </a:r>
            <a:r>
              <a:rPr lang="pl-PL" dirty="0" smtClean="0"/>
              <a:t> &lt;- "Lesson-07/</a:t>
            </a:r>
            <a:r>
              <a:rPr lang="pl-PL" dirty="0" err="1" smtClean="0"/>
              <a:t>variants_from_assembly.bed</a:t>
            </a:r>
            <a:r>
              <a:rPr lang="pl-PL" dirty="0" smtClean="0"/>
              <a:t>“</a:t>
            </a:r>
            <a:endParaRPr lang="en-US" dirty="0" smtClean="0"/>
          </a:p>
          <a:p>
            <a:endParaRPr lang="pl-PL" dirty="0" smtClean="0"/>
          </a:p>
          <a:p>
            <a:r>
              <a:rPr lang="pl-PL" dirty="0" err="1" smtClean="0"/>
              <a:t>my_data</a:t>
            </a:r>
            <a:r>
              <a:rPr lang="pl-PL" dirty="0" smtClean="0"/>
              <a:t> &lt;- read.csv(</a:t>
            </a:r>
            <a:r>
              <a:rPr lang="pl-PL" dirty="0" err="1" smtClean="0"/>
              <a:t>filename</a:t>
            </a:r>
            <a:r>
              <a:rPr lang="pl-PL" dirty="0" smtClean="0"/>
              <a:t>, sep="\t", </a:t>
            </a:r>
            <a:r>
              <a:rPr lang="pl-PL" dirty="0" err="1" smtClean="0"/>
              <a:t>quote</a:t>
            </a:r>
            <a:r>
              <a:rPr lang="pl-PL" dirty="0" smtClean="0"/>
              <a:t>='', </a:t>
            </a:r>
            <a:r>
              <a:rPr lang="pl-PL" dirty="0" err="1" smtClean="0"/>
              <a:t>stringsAsFactors</a:t>
            </a:r>
            <a:r>
              <a:rPr lang="pl-PL" dirty="0" smtClean="0"/>
              <a:t>=</a:t>
            </a:r>
            <a:r>
              <a:rPr lang="pl-PL" dirty="0" err="1" smtClean="0"/>
              <a:t>TRUE,header</a:t>
            </a:r>
            <a:r>
              <a:rPr lang="pl-PL" dirty="0" smtClean="0"/>
              <a:t>=FALSE)</a:t>
            </a:r>
            <a:endParaRPr lang="en-US" dirty="0" smtClean="0"/>
          </a:p>
          <a:p>
            <a:endParaRPr lang="pl-PL" dirty="0" smtClean="0"/>
          </a:p>
          <a:p>
            <a:r>
              <a:rPr lang="pl-PL" dirty="0" err="1" smtClean="0"/>
              <a:t>names</a:t>
            </a:r>
            <a:r>
              <a:rPr lang="pl-PL" dirty="0" smtClean="0"/>
              <a:t>(</a:t>
            </a:r>
            <a:r>
              <a:rPr lang="pl-PL" dirty="0" err="1" smtClean="0"/>
              <a:t>my_data</a:t>
            </a:r>
            <a:r>
              <a:rPr lang="pl-PL" dirty="0" smtClean="0"/>
              <a:t>) &lt;- c("chrom","start","stop","name","size","strand","type","ref.dist","query.dist")</a:t>
            </a:r>
          </a:p>
          <a:p>
            <a:endParaRPr lang="pl-PL" dirty="0" smtClean="0"/>
          </a:p>
          <a:p>
            <a:r>
              <a:rPr lang="pl-PL" dirty="0" err="1" smtClean="0"/>
              <a:t>head</a:t>
            </a:r>
            <a:r>
              <a:rPr lang="pl-PL" dirty="0" smtClean="0"/>
              <a:t>(</a:t>
            </a:r>
            <a:r>
              <a:rPr lang="pl-PL" dirty="0" err="1" smtClean="0"/>
              <a:t>my_data</a:t>
            </a:r>
            <a:r>
              <a:rPr lang="pl-PL" dirty="0" smtClean="0"/>
              <a:t>)</a:t>
            </a:r>
          </a:p>
          <a:p>
            <a:endParaRPr lang="pl-PL" dirty="0" smtClean="0"/>
          </a:p>
          <a:p>
            <a:r>
              <a:rPr lang="pl-PL" dirty="0" err="1" smtClean="0"/>
              <a:t>my_data</a:t>
            </a:r>
            <a:r>
              <a:rPr lang="pl-PL" dirty="0" smtClean="0"/>
              <a:t> &lt;- </a:t>
            </a:r>
            <a:r>
              <a:rPr lang="pl-PL" dirty="0" err="1" smtClean="0"/>
              <a:t>my_data</a:t>
            </a:r>
            <a:r>
              <a:rPr lang="pl-PL" dirty="0" smtClean="0"/>
              <a:t>[</a:t>
            </a:r>
            <a:r>
              <a:rPr lang="pl-PL" dirty="0" err="1" smtClean="0"/>
              <a:t>my_data$chrom</a:t>
            </a:r>
            <a:r>
              <a:rPr lang="pl-PL" dirty="0" smtClean="0"/>
              <a:t> %in% c(</a:t>
            </a:r>
            <a:r>
              <a:rPr lang="pl-PL" dirty="0" err="1" smtClean="0"/>
              <a:t>seq</a:t>
            </a:r>
            <a:r>
              <a:rPr lang="pl-PL" dirty="0" smtClean="0"/>
              <a:t>(1,22),"X","Y","MT"),]</a:t>
            </a:r>
          </a:p>
          <a:p>
            <a:endParaRPr lang="pl-PL" dirty="0" smtClean="0"/>
          </a:p>
          <a:p>
            <a:r>
              <a:rPr lang="pl-PL" dirty="0" err="1" smtClean="0"/>
              <a:t>my_data$chrom</a:t>
            </a:r>
            <a:r>
              <a:rPr lang="pl-PL" dirty="0" smtClean="0"/>
              <a:t> &lt;- </a:t>
            </a:r>
            <a:r>
              <a:rPr lang="pl-PL" dirty="0" err="1" smtClean="0"/>
              <a:t>factor</a:t>
            </a:r>
            <a:r>
              <a:rPr lang="pl-PL" dirty="0" smtClean="0"/>
              <a:t>(</a:t>
            </a:r>
            <a:r>
              <a:rPr lang="pl-PL" dirty="0" err="1" smtClean="0"/>
              <a:t>gsub</a:t>
            </a:r>
            <a:r>
              <a:rPr lang="pl-PL" dirty="0" smtClean="0"/>
              <a:t>("</a:t>
            </a:r>
            <a:r>
              <a:rPr lang="pl-PL" dirty="0" err="1" smtClean="0"/>
              <a:t>chr</a:t>
            </a:r>
            <a:r>
              <a:rPr lang="pl-PL" dirty="0" smtClean="0"/>
              <a:t>", "", </a:t>
            </a:r>
            <a:r>
              <a:rPr lang="pl-PL" dirty="0" err="1" smtClean="0"/>
              <a:t>my_data$chrom</a:t>
            </a:r>
            <a:r>
              <a:rPr lang="pl-PL" dirty="0" smtClean="0"/>
              <a:t>), </a:t>
            </a:r>
            <a:r>
              <a:rPr lang="pl-PL" dirty="0" err="1" smtClean="0"/>
              <a:t>levels</a:t>
            </a:r>
            <a:r>
              <a:rPr lang="pl-PL" dirty="0" smtClean="0"/>
              <a:t>=c(</a:t>
            </a:r>
            <a:r>
              <a:rPr lang="pl-PL" dirty="0" err="1" smtClean="0"/>
              <a:t>seq</a:t>
            </a:r>
            <a:r>
              <a:rPr lang="pl-PL" dirty="0" smtClean="0"/>
              <a:t>(1,22),"X","Y","MT"))</a:t>
            </a:r>
          </a:p>
          <a:p>
            <a:endParaRPr lang="pl-PL" dirty="0" smtClean="0"/>
          </a:p>
          <a:p>
            <a:r>
              <a:rPr lang="pl-PL" dirty="0" err="1" smtClean="0"/>
              <a:t>my_data$type</a:t>
            </a:r>
            <a:r>
              <a:rPr lang="pl-PL" dirty="0" smtClean="0"/>
              <a:t> &lt;- </a:t>
            </a:r>
            <a:r>
              <a:rPr lang="pl-PL" dirty="0" err="1" smtClean="0"/>
              <a:t>factor</a:t>
            </a:r>
            <a:r>
              <a:rPr lang="pl-PL" dirty="0" smtClean="0"/>
              <a:t>(</a:t>
            </a:r>
            <a:r>
              <a:rPr lang="pl-PL" dirty="0" err="1" smtClean="0"/>
              <a:t>my_data$type</a:t>
            </a:r>
            <a:r>
              <a:rPr lang="pl-PL" dirty="0" smtClean="0"/>
              <a:t>, </a:t>
            </a:r>
            <a:r>
              <a:rPr lang="pl-PL" dirty="0" err="1" smtClean="0"/>
              <a:t>levels</a:t>
            </a:r>
            <a:r>
              <a:rPr lang="pl-PL" dirty="0" smtClean="0"/>
              <a:t>=c("</a:t>
            </a:r>
            <a:r>
              <a:rPr lang="pl-PL" dirty="0" err="1" smtClean="0"/>
              <a:t>Insertion</a:t>
            </a:r>
            <a:r>
              <a:rPr lang="pl-PL" dirty="0" smtClean="0"/>
              <a:t>","</a:t>
            </a:r>
            <a:r>
              <a:rPr lang="pl-PL" dirty="0" err="1" smtClean="0"/>
              <a:t>Deletion</a:t>
            </a:r>
            <a:r>
              <a:rPr lang="pl-PL" dirty="0" smtClean="0"/>
              <a:t>","Expansion","</a:t>
            </a:r>
            <a:r>
              <a:rPr lang="pl-PL" dirty="0" err="1" smtClean="0"/>
              <a:t>Contraction</a:t>
            </a:r>
            <a:r>
              <a:rPr lang="pl-PL" dirty="0" smtClean="0"/>
              <a:t>"))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35474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49352" y="446038"/>
            <a:ext cx="117469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err="1" smtClean="0"/>
              <a:t>ggplot</a:t>
            </a:r>
            <a:r>
              <a:rPr lang="pl-PL" dirty="0" smtClean="0"/>
              <a:t>(</a:t>
            </a:r>
            <a:r>
              <a:rPr lang="pl-PL" dirty="0" err="1" smtClean="0"/>
              <a:t>my_data</a:t>
            </a:r>
            <a:r>
              <a:rPr lang="pl-PL" dirty="0" smtClean="0"/>
              <a:t>, </a:t>
            </a:r>
            <a:r>
              <a:rPr lang="pl-PL" dirty="0" err="1" smtClean="0"/>
              <a:t>aes</a:t>
            </a:r>
            <a:r>
              <a:rPr lang="pl-PL" dirty="0" smtClean="0"/>
              <a:t>(x=</a:t>
            </a:r>
            <a:r>
              <a:rPr lang="pl-PL" dirty="0" err="1" smtClean="0"/>
              <a:t>size,fill</a:t>
            </a:r>
            <a:r>
              <a:rPr lang="pl-PL" dirty="0" smtClean="0"/>
              <a:t>=</a:t>
            </a:r>
            <a:r>
              <a:rPr lang="pl-PL" dirty="0" err="1" smtClean="0"/>
              <a:t>type</a:t>
            </a:r>
            <a:r>
              <a:rPr lang="pl-PL" dirty="0" smtClean="0"/>
              <a:t>)) + </a:t>
            </a:r>
            <a:r>
              <a:rPr lang="pl-PL" dirty="0" err="1" smtClean="0"/>
              <a:t>geom_density</a:t>
            </a:r>
            <a:r>
              <a:rPr lang="pl-PL" dirty="0" smtClean="0"/>
              <a:t>(</a:t>
            </a:r>
            <a:r>
              <a:rPr lang="pl-PL" dirty="0" err="1" smtClean="0"/>
              <a:t>alpha</a:t>
            </a:r>
            <a:r>
              <a:rPr lang="pl-PL" dirty="0" smtClean="0"/>
              <a:t>=0.5) + </a:t>
            </a:r>
            <a:r>
              <a:rPr lang="pl-PL" dirty="0" err="1" smtClean="0"/>
              <a:t>xlim</a:t>
            </a:r>
            <a:r>
              <a:rPr lang="pl-PL" dirty="0" smtClean="0"/>
              <a:t>(0,500) </a:t>
            </a:r>
          </a:p>
          <a:p>
            <a:endParaRPr lang="pl-PL" dirty="0" smtClean="0"/>
          </a:p>
          <a:p>
            <a:r>
              <a:rPr lang="pl-PL" dirty="0" err="1" smtClean="0"/>
              <a:t>ggplot</a:t>
            </a:r>
            <a:r>
              <a:rPr lang="pl-PL" dirty="0" smtClean="0"/>
              <a:t>(</a:t>
            </a:r>
            <a:r>
              <a:rPr lang="pl-PL" dirty="0" err="1" smtClean="0"/>
              <a:t>my_data</a:t>
            </a:r>
            <a:r>
              <a:rPr lang="pl-PL" dirty="0" smtClean="0"/>
              <a:t>, </a:t>
            </a:r>
            <a:r>
              <a:rPr lang="pl-PL" dirty="0" err="1" smtClean="0"/>
              <a:t>aes</a:t>
            </a:r>
            <a:r>
              <a:rPr lang="pl-PL" dirty="0" smtClean="0"/>
              <a:t>(x=</a:t>
            </a:r>
            <a:r>
              <a:rPr lang="pl-PL" dirty="0" err="1" smtClean="0"/>
              <a:t>size,fill</a:t>
            </a:r>
            <a:r>
              <a:rPr lang="pl-PL" dirty="0" smtClean="0"/>
              <a:t>=</a:t>
            </a:r>
            <a:r>
              <a:rPr lang="pl-PL" dirty="0" err="1" smtClean="0"/>
              <a:t>type</a:t>
            </a:r>
            <a:r>
              <a:rPr lang="pl-PL" dirty="0" smtClean="0"/>
              <a:t>)) + </a:t>
            </a:r>
            <a:r>
              <a:rPr lang="pl-PL" dirty="0" err="1" smtClean="0"/>
              <a:t>geom_density</a:t>
            </a:r>
            <a:r>
              <a:rPr lang="pl-PL" dirty="0" smtClean="0"/>
              <a:t>() + </a:t>
            </a:r>
            <a:r>
              <a:rPr lang="pl-PL" dirty="0" err="1" smtClean="0"/>
              <a:t>xlim</a:t>
            </a:r>
            <a:r>
              <a:rPr lang="pl-PL" dirty="0" smtClean="0"/>
              <a:t>(0,500)  + </a:t>
            </a:r>
            <a:r>
              <a:rPr lang="pl-PL" dirty="0" err="1" smtClean="0"/>
              <a:t>facet_grid</a:t>
            </a:r>
            <a:r>
              <a:rPr lang="pl-PL" dirty="0" smtClean="0"/>
              <a:t>(</a:t>
            </a:r>
            <a:r>
              <a:rPr lang="pl-PL" dirty="0" err="1" smtClean="0"/>
              <a:t>type</a:t>
            </a:r>
            <a:r>
              <a:rPr lang="pl-PL" dirty="0" smtClean="0"/>
              <a:t> ~ .)</a:t>
            </a:r>
          </a:p>
          <a:p>
            <a:endParaRPr lang="pl-PL" dirty="0" smtClean="0"/>
          </a:p>
          <a:p>
            <a:r>
              <a:rPr lang="pl-PL" dirty="0" err="1" smtClean="0"/>
              <a:t>ggplot</a:t>
            </a:r>
            <a:r>
              <a:rPr lang="pl-PL" dirty="0" smtClean="0"/>
              <a:t>(</a:t>
            </a:r>
            <a:r>
              <a:rPr lang="pl-PL" dirty="0" err="1" smtClean="0"/>
              <a:t>my_data</a:t>
            </a:r>
            <a:r>
              <a:rPr lang="pl-PL" dirty="0" smtClean="0"/>
              <a:t>, </a:t>
            </a:r>
            <a:r>
              <a:rPr lang="pl-PL" dirty="0" err="1" smtClean="0"/>
              <a:t>aes</a:t>
            </a:r>
            <a:r>
              <a:rPr lang="pl-PL" dirty="0" smtClean="0"/>
              <a:t>(x=</a:t>
            </a:r>
            <a:r>
              <a:rPr lang="pl-PL" dirty="0" err="1" smtClean="0"/>
              <a:t>size,fill</a:t>
            </a:r>
            <a:r>
              <a:rPr lang="pl-PL" dirty="0" smtClean="0"/>
              <a:t>=</a:t>
            </a:r>
            <a:r>
              <a:rPr lang="pl-PL" dirty="0" err="1" smtClean="0"/>
              <a:t>type</a:t>
            </a:r>
            <a:r>
              <a:rPr lang="pl-PL" dirty="0" smtClean="0"/>
              <a:t>)) + </a:t>
            </a:r>
            <a:r>
              <a:rPr lang="pl-PL" dirty="0" err="1" smtClean="0"/>
              <a:t>geom_density</a:t>
            </a:r>
            <a:r>
              <a:rPr lang="pl-PL" dirty="0" smtClean="0"/>
              <a:t>() + </a:t>
            </a:r>
            <a:r>
              <a:rPr lang="pl-PL" dirty="0" err="1" smtClean="0"/>
              <a:t>xlim</a:t>
            </a:r>
            <a:r>
              <a:rPr lang="pl-PL" dirty="0" smtClean="0"/>
              <a:t>(0,500)  + </a:t>
            </a:r>
            <a:r>
              <a:rPr lang="pl-PL" dirty="0" err="1" smtClean="0"/>
              <a:t>facet_grid</a:t>
            </a:r>
            <a:r>
              <a:rPr lang="pl-PL" dirty="0" smtClean="0"/>
              <a:t>(. ~ </a:t>
            </a:r>
            <a:r>
              <a:rPr lang="pl-PL" dirty="0" err="1" smtClean="0"/>
              <a:t>type</a:t>
            </a:r>
            <a:r>
              <a:rPr lang="pl-PL" dirty="0" smtClean="0"/>
              <a:t>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1780840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569</Words>
  <Application>Microsoft Office PowerPoint</Application>
  <PresentationFormat>Panoramiczny</PresentationFormat>
  <Paragraphs>125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pc</dc:creator>
  <cp:lastModifiedBy>pc</cp:lastModifiedBy>
  <cp:revision>8</cp:revision>
  <dcterms:created xsi:type="dcterms:W3CDTF">2018-06-18T08:54:24Z</dcterms:created>
  <dcterms:modified xsi:type="dcterms:W3CDTF">2018-06-18T11:27:03Z</dcterms:modified>
</cp:coreProperties>
</file>