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612" y="6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14.01.2018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53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14.01.2018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502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14.01.2018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3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14.01.2018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01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14.01.2018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267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14.01.2018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7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14.01.2018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72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14.01.2018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548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14.01.2018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6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14.01.2018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978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372-0BED-49DD-B469-B30FB3ED6976}" type="datetimeFigureOut">
              <a:rPr lang="pl-PL" smtClean="0"/>
              <a:t>14.01.2018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3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C372-0BED-49DD-B469-B30FB3ED6976}" type="datetimeFigureOut">
              <a:rPr lang="pl-PL" smtClean="0"/>
              <a:t>14.01.2018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5F5E2-29C3-4D13-9E4B-192A28AE9B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327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Wycinek ekran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15" y="382698"/>
            <a:ext cx="9275396" cy="2495256"/>
          </a:xfrm>
          <a:prstGeom prst="rect">
            <a:avLst/>
          </a:prstGeom>
        </p:spPr>
      </p:pic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" y="2877954"/>
            <a:ext cx="7005675" cy="360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Wycinek ekranu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00"/>
          <a:stretch/>
        </p:blipFill>
        <p:spPr>
          <a:xfrm>
            <a:off x="523828" y="478134"/>
            <a:ext cx="10400846" cy="1960266"/>
          </a:xfrm>
          <a:prstGeom prst="rect">
            <a:avLst/>
          </a:prstGeom>
        </p:spPr>
      </p:pic>
      <p:pic>
        <p:nvPicPr>
          <p:cNvPr id="3" name="Obraz 2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9" y="3279610"/>
            <a:ext cx="5946731" cy="25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6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Prostokąt 2"/>
          <p:cNvSpPr/>
          <p:nvPr/>
        </p:nvSpPr>
        <p:spPr>
          <a:xfrm>
            <a:off x="1823819" y="3605464"/>
            <a:ext cx="903668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3200" b="1" dirty="0" smtClean="0"/>
              <a:t>https://sourceforge.net/projects/samtools/</a:t>
            </a:r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341548507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</Words>
  <Application>Microsoft Office PowerPoint</Application>
  <PresentationFormat>Panoramiczny</PresentationFormat>
  <Paragraphs>1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pc</dc:creator>
  <cp:lastModifiedBy>pc</cp:lastModifiedBy>
  <cp:revision>3</cp:revision>
  <dcterms:created xsi:type="dcterms:W3CDTF">2018-01-14T15:26:13Z</dcterms:created>
  <dcterms:modified xsi:type="dcterms:W3CDTF">2018-01-14T18:13:05Z</dcterms:modified>
</cp:coreProperties>
</file>