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6" r:id="rId7"/>
    <p:sldId id="261" r:id="rId8"/>
    <p:sldId id="262" r:id="rId9"/>
    <p:sldId id="263" r:id="rId10"/>
    <p:sldId id="264"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E40E7-C697-4FD0-8042-34C758EB83AD}" v="23" dt="2025-03-12T18:19:59.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94660"/>
  </p:normalViewPr>
  <p:slideViewPr>
    <p:cSldViewPr snapToGrid="0">
      <p:cViewPr>
        <p:scale>
          <a:sx n="87" d="100"/>
          <a:sy n="87" d="100"/>
        </p:scale>
        <p:origin x="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vika Reddy Kotha" userId="7b9f7ca4644ad6cb" providerId="LiveId" clId="{14DE40E7-C697-4FD0-8042-34C758EB83AD}"/>
    <pc:docChg chg="undo custSel addSld delSld modSld sldOrd">
      <pc:chgData name="Malavika Reddy Kotha" userId="7b9f7ca4644ad6cb" providerId="LiveId" clId="{14DE40E7-C697-4FD0-8042-34C758EB83AD}" dt="2025-03-13T01:13:08.715" v="1476" actId="2696"/>
      <pc:docMkLst>
        <pc:docMk/>
      </pc:docMkLst>
      <pc:sldChg chg="modSp mod">
        <pc:chgData name="Malavika Reddy Kotha" userId="7b9f7ca4644ad6cb" providerId="LiveId" clId="{14DE40E7-C697-4FD0-8042-34C758EB83AD}" dt="2025-03-12T18:17:14.364" v="1276" actId="27636"/>
        <pc:sldMkLst>
          <pc:docMk/>
          <pc:sldMk cId="2752886932" sldId="256"/>
        </pc:sldMkLst>
        <pc:spChg chg="mod">
          <ac:chgData name="Malavika Reddy Kotha" userId="7b9f7ca4644ad6cb" providerId="LiveId" clId="{14DE40E7-C697-4FD0-8042-34C758EB83AD}" dt="2025-03-12T18:17:14.364" v="1276" actId="27636"/>
          <ac:spMkLst>
            <pc:docMk/>
            <pc:sldMk cId="2752886932" sldId="256"/>
            <ac:spMk id="2" creationId="{26F865BC-6011-26B9-CD3B-58C4A9245BAF}"/>
          </ac:spMkLst>
        </pc:spChg>
        <pc:spChg chg="mod">
          <ac:chgData name="Malavika Reddy Kotha" userId="7b9f7ca4644ad6cb" providerId="LiveId" clId="{14DE40E7-C697-4FD0-8042-34C758EB83AD}" dt="2025-03-11T06:52:51.761" v="134" actId="113"/>
          <ac:spMkLst>
            <pc:docMk/>
            <pc:sldMk cId="2752886932" sldId="256"/>
            <ac:spMk id="3" creationId="{29274428-7450-8B34-ECA9-71ADA372008C}"/>
          </ac:spMkLst>
        </pc:spChg>
      </pc:sldChg>
      <pc:sldChg chg="modSp mod">
        <pc:chgData name="Malavika Reddy Kotha" userId="7b9f7ca4644ad6cb" providerId="LiveId" clId="{14DE40E7-C697-4FD0-8042-34C758EB83AD}" dt="2025-03-12T18:16:38.003" v="1265" actId="123"/>
        <pc:sldMkLst>
          <pc:docMk/>
          <pc:sldMk cId="1380127935" sldId="257"/>
        </pc:sldMkLst>
        <pc:spChg chg="mod">
          <ac:chgData name="Malavika Reddy Kotha" userId="7b9f7ca4644ad6cb" providerId="LiveId" clId="{14DE40E7-C697-4FD0-8042-34C758EB83AD}" dt="2025-03-12T18:16:32.370" v="1263" actId="122"/>
          <ac:spMkLst>
            <pc:docMk/>
            <pc:sldMk cId="1380127935" sldId="257"/>
            <ac:spMk id="2" creationId="{C0DF363D-5B33-104C-ED92-42D17859133D}"/>
          </ac:spMkLst>
        </pc:spChg>
        <pc:spChg chg="mod">
          <ac:chgData name="Malavika Reddy Kotha" userId="7b9f7ca4644ad6cb" providerId="LiveId" clId="{14DE40E7-C697-4FD0-8042-34C758EB83AD}" dt="2025-03-12T18:16:38.003" v="1265" actId="123"/>
          <ac:spMkLst>
            <pc:docMk/>
            <pc:sldMk cId="1380127935" sldId="257"/>
            <ac:spMk id="3" creationId="{54BA5F5F-E9F4-1A91-E675-FFFE6930F824}"/>
          </ac:spMkLst>
        </pc:spChg>
      </pc:sldChg>
      <pc:sldChg chg="addSp modSp mod setBg">
        <pc:chgData name="Malavika Reddy Kotha" userId="7b9f7ca4644ad6cb" providerId="LiveId" clId="{14DE40E7-C697-4FD0-8042-34C758EB83AD}" dt="2025-03-12T18:24:26.555" v="1382" actId="20577"/>
        <pc:sldMkLst>
          <pc:docMk/>
          <pc:sldMk cId="4157545985" sldId="259"/>
        </pc:sldMkLst>
        <pc:spChg chg="mod">
          <ac:chgData name="Malavika Reddy Kotha" userId="7b9f7ca4644ad6cb" providerId="LiveId" clId="{14DE40E7-C697-4FD0-8042-34C758EB83AD}" dt="2025-03-12T17:54:11.155" v="857" actId="403"/>
          <ac:spMkLst>
            <pc:docMk/>
            <pc:sldMk cId="4157545985" sldId="259"/>
            <ac:spMk id="2" creationId="{A2A548D0-7F2C-8FF5-76BA-085F65DDFAC8}"/>
          </ac:spMkLst>
        </pc:spChg>
        <pc:spChg chg="mod">
          <ac:chgData name="Malavika Reddy Kotha" userId="7b9f7ca4644ad6cb" providerId="LiveId" clId="{14DE40E7-C697-4FD0-8042-34C758EB83AD}" dt="2025-03-12T18:24:26.555" v="1382" actId="20577"/>
          <ac:spMkLst>
            <pc:docMk/>
            <pc:sldMk cId="4157545985" sldId="259"/>
            <ac:spMk id="3" creationId="{0E6B0670-8AF5-8FF6-4FE3-638E657D06DA}"/>
          </ac:spMkLst>
        </pc:spChg>
        <pc:spChg chg="add">
          <ac:chgData name="Malavika Reddy Kotha" userId="7b9f7ca4644ad6cb" providerId="LiveId" clId="{14DE40E7-C697-4FD0-8042-34C758EB83AD}" dt="2025-03-09T08:08:02.158" v="1" actId="26606"/>
          <ac:spMkLst>
            <pc:docMk/>
            <pc:sldMk cId="4157545985" sldId="259"/>
            <ac:spMk id="8" creationId="{1B15ED52-F352-441B-82BF-E0EA34836D08}"/>
          </ac:spMkLst>
        </pc:spChg>
        <pc:spChg chg="add">
          <ac:chgData name="Malavika Reddy Kotha" userId="7b9f7ca4644ad6cb" providerId="LiveId" clId="{14DE40E7-C697-4FD0-8042-34C758EB83AD}" dt="2025-03-09T08:08:02.158" v="1" actId="26606"/>
          <ac:spMkLst>
            <pc:docMk/>
            <pc:sldMk cId="4157545985" sldId="259"/>
            <ac:spMk id="10" creationId="{3B2E3793-BFE6-45A2-9B7B-E18844431C99}"/>
          </ac:spMkLst>
        </pc:spChg>
        <pc:spChg chg="add">
          <ac:chgData name="Malavika Reddy Kotha" userId="7b9f7ca4644ad6cb" providerId="LiveId" clId="{14DE40E7-C697-4FD0-8042-34C758EB83AD}" dt="2025-03-09T08:08:02.158" v="1" actId="26606"/>
          <ac:spMkLst>
            <pc:docMk/>
            <pc:sldMk cId="4157545985" sldId="259"/>
            <ac:spMk id="12" creationId="{BC4C4868-CB8F-4AF9-9CDB-8108F2C19B67}"/>
          </ac:spMkLst>
        </pc:spChg>
        <pc:spChg chg="add">
          <ac:chgData name="Malavika Reddy Kotha" userId="7b9f7ca4644ad6cb" providerId="LiveId" clId="{14DE40E7-C697-4FD0-8042-34C758EB83AD}" dt="2025-03-09T08:08:02.158" v="1" actId="26606"/>
          <ac:spMkLst>
            <pc:docMk/>
            <pc:sldMk cId="4157545985" sldId="259"/>
            <ac:spMk id="14" creationId="{375E0459-6403-40CD-989D-56A4407CA12E}"/>
          </ac:spMkLst>
        </pc:spChg>
        <pc:spChg chg="add">
          <ac:chgData name="Malavika Reddy Kotha" userId="7b9f7ca4644ad6cb" providerId="LiveId" clId="{14DE40E7-C697-4FD0-8042-34C758EB83AD}" dt="2025-03-09T08:08:02.158" v="1" actId="26606"/>
          <ac:spMkLst>
            <pc:docMk/>
            <pc:sldMk cId="4157545985" sldId="259"/>
            <ac:spMk id="16" creationId="{53E5B1A8-3AC9-4BD1-9BBC-78CA94F2D1BA}"/>
          </ac:spMkLst>
        </pc:spChg>
      </pc:sldChg>
      <pc:sldChg chg="addSp delSp modSp mod setBg">
        <pc:chgData name="Malavika Reddy Kotha" userId="7b9f7ca4644ad6cb" providerId="LiveId" clId="{14DE40E7-C697-4FD0-8042-34C758EB83AD}" dt="2025-03-12T17:57:26.116" v="914" actId="20577"/>
        <pc:sldMkLst>
          <pc:docMk/>
          <pc:sldMk cId="1008779705" sldId="260"/>
        </pc:sldMkLst>
        <pc:spChg chg="mod">
          <ac:chgData name="Malavika Reddy Kotha" userId="7b9f7ca4644ad6cb" providerId="LiveId" clId="{14DE40E7-C697-4FD0-8042-34C758EB83AD}" dt="2025-03-12T17:54:18.073" v="859" actId="403"/>
          <ac:spMkLst>
            <pc:docMk/>
            <pc:sldMk cId="1008779705" sldId="260"/>
            <ac:spMk id="2" creationId="{F854BC72-81CF-3BFC-9479-74D7E58B303F}"/>
          </ac:spMkLst>
        </pc:spChg>
        <pc:spChg chg="add">
          <ac:chgData name="Malavika Reddy Kotha" userId="7b9f7ca4644ad6cb" providerId="LiveId" clId="{14DE40E7-C697-4FD0-8042-34C758EB83AD}" dt="2025-03-09T08:09:07.193" v="6" actId="26606"/>
          <ac:spMkLst>
            <pc:docMk/>
            <pc:sldMk cId="1008779705" sldId="260"/>
            <ac:spMk id="8" creationId="{1B15ED52-F352-441B-82BF-E0EA34836D08}"/>
          </ac:spMkLst>
        </pc:spChg>
        <pc:spChg chg="add mod">
          <ac:chgData name="Malavika Reddy Kotha" userId="7b9f7ca4644ad6cb" providerId="LiveId" clId="{14DE40E7-C697-4FD0-8042-34C758EB83AD}" dt="2025-03-12T17:57:26.116" v="914" actId="20577"/>
          <ac:spMkLst>
            <pc:docMk/>
            <pc:sldMk cId="1008779705" sldId="260"/>
            <ac:spMk id="9" creationId="{4B0B1516-04CF-6FED-2075-C9815D27D27E}"/>
          </ac:spMkLst>
        </pc:spChg>
        <pc:spChg chg="add">
          <ac:chgData name="Malavika Reddy Kotha" userId="7b9f7ca4644ad6cb" providerId="LiveId" clId="{14DE40E7-C697-4FD0-8042-34C758EB83AD}" dt="2025-03-09T08:09:07.193" v="6" actId="26606"/>
          <ac:spMkLst>
            <pc:docMk/>
            <pc:sldMk cId="1008779705" sldId="260"/>
            <ac:spMk id="10" creationId="{3B2E3793-BFE6-45A2-9B7B-E18844431C99}"/>
          </ac:spMkLst>
        </pc:spChg>
        <pc:spChg chg="add">
          <ac:chgData name="Malavika Reddy Kotha" userId="7b9f7ca4644ad6cb" providerId="LiveId" clId="{14DE40E7-C697-4FD0-8042-34C758EB83AD}" dt="2025-03-09T08:09:07.193" v="6" actId="26606"/>
          <ac:spMkLst>
            <pc:docMk/>
            <pc:sldMk cId="1008779705" sldId="260"/>
            <ac:spMk id="12" creationId="{BC4C4868-CB8F-4AF9-9CDB-8108F2C19B67}"/>
          </ac:spMkLst>
        </pc:spChg>
        <pc:spChg chg="add">
          <ac:chgData name="Malavika Reddy Kotha" userId="7b9f7ca4644ad6cb" providerId="LiveId" clId="{14DE40E7-C697-4FD0-8042-34C758EB83AD}" dt="2025-03-09T08:09:07.193" v="6" actId="26606"/>
          <ac:spMkLst>
            <pc:docMk/>
            <pc:sldMk cId="1008779705" sldId="260"/>
            <ac:spMk id="14" creationId="{375E0459-6403-40CD-989D-56A4407CA12E}"/>
          </ac:spMkLst>
        </pc:spChg>
        <pc:spChg chg="add">
          <ac:chgData name="Malavika Reddy Kotha" userId="7b9f7ca4644ad6cb" providerId="LiveId" clId="{14DE40E7-C697-4FD0-8042-34C758EB83AD}" dt="2025-03-09T08:09:07.193" v="6" actId="26606"/>
          <ac:spMkLst>
            <pc:docMk/>
            <pc:sldMk cId="1008779705" sldId="260"/>
            <ac:spMk id="16" creationId="{53E5B1A8-3AC9-4BD1-9BBC-78CA94F2D1BA}"/>
          </ac:spMkLst>
        </pc:spChg>
      </pc:sldChg>
      <pc:sldChg chg="addSp delSp modSp mod setBg setClrOvrMap">
        <pc:chgData name="Malavika Reddy Kotha" userId="7b9f7ca4644ad6cb" providerId="LiveId" clId="{14DE40E7-C697-4FD0-8042-34C758EB83AD}" dt="2025-03-12T18:09:22.359" v="1194" actId="14100"/>
        <pc:sldMkLst>
          <pc:docMk/>
          <pc:sldMk cId="452523962" sldId="261"/>
        </pc:sldMkLst>
        <pc:spChg chg="mod ord">
          <ac:chgData name="Malavika Reddy Kotha" userId="7b9f7ca4644ad6cb" providerId="LiveId" clId="{14DE40E7-C697-4FD0-8042-34C758EB83AD}" dt="2025-03-12T18:09:22.359" v="1194" actId="14100"/>
          <ac:spMkLst>
            <pc:docMk/>
            <pc:sldMk cId="452523962" sldId="261"/>
            <ac:spMk id="2" creationId="{0A5D5E99-395F-71A9-19D8-8BC8F6ECFFD2}"/>
          </ac:spMkLst>
        </pc:spChg>
        <pc:spChg chg="add del">
          <ac:chgData name="Malavika Reddy Kotha" userId="7b9f7ca4644ad6cb" providerId="LiveId" clId="{14DE40E7-C697-4FD0-8042-34C758EB83AD}" dt="2025-03-12T18:08:52.112" v="1189" actId="26606"/>
          <ac:spMkLst>
            <pc:docMk/>
            <pc:sldMk cId="452523962" sldId="261"/>
            <ac:spMk id="90" creationId="{85149191-5F60-4A28-AAFF-039F96B0F3EC}"/>
          </ac:spMkLst>
        </pc:spChg>
        <pc:spChg chg="add del">
          <ac:chgData name="Malavika Reddy Kotha" userId="7b9f7ca4644ad6cb" providerId="LiveId" clId="{14DE40E7-C697-4FD0-8042-34C758EB83AD}" dt="2025-03-12T18:08:52.112" v="1189" actId="26606"/>
          <ac:spMkLst>
            <pc:docMk/>
            <pc:sldMk cId="452523962" sldId="261"/>
            <ac:spMk id="104" creationId="{A8384FB5-9ADC-4DDC-881B-597D56F5B15D}"/>
          </ac:spMkLst>
        </pc:spChg>
        <pc:spChg chg="add del">
          <ac:chgData name="Malavika Reddy Kotha" userId="7b9f7ca4644ad6cb" providerId="LiveId" clId="{14DE40E7-C697-4FD0-8042-34C758EB83AD}" dt="2025-03-12T18:08:52.112" v="1189" actId="26606"/>
          <ac:spMkLst>
            <pc:docMk/>
            <pc:sldMk cId="452523962" sldId="261"/>
            <ac:spMk id="105" creationId="{91E5A9A7-95C6-4F4F-B00E-C82E07FE62EF}"/>
          </ac:spMkLst>
        </pc:spChg>
        <pc:spChg chg="add del">
          <ac:chgData name="Malavika Reddy Kotha" userId="7b9f7ca4644ad6cb" providerId="LiveId" clId="{14DE40E7-C697-4FD0-8042-34C758EB83AD}" dt="2025-03-12T18:08:52.112" v="1189" actId="26606"/>
          <ac:spMkLst>
            <pc:docMk/>
            <pc:sldMk cId="452523962" sldId="261"/>
            <ac:spMk id="106" creationId="{D07DD2DE-F619-49DD-B5E7-03A290FF4ED1}"/>
          </ac:spMkLst>
        </pc:spChg>
        <pc:spChg chg="add del">
          <ac:chgData name="Malavika Reddy Kotha" userId="7b9f7ca4644ad6cb" providerId="LiveId" clId="{14DE40E7-C697-4FD0-8042-34C758EB83AD}" dt="2025-03-12T18:08:52.112" v="1189" actId="26606"/>
          <ac:spMkLst>
            <pc:docMk/>
            <pc:sldMk cId="452523962" sldId="261"/>
            <ac:spMk id="107" creationId="{F8260ED5-17F7-4158-B241-D51DD4CF1B7E}"/>
          </ac:spMkLst>
        </pc:spChg>
        <pc:spChg chg="add del">
          <ac:chgData name="Malavika Reddy Kotha" userId="7b9f7ca4644ad6cb" providerId="LiveId" clId="{14DE40E7-C697-4FD0-8042-34C758EB83AD}" dt="2025-03-12T18:08:31.412" v="1188" actId="26606"/>
          <ac:spMkLst>
            <pc:docMk/>
            <pc:sldMk cId="452523962" sldId="261"/>
            <ac:spMk id="111" creationId="{30FCCD41-5647-14CB-9245-2D1B5029C0C0}"/>
          </ac:spMkLst>
        </pc:spChg>
        <pc:spChg chg="add">
          <ac:chgData name="Malavika Reddy Kotha" userId="7b9f7ca4644ad6cb" providerId="LiveId" clId="{14DE40E7-C697-4FD0-8042-34C758EB83AD}" dt="2025-03-12T18:08:52.112" v="1189" actId="26606"/>
          <ac:spMkLst>
            <pc:docMk/>
            <pc:sldMk cId="452523962" sldId="261"/>
            <ac:spMk id="112" creationId="{A8384FB5-9ADC-4DDC-881B-597D56F5B15D}"/>
          </ac:spMkLst>
        </pc:spChg>
        <pc:spChg chg="add">
          <ac:chgData name="Malavika Reddy Kotha" userId="7b9f7ca4644ad6cb" providerId="LiveId" clId="{14DE40E7-C697-4FD0-8042-34C758EB83AD}" dt="2025-03-12T18:08:52.112" v="1189" actId="26606"/>
          <ac:spMkLst>
            <pc:docMk/>
            <pc:sldMk cId="452523962" sldId="261"/>
            <ac:spMk id="116" creationId="{D07DD2DE-F619-49DD-B5E7-03A290FF4ED1}"/>
          </ac:spMkLst>
        </pc:spChg>
        <pc:spChg chg="add">
          <ac:chgData name="Malavika Reddy Kotha" userId="7b9f7ca4644ad6cb" providerId="LiveId" clId="{14DE40E7-C697-4FD0-8042-34C758EB83AD}" dt="2025-03-12T18:08:52.112" v="1189" actId="26606"/>
          <ac:spMkLst>
            <pc:docMk/>
            <pc:sldMk cId="452523962" sldId="261"/>
            <ac:spMk id="118" creationId="{85149191-5F60-4A28-AAFF-039F96B0F3EC}"/>
          </ac:spMkLst>
        </pc:spChg>
        <pc:spChg chg="add">
          <ac:chgData name="Malavika Reddy Kotha" userId="7b9f7ca4644ad6cb" providerId="LiveId" clId="{14DE40E7-C697-4FD0-8042-34C758EB83AD}" dt="2025-03-12T18:08:52.112" v="1189" actId="26606"/>
          <ac:spMkLst>
            <pc:docMk/>
            <pc:sldMk cId="452523962" sldId="261"/>
            <ac:spMk id="120" creationId="{F8260ED5-17F7-4158-B241-D51DD4CF1B7E}"/>
          </ac:spMkLst>
        </pc:spChg>
        <pc:picChg chg="add mod">
          <ac:chgData name="Malavika Reddy Kotha" userId="7b9f7ca4644ad6cb" providerId="LiveId" clId="{14DE40E7-C697-4FD0-8042-34C758EB83AD}" dt="2025-03-12T18:09:11.110" v="1191" actId="14100"/>
          <ac:picMkLst>
            <pc:docMk/>
            <pc:sldMk cId="452523962" sldId="261"/>
            <ac:picMk id="7" creationId="{1BE6A73C-65BB-726D-B0B8-B8DA6AEDC872}"/>
          </ac:picMkLst>
        </pc:picChg>
      </pc:sldChg>
      <pc:sldChg chg="addSp delSp modSp mod setBg">
        <pc:chgData name="Malavika Reddy Kotha" userId="7b9f7ca4644ad6cb" providerId="LiveId" clId="{14DE40E7-C697-4FD0-8042-34C758EB83AD}" dt="2025-03-13T00:41:16.118" v="1474" actId="20577"/>
        <pc:sldMkLst>
          <pc:docMk/>
          <pc:sldMk cId="1967090893" sldId="262"/>
        </pc:sldMkLst>
        <pc:spChg chg="mod">
          <ac:chgData name="Malavika Reddy Kotha" userId="7b9f7ca4644ad6cb" providerId="LiveId" clId="{14DE40E7-C697-4FD0-8042-34C758EB83AD}" dt="2025-03-12T18:11:46.195" v="1203" actId="403"/>
          <ac:spMkLst>
            <pc:docMk/>
            <pc:sldMk cId="1967090893" sldId="262"/>
            <ac:spMk id="2" creationId="{3D1D14A8-B9DF-1DD3-0980-F3C6AEDC58F1}"/>
          </ac:spMkLst>
        </pc:spChg>
        <pc:spChg chg="mod">
          <ac:chgData name="Malavika Reddy Kotha" userId="7b9f7ca4644ad6cb" providerId="LiveId" clId="{14DE40E7-C697-4FD0-8042-34C758EB83AD}" dt="2025-03-13T00:41:16.118" v="1474" actId="20577"/>
          <ac:spMkLst>
            <pc:docMk/>
            <pc:sldMk cId="1967090893" sldId="262"/>
            <ac:spMk id="3" creationId="{49172F5D-B9CE-3284-1C33-F112A09503CE}"/>
          </ac:spMkLst>
        </pc:spChg>
        <pc:spChg chg="add del">
          <ac:chgData name="Malavika Reddy Kotha" userId="7b9f7ca4644ad6cb" providerId="LiveId" clId="{14DE40E7-C697-4FD0-8042-34C758EB83AD}" dt="2025-03-12T18:11:22.161" v="1195" actId="26606"/>
          <ac:spMkLst>
            <pc:docMk/>
            <pc:sldMk cId="1967090893" sldId="262"/>
            <ac:spMk id="28" creationId="{DEE2AD96-B495-4E06-9291-B71706F728CB}"/>
          </ac:spMkLst>
        </pc:spChg>
        <pc:spChg chg="add del">
          <ac:chgData name="Malavika Reddy Kotha" userId="7b9f7ca4644ad6cb" providerId="LiveId" clId="{14DE40E7-C697-4FD0-8042-34C758EB83AD}" dt="2025-03-12T18:11:22.161" v="1195" actId="26606"/>
          <ac:spMkLst>
            <pc:docMk/>
            <pc:sldMk cId="1967090893" sldId="262"/>
            <ac:spMk id="29" creationId="{53CF6D67-C5A8-4ADD-9E8E-1E38CA1D3166}"/>
          </ac:spMkLst>
        </pc:spChg>
        <pc:spChg chg="add del">
          <ac:chgData name="Malavika Reddy Kotha" userId="7b9f7ca4644ad6cb" providerId="LiveId" clId="{14DE40E7-C697-4FD0-8042-34C758EB83AD}" dt="2025-03-12T18:11:22.161" v="1195" actId="26606"/>
          <ac:spMkLst>
            <pc:docMk/>
            <pc:sldMk cId="1967090893" sldId="262"/>
            <ac:spMk id="30" creationId="{86909FA0-B515-4681-B7A8-FA281D133B94}"/>
          </ac:spMkLst>
        </pc:spChg>
        <pc:spChg chg="add del">
          <ac:chgData name="Malavika Reddy Kotha" userId="7b9f7ca4644ad6cb" providerId="LiveId" clId="{14DE40E7-C697-4FD0-8042-34C758EB83AD}" dt="2025-03-12T18:11:22.161" v="1195" actId="26606"/>
          <ac:spMkLst>
            <pc:docMk/>
            <pc:sldMk cId="1967090893" sldId="262"/>
            <ac:spMk id="31" creationId="{21C9FE86-FCC3-4A31-AA1C-C882262B7FE7}"/>
          </ac:spMkLst>
        </pc:spChg>
        <pc:spChg chg="add del">
          <ac:chgData name="Malavika Reddy Kotha" userId="7b9f7ca4644ad6cb" providerId="LiveId" clId="{14DE40E7-C697-4FD0-8042-34C758EB83AD}" dt="2025-03-12T18:11:22.161" v="1195" actId="26606"/>
          <ac:spMkLst>
            <pc:docMk/>
            <pc:sldMk cId="1967090893" sldId="262"/>
            <ac:spMk id="32" creationId="{7D96243B-ECED-4B71-8E06-AE9A285EAD20}"/>
          </ac:spMkLst>
        </pc:spChg>
        <pc:spChg chg="add del">
          <ac:chgData name="Malavika Reddy Kotha" userId="7b9f7ca4644ad6cb" providerId="LiveId" clId="{14DE40E7-C697-4FD0-8042-34C758EB83AD}" dt="2025-03-12T18:11:22.161" v="1195" actId="26606"/>
          <ac:spMkLst>
            <pc:docMk/>
            <pc:sldMk cId="1967090893" sldId="262"/>
            <ac:spMk id="33" creationId="{A09989E4-EFDC-4A90-A633-E0525FB4139E}"/>
          </ac:spMkLst>
        </pc:spChg>
        <pc:spChg chg="add">
          <ac:chgData name="Malavika Reddy Kotha" userId="7b9f7ca4644ad6cb" providerId="LiveId" clId="{14DE40E7-C697-4FD0-8042-34C758EB83AD}" dt="2025-03-12T18:11:22.161" v="1195" actId="26606"/>
          <ac:spMkLst>
            <pc:docMk/>
            <pc:sldMk cId="1967090893" sldId="262"/>
            <ac:spMk id="40" creationId="{A55D5633-D557-4DCA-982C-FF36EB7A1C00}"/>
          </ac:spMkLst>
        </pc:spChg>
        <pc:spChg chg="add">
          <ac:chgData name="Malavika Reddy Kotha" userId="7b9f7ca4644ad6cb" providerId="LiveId" clId="{14DE40E7-C697-4FD0-8042-34C758EB83AD}" dt="2025-03-12T18:11:22.161" v="1195" actId="26606"/>
          <ac:spMkLst>
            <pc:docMk/>
            <pc:sldMk cId="1967090893" sldId="262"/>
            <ac:spMk id="42" creationId="{450D3AD2-FA80-415F-A9CE-54D884561CD7}"/>
          </ac:spMkLst>
        </pc:spChg>
      </pc:sldChg>
      <pc:sldChg chg="addSp delSp modSp mod">
        <pc:chgData name="Malavika Reddy Kotha" userId="7b9f7ca4644ad6cb" providerId="LiveId" clId="{14DE40E7-C697-4FD0-8042-34C758EB83AD}" dt="2025-03-12T18:06:40.456" v="1169" actId="255"/>
        <pc:sldMkLst>
          <pc:docMk/>
          <pc:sldMk cId="259989305" sldId="263"/>
        </pc:sldMkLst>
        <pc:spChg chg="mod">
          <ac:chgData name="Malavika Reddy Kotha" userId="7b9f7ca4644ad6cb" providerId="LiveId" clId="{14DE40E7-C697-4FD0-8042-34C758EB83AD}" dt="2025-03-12T18:06:29.022" v="1167" actId="122"/>
          <ac:spMkLst>
            <pc:docMk/>
            <pc:sldMk cId="259989305" sldId="263"/>
            <ac:spMk id="2" creationId="{2FC5DFF8-523E-ECC5-E877-891918EB4D65}"/>
          </ac:spMkLst>
        </pc:spChg>
        <pc:spChg chg="add">
          <ac:chgData name="Malavika Reddy Kotha" userId="7b9f7ca4644ad6cb" providerId="LiveId" clId="{14DE40E7-C697-4FD0-8042-34C758EB83AD}" dt="2025-03-09T08:11:10.283" v="16" actId="26606"/>
          <ac:spMkLst>
            <pc:docMk/>
            <pc:sldMk cId="259989305" sldId="263"/>
            <ac:spMk id="20" creationId="{BACC6370-2D7E-4714-9D71-7542949D7D5D}"/>
          </ac:spMkLst>
        </pc:spChg>
        <pc:spChg chg="add">
          <ac:chgData name="Malavika Reddy Kotha" userId="7b9f7ca4644ad6cb" providerId="LiveId" clId="{14DE40E7-C697-4FD0-8042-34C758EB83AD}" dt="2025-03-09T08:11:10.283" v="16" actId="26606"/>
          <ac:spMkLst>
            <pc:docMk/>
            <pc:sldMk cId="259989305" sldId="263"/>
            <ac:spMk id="22" creationId="{F68B3F68-107C-434F-AA38-110D5EA91B85}"/>
          </ac:spMkLst>
        </pc:spChg>
        <pc:spChg chg="add">
          <ac:chgData name="Malavika Reddy Kotha" userId="7b9f7ca4644ad6cb" providerId="LiveId" clId="{14DE40E7-C697-4FD0-8042-34C758EB83AD}" dt="2025-03-09T08:11:10.283" v="16" actId="26606"/>
          <ac:spMkLst>
            <pc:docMk/>
            <pc:sldMk cId="259989305" sldId="263"/>
            <ac:spMk id="24" creationId="{AAD0DBB9-1A4B-4391-81D4-CB19F9AB918A}"/>
          </ac:spMkLst>
        </pc:spChg>
        <pc:spChg chg="add">
          <ac:chgData name="Malavika Reddy Kotha" userId="7b9f7ca4644ad6cb" providerId="LiveId" clId="{14DE40E7-C697-4FD0-8042-34C758EB83AD}" dt="2025-03-09T08:11:10.283" v="16" actId="26606"/>
          <ac:spMkLst>
            <pc:docMk/>
            <pc:sldMk cId="259989305" sldId="263"/>
            <ac:spMk id="26" creationId="{063BBA22-50EA-4C4D-BE05-F1CE4E63AA56}"/>
          </ac:spMkLst>
        </pc:spChg>
        <pc:graphicFrameChg chg="mod modGraphic">
          <ac:chgData name="Malavika Reddy Kotha" userId="7b9f7ca4644ad6cb" providerId="LiveId" clId="{14DE40E7-C697-4FD0-8042-34C758EB83AD}" dt="2025-03-12T18:06:40.456" v="1169" actId="255"/>
          <ac:graphicFrameMkLst>
            <pc:docMk/>
            <pc:sldMk cId="259989305" sldId="263"/>
            <ac:graphicFrameMk id="4" creationId="{FA3601DA-F44E-49FB-7A8E-0323BA599C3D}"/>
          </ac:graphicFrameMkLst>
        </pc:graphicFrameChg>
      </pc:sldChg>
      <pc:sldChg chg="addSp delSp modSp mod ord setBg">
        <pc:chgData name="Malavika Reddy Kotha" userId="7b9f7ca4644ad6cb" providerId="LiveId" clId="{14DE40E7-C697-4FD0-8042-34C758EB83AD}" dt="2025-03-12T19:15:34.314" v="1468" actId="27636"/>
        <pc:sldMkLst>
          <pc:docMk/>
          <pc:sldMk cId="1934571507" sldId="264"/>
        </pc:sldMkLst>
        <pc:spChg chg="mod">
          <ac:chgData name="Malavika Reddy Kotha" userId="7b9f7ca4644ad6cb" providerId="LiveId" clId="{14DE40E7-C697-4FD0-8042-34C758EB83AD}" dt="2025-03-12T18:06:11.993" v="1163" actId="403"/>
          <ac:spMkLst>
            <pc:docMk/>
            <pc:sldMk cId="1934571507" sldId="264"/>
            <ac:spMk id="2" creationId="{4B177816-CDB9-C204-1CB8-430BD019943A}"/>
          </ac:spMkLst>
        </pc:spChg>
        <pc:spChg chg="add">
          <ac:chgData name="Malavika Reddy Kotha" userId="7b9f7ca4644ad6cb" providerId="LiveId" clId="{14DE40E7-C697-4FD0-8042-34C758EB83AD}" dt="2025-03-09T08:11:34.047" v="21" actId="26606"/>
          <ac:spMkLst>
            <pc:docMk/>
            <pc:sldMk cId="1934571507" sldId="264"/>
            <ac:spMk id="14" creationId="{375E0459-6403-40CD-989D-56A4407CA12E}"/>
          </ac:spMkLst>
        </pc:spChg>
        <pc:spChg chg="add">
          <ac:chgData name="Malavika Reddy Kotha" userId="7b9f7ca4644ad6cb" providerId="LiveId" clId="{14DE40E7-C697-4FD0-8042-34C758EB83AD}" dt="2025-03-09T08:11:34.047" v="21" actId="26606"/>
          <ac:spMkLst>
            <pc:docMk/>
            <pc:sldMk cId="1934571507" sldId="264"/>
            <ac:spMk id="16" creationId="{53E5B1A8-3AC9-4BD1-9BBC-78CA94F2D1BA}"/>
          </ac:spMkLst>
        </pc:spChg>
        <pc:spChg chg="add">
          <ac:chgData name="Malavika Reddy Kotha" userId="7b9f7ca4644ad6cb" providerId="LiveId" clId="{14DE40E7-C697-4FD0-8042-34C758EB83AD}" dt="2025-03-09T08:11:34.047" v="21" actId="26606"/>
          <ac:spMkLst>
            <pc:docMk/>
            <pc:sldMk cId="1934571507" sldId="264"/>
            <ac:spMk id="19" creationId="{1B15ED52-F352-441B-82BF-E0EA34836D08}"/>
          </ac:spMkLst>
        </pc:spChg>
        <pc:spChg chg="add">
          <ac:chgData name="Malavika Reddy Kotha" userId="7b9f7ca4644ad6cb" providerId="LiveId" clId="{14DE40E7-C697-4FD0-8042-34C758EB83AD}" dt="2025-03-09T08:11:34.047" v="21" actId="26606"/>
          <ac:spMkLst>
            <pc:docMk/>
            <pc:sldMk cId="1934571507" sldId="264"/>
            <ac:spMk id="20" creationId="{3B2E3793-BFE6-45A2-9B7B-E18844431C99}"/>
          </ac:spMkLst>
        </pc:spChg>
        <pc:spChg chg="add">
          <ac:chgData name="Malavika Reddy Kotha" userId="7b9f7ca4644ad6cb" providerId="LiveId" clId="{14DE40E7-C697-4FD0-8042-34C758EB83AD}" dt="2025-03-09T08:11:34.047" v="21" actId="26606"/>
          <ac:spMkLst>
            <pc:docMk/>
            <pc:sldMk cId="1934571507" sldId="264"/>
            <ac:spMk id="21" creationId="{BC4C4868-CB8F-4AF9-9CDB-8108F2C19B67}"/>
          </ac:spMkLst>
        </pc:spChg>
        <pc:spChg chg="add mod">
          <ac:chgData name="Malavika Reddy Kotha" userId="7b9f7ca4644ad6cb" providerId="LiveId" clId="{14DE40E7-C697-4FD0-8042-34C758EB83AD}" dt="2025-03-12T19:15:34.314" v="1468" actId="27636"/>
          <ac:spMkLst>
            <pc:docMk/>
            <pc:sldMk cId="1934571507" sldId="264"/>
            <ac:spMk id="22" creationId="{F595F2BB-B1B8-584F-9F1C-7509EA028313}"/>
          </ac:spMkLst>
        </pc:spChg>
      </pc:sldChg>
      <pc:sldChg chg="addSp modSp mod setBg">
        <pc:chgData name="Malavika Reddy Kotha" userId="7b9f7ca4644ad6cb" providerId="LiveId" clId="{14DE40E7-C697-4FD0-8042-34C758EB83AD}" dt="2025-03-12T18:16:02.742" v="1252" actId="404"/>
        <pc:sldMkLst>
          <pc:docMk/>
          <pc:sldMk cId="1685388234" sldId="265"/>
        </pc:sldMkLst>
        <pc:spChg chg="mod">
          <ac:chgData name="Malavika Reddy Kotha" userId="7b9f7ca4644ad6cb" providerId="LiveId" clId="{14DE40E7-C697-4FD0-8042-34C758EB83AD}" dt="2025-03-12T18:15:26.458" v="1245" actId="1076"/>
          <ac:spMkLst>
            <pc:docMk/>
            <pc:sldMk cId="1685388234" sldId="265"/>
            <ac:spMk id="2" creationId="{2FB2BE9C-33F8-7988-9B90-D79F7B877D80}"/>
          </ac:spMkLst>
        </pc:spChg>
        <pc:spChg chg="add">
          <ac:chgData name="Malavika Reddy Kotha" userId="7b9f7ca4644ad6cb" providerId="LiveId" clId="{14DE40E7-C697-4FD0-8042-34C758EB83AD}" dt="2025-03-09T08:07:11.740" v="0" actId="26606"/>
          <ac:spMkLst>
            <pc:docMk/>
            <pc:sldMk cId="1685388234" sldId="265"/>
            <ac:spMk id="10" creationId="{955A2079-FA98-4876-80F0-72364A7D2EA4}"/>
          </ac:spMkLst>
        </pc:spChg>
        <pc:graphicFrameChg chg="mod modGraphic">
          <ac:chgData name="Malavika Reddy Kotha" userId="7b9f7ca4644ad6cb" providerId="LiveId" clId="{14DE40E7-C697-4FD0-8042-34C758EB83AD}" dt="2025-03-12T18:16:02.742" v="1252" actId="404"/>
          <ac:graphicFrameMkLst>
            <pc:docMk/>
            <pc:sldMk cId="1685388234" sldId="265"/>
            <ac:graphicFrameMk id="5" creationId="{8E7B695F-3FE3-92DB-219C-63FFCD0B387E}"/>
          </ac:graphicFrameMkLst>
        </pc:graphicFrameChg>
      </pc:sldChg>
      <pc:sldChg chg="addSp delSp modSp mod setBg">
        <pc:chgData name="Malavika Reddy Kotha" userId="7b9f7ca4644ad6cb" providerId="LiveId" clId="{14DE40E7-C697-4FD0-8042-34C758EB83AD}" dt="2025-03-12T18:12:42.331" v="1219" actId="403"/>
        <pc:sldMkLst>
          <pc:docMk/>
          <pc:sldMk cId="527207374" sldId="266"/>
        </pc:sldMkLst>
        <pc:spChg chg="mod">
          <ac:chgData name="Malavika Reddy Kotha" userId="7b9f7ca4644ad6cb" providerId="LiveId" clId="{14DE40E7-C697-4FD0-8042-34C758EB83AD}" dt="2025-03-12T18:12:26.655" v="1213" actId="404"/>
          <ac:spMkLst>
            <pc:docMk/>
            <pc:sldMk cId="527207374" sldId="266"/>
            <ac:spMk id="2" creationId="{31CB8F7D-B966-D091-9127-D9FB54A6AFD2}"/>
          </ac:spMkLst>
        </pc:spChg>
        <pc:spChg chg="add">
          <ac:chgData name="Malavika Reddy Kotha" userId="7b9f7ca4644ad6cb" providerId="LiveId" clId="{14DE40E7-C697-4FD0-8042-34C758EB83AD}" dt="2025-03-09T08:09:15.957" v="7" actId="26606"/>
          <ac:spMkLst>
            <pc:docMk/>
            <pc:sldMk cId="527207374" sldId="266"/>
            <ac:spMk id="9" creationId="{6C4028FD-8BAA-4A19-BFDE-594D991B7552}"/>
          </ac:spMkLst>
        </pc:spChg>
        <pc:graphicFrameChg chg="add mod modGraphic">
          <ac:chgData name="Malavika Reddy Kotha" userId="7b9f7ca4644ad6cb" providerId="LiveId" clId="{14DE40E7-C697-4FD0-8042-34C758EB83AD}" dt="2025-03-12T18:12:42.331" v="1219" actId="403"/>
          <ac:graphicFrameMkLst>
            <pc:docMk/>
            <pc:sldMk cId="527207374" sldId="266"/>
            <ac:graphicFrameMk id="5" creationId="{A7BAB2BA-DA23-0699-53F3-C1F3E15A8C2A}"/>
          </ac:graphicFrameMkLst>
        </pc:graphicFrameChg>
      </pc:sldChg>
      <pc:sldChg chg="addSp modSp new mod setBg">
        <pc:chgData name="Malavika Reddy Kotha" userId="7b9f7ca4644ad6cb" providerId="LiveId" clId="{14DE40E7-C697-4FD0-8042-34C758EB83AD}" dt="2025-03-12T18:17:50.670" v="1277" actId="404"/>
        <pc:sldMkLst>
          <pc:docMk/>
          <pc:sldMk cId="601198386" sldId="267"/>
        </pc:sldMkLst>
        <pc:spChg chg="mod">
          <ac:chgData name="Malavika Reddy Kotha" userId="7b9f7ca4644ad6cb" providerId="LiveId" clId="{14DE40E7-C697-4FD0-8042-34C758EB83AD}" dt="2025-03-12T18:17:50.670" v="1277" actId="404"/>
          <ac:spMkLst>
            <pc:docMk/>
            <pc:sldMk cId="601198386" sldId="267"/>
            <ac:spMk id="2" creationId="{95366DE2-E96F-8979-DC7D-77650D93473D}"/>
          </ac:spMkLst>
        </pc:spChg>
        <pc:spChg chg="add">
          <ac:chgData name="Malavika Reddy Kotha" userId="7b9f7ca4644ad6cb" providerId="LiveId" clId="{14DE40E7-C697-4FD0-8042-34C758EB83AD}" dt="2025-03-12T18:05:40.481" v="1155" actId="26606"/>
          <ac:spMkLst>
            <pc:docMk/>
            <pc:sldMk cId="601198386" sldId="267"/>
            <ac:spMk id="7" creationId="{577D6B2E-37A3-429E-A37C-F30ED6487282}"/>
          </ac:spMkLst>
        </pc:spChg>
        <pc:spChg chg="add">
          <ac:chgData name="Malavika Reddy Kotha" userId="7b9f7ca4644ad6cb" providerId="LiveId" clId="{14DE40E7-C697-4FD0-8042-34C758EB83AD}" dt="2025-03-12T18:05:40.481" v="1155" actId="26606"/>
          <ac:spMkLst>
            <pc:docMk/>
            <pc:sldMk cId="601198386" sldId="267"/>
            <ac:spMk id="9" creationId="{5CEAD642-85CF-4750-8432-7C80C901F001}"/>
          </ac:spMkLst>
        </pc:spChg>
        <pc:spChg chg="add">
          <ac:chgData name="Malavika Reddy Kotha" userId="7b9f7ca4644ad6cb" providerId="LiveId" clId="{14DE40E7-C697-4FD0-8042-34C758EB83AD}" dt="2025-03-12T18:05:40.481" v="1155" actId="26606"/>
          <ac:spMkLst>
            <pc:docMk/>
            <pc:sldMk cId="601198386" sldId="267"/>
            <ac:spMk id="11" creationId="{FA33EEAE-15D5-4119-8C1E-89D943F911EF}"/>
          </ac:spMkLst>
        </pc:spChg>
        <pc:spChg chg="add">
          <ac:chgData name="Malavika Reddy Kotha" userId="7b9f7ca4644ad6cb" providerId="LiveId" clId="{14DE40E7-C697-4FD0-8042-34C758EB83AD}" dt="2025-03-12T18:05:40.481" v="1155" actId="26606"/>
          <ac:spMkLst>
            <pc:docMk/>
            <pc:sldMk cId="601198386" sldId="267"/>
            <ac:spMk id="13" creationId="{730D8B3B-9B80-4025-B934-26DC7D7CD231}"/>
          </ac:spMkLst>
        </pc:spChg>
        <pc:spChg chg="add">
          <ac:chgData name="Malavika Reddy Kotha" userId="7b9f7ca4644ad6cb" providerId="LiveId" clId="{14DE40E7-C697-4FD0-8042-34C758EB83AD}" dt="2025-03-12T18:05:40.481" v="1155" actId="26606"/>
          <ac:spMkLst>
            <pc:docMk/>
            <pc:sldMk cId="601198386" sldId="267"/>
            <ac:spMk id="15" creationId="{1064D5D5-227B-4F66-9AEA-46F570E793BD}"/>
          </ac:spMkLst>
        </pc:spChg>
        <pc:spChg chg="add">
          <ac:chgData name="Malavika Reddy Kotha" userId="7b9f7ca4644ad6cb" providerId="LiveId" clId="{14DE40E7-C697-4FD0-8042-34C758EB83AD}" dt="2025-03-12T18:05:40.481" v="1155" actId="26606"/>
          <ac:spMkLst>
            <pc:docMk/>
            <pc:sldMk cId="601198386" sldId="267"/>
            <ac:spMk id="17" creationId="{646B67A4-D328-4747-A82B-65E84FA46368}"/>
          </ac:spMkLst>
        </pc:spChg>
        <pc:spChg chg="add">
          <ac:chgData name="Malavika Reddy Kotha" userId="7b9f7ca4644ad6cb" providerId="LiveId" clId="{14DE40E7-C697-4FD0-8042-34C758EB83AD}" dt="2025-03-12T18:05:40.481" v="1155" actId="26606"/>
          <ac:spMkLst>
            <pc:docMk/>
            <pc:sldMk cId="601198386" sldId="267"/>
            <ac:spMk id="19" creationId="{B5A1B09C-1565-46F8-B70F-621C5EB48A09}"/>
          </ac:spMkLst>
        </pc:spChg>
        <pc:spChg chg="add">
          <ac:chgData name="Malavika Reddy Kotha" userId="7b9f7ca4644ad6cb" providerId="LiveId" clId="{14DE40E7-C697-4FD0-8042-34C758EB83AD}" dt="2025-03-12T18:05:40.481" v="1155" actId="26606"/>
          <ac:spMkLst>
            <pc:docMk/>
            <pc:sldMk cId="601198386" sldId="267"/>
            <ac:spMk id="21" creationId="{8C516CC8-80AC-446C-A56E-9F54B7210402}"/>
          </ac:spMkLst>
        </pc:spChg>
      </pc:sldChg>
      <pc:sldChg chg="modSp new del mod">
        <pc:chgData name="Malavika Reddy Kotha" userId="7b9f7ca4644ad6cb" providerId="LiveId" clId="{14DE40E7-C697-4FD0-8042-34C758EB83AD}" dt="2025-03-12T18:04:42.710" v="1137" actId="47"/>
        <pc:sldMkLst>
          <pc:docMk/>
          <pc:sldMk cId="3933745314" sldId="267"/>
        </pc:sldMkLst>
      </pc:sldChg>
      <pc:sldChg chg="modSp new del mod">
        <pc:chgData name="Malavika Reddy Kotha" userId="7b9f7ca4644ad6cb" providerId="LiveId" clId="{14DE40E7-C697-4FD0-8042-34C758EB83AD}" dt="2025-03-12T18:04:44.493" v="1139" actId="47"/>
        <pc:sldMkLst>
          <pc:docMk/>
          <pc:sldMk cId="1253137862" sldId="268"/>
        </pc:sldMkLst>
      </pc:sldChg>
      <pc:sldChg chg="new del">
        <pc:chgData name="Malavika Reddy Kotha" userId="7b9f7ca4644ad6cb" providerId="LiveId" clId="{14DE40E7-C697-4FD0-8042-34C758EB83AD}" dt="2025-03-13T01:13:08.715" v="1476" actId="2696"/>
        <pc:sldMkLst>
          <pc:docMk/>
          <pc:sldMk cId="1540021144" sldId="268"/>
        </pc:sldMkLst>
      </pc:sldChg>
      <pc:sldChg chg="modSp new del mod">
        <pc:chgData name="Malavika Reddy Kotha" userId="7b9f7ca4644ad6cb" providerId="LiveId" clId="{14DE40E7-C697-4FD0-8042-34C758EB83AD}" dt="2025-03-12T18:04:43.576" v="1138" actId="47"/>
        <pc:sldMkLst>
          <pc:docMk/>
          <pc:sldMk cId="136818318" sldId="269"/>
        </pc:sldMkLst>
      </pc:sldChg>
      <pc:sldChg chg="modSp new del mod">
        <pc:chgData name="Malavika Reddy Kotha" userId="7b9f7ca4644ad6cb" providerId="LiveId" clId="{14DE40E7-C697-4FD0-8042-34C758EB83AD}" dt="2025-03-12T18:04:46.115" v="1140" actId="47"/>
        <pc:sldMkLst>
          <pc:docMk/>
          <pc:sldMk cId="3631733916" sldId="270"/>
        </pc:sldMkLst>
      </pc:sldChg>
      <pc:sldChg chg="modSp new del mod">
        <pc:chgData name="Malavika Reddy Kotha" userId="7b9f7ca4644ad6cb" providerId="LiveId" clId="{14DE40E7-C697-4FD0-8042-34C758EB83AD}" dt="2025-03-12T18:04:47.772" v="1141" actId="47"/>
        <pc:sldMkLst>
          <pc:docMk/>
          <pc:sldMk cId="3057097067" sldId="27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04D18-FFC4-41D8-95E5-9222C6D2EE4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472BFB-7D20-43E8-8B1B-A11D6603FCF2}">
      <dgm:prSet custT="1"/>
      <dgm:spPr/>
      <dgm:t>
        <a:bodyPr/>
        <a:lstStyle/>
        <a:p>
          <a:pPr algn="just"/>
          <a:r>
            <a:rPr lang="en-US" sz="18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gm:t>
    </dgm:pt>
    <dgm:pt modelId="{F885AD29-43AD-4A90-8215-C9D69AF1CE44}" type="parTrans" cxnId="{EE5234ED-D615-4EF0-91A7-B57192FB2F59}">
      <dgm:prSet/>
      <dgm:spPr/>
      <dgm:t>
        <a:bodyPr/>
        <a:lstStyle/>
        <a:p>
          <a:endParaRPr lang="en-US"/>
        </a:p>
      </dgm:t>
    </dgm:pt>
    <dgm:pt modelId="{0060B3A9-CF5C-4546-8015-F3486CFB779C}" type="sibTrans" cxnId="{EE5234ED-D615-4EF0-91A7-B57192FB2F59}">
      <dgm:prSet/>
      <dgm:spPr/>
      <dgm:t>
        <a:bodyPr/>
        <a:lstStyle/>
        <a:p>
          <a:endParaRPr lang="en-US"/>
        </a:p>
      </dgm:t>
    </dgm:pt>
    <dgm:pt modelId="{43F0838F-FBE4-4C4C-8F46-6F329CDA051B}">
      <dgm:prSet custT="1"/>
      <dgm:spPr/>
      <dgm:t>
        <a:bodyPr/>
        <a:lstStyle/>
        <a:p>
          <a:pPr algn="just"/>
          <a:r>
            <a:rPr lang="en-US" sz="18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gm:t>
    </dgm:pt>
    <dgm:pt modelId="{53181DFE-4EF5-430A-AFC7-222CA8F8C3DE}" type="parTrans" cxnId="{06EC8229-4D4E-4926-8ECC-43097A99765C}">
      <dgm:prSet/>
      <dgm:spPr/>
      <dgm:t>
        <a:bodyPr/>
        <a:lstStyle/>
        <a:p>
          <a:endParaRPr lang="en-US"/>
        </a:p>
      </dgm:t>
    </dgm:pt>
    <dgm:pt modelId="{BF1A9447-E7D7-446A-8A81-D05BAD80D103}" type="sibTrans" cxnId="{06EC8229-4D4E-4926-8ECC-43097A99765C}">
      <dgm:prSet/>
      <dgm:spPr/>
      <dgm:t>
        <a:bodyPr/>
        <a:lstStyle/>
        <a:p>
          <a:endParaRPr lang="en-US"/>
        </a:p>
      </dgm:t>
    </dgm:pt>
    <dgm:pt modelId="{36794BB6-F27E-4EA7-98F7-0EDBAD2BF830}">
      <dgm:prSet custT="1"/>
      <dgm:spPr/>
      <dgm:t>
        <a:bodyPr/>
        <a:lstStyle/>
        <a:p>
          <a:pPr algn="just"/>
          <a:r>
            <a:rPr lang="en-US" sz="1800" dirty="0">
              <a:latin typeface="Times New Roman" panose="02020603050405020304" pitchFamily="18" charset="0"/>
              <a:cs typeface="Times New Roman" panose="02020603050405020304" pitchFamily="18" charset="0"/>
            </a:rPr>
            <a:t>Splunk will be used to fetch the Sysmon logs, parse, and preprocess the data.  </a:t>
          </a:r>
        </a:p>
      </dgm:t>
    </dgm:pt>
    <dgm:pt modelId="{F0A80CAB-5826-46AF-91B5-D946B0D3204E}" type="parTrans" cxnId="{92768828-412B-4018-BE77-39F930B09372}">
      <dgm:prSet/>
      <dgm:spPr/>
      <dgm:t>
        <a:bodyPr/>
        <a:lstStyle/>
        <a:p>
          <a:endParaRPr lang="en-US"/>
        </a:p>
      </dgm:t>
    </dgm:pt>
    <dgm:pt modelId="{A3E4E4F4-26C7-47A9-9679-F19E9AF3B985}" type="sibTrans" cxnId="{92768828-412B-4018-BE77-39F930B09372}">
      <dgm:prSet/>
      <dgm:spPr/>
      <dgm:t>
        <a:bodyPr/>
        <a:lstStyle/>
        <a:p>
          <a:endParaRPr lang="en-US"/>
        </a:p>
      </dgm:t>
    </dgm:pt>
    <dgm:pt modelId="{AE75A3A5-9415-4A09-9EF0-29F792DF110F}">
      <dgm:prSet custT="1"/>
      <dgm:spPr/>
      <dgm:t>
        <a:bodyPr/>
        <a:lstStyle/>
        <a:p>
          <a:pPr algn="just"/>
          <a:r>
            <a:rPr lang="en-US" sz="18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gm:t>
    </dgm:pt>
    <dgm:pt modelId="{6B42AE40-6973-4D21-84AE-764855EED3C2}" type="parTrans" cxnId="{0A68ECB5-22B5-44A7-A61E-F1C7CECA0394}">
      <dgm:prSet/>
      <dgm:spPr/>
      <dgm:t>
        <a:bodyPr/>
        <a:lstStyle/>
        <a:p>
          <a:endParaRPr lang="en-US"/>
        </a:p>
      </dgm:t>
    </dgm:pt>
    <dgm:pt modelId="{17683FBA-D2B8-49D1-9723-16EF64565CF1}" type="sibTrans" cxnId="{0A68ECB5-22B5-44A7-A61E-F1C7CECA0394}">
      <dgm:prSet/>
      <dgm:spPr/>
      <dgm:t>
        <a:bodyPr/>
        <a:lstStyle/>
        <a:p>
          <a:endParaRPr lang="en-US"/>
        </a:p>
      </dgm:t>
    </dgm:pt>
    <dgm:pt modelId="{FC56A1D1-17D3-4182-9B7F-762DA3935E77}">
      <dgm:prSet custT="1"/>
      <dgm:spPr/>
      <dgm:t>
        <a:bodyPr/>
        <a:lstStyle/>
        <a:p>
          <a:pPr algn="just"/>
          <a:r>
            <a:rPr lang="en-US" sz="1800" dirty="0">
              <a:latin typeface="Times New Roman" panose="02020603050405020304" pitchFamily="18" charset="0"/>
              <a:cs typeface="Times New Roman" panose="02020603050405020304" pitchFamily="18" charset="0"/>
            </a:rPr>
            <a:t>The Splunk dashboards will be developed to provide visualizations that can assist security analysts in enhancing the effectiveness of threat response and providing meaningful conclusions.</a:t>
          </a:r>
        </a:p>
      </dgm:t>
    </dgm:pt>
    <dgm:pt modelId="{53AF7704-AB70-4B79-B20D-85AF56BBAE06}" type="parTrans" cxnId="{C6FE4399-9922-4FC5-86BE-338BB32E59FF}">
      <dgm:prSet/>
      <dgm:spPr/>
      <dgm:t>
        <a:bodyPr/>
        <a:lstStyle/>
        <a:p>
          <a:endParaRPr lang="en-US"/>
        </a:p>
      </dgm:t>
    </dgm:pt>
    <dgm:pt modelId="{261AD0DB-2B11-49A8-A703-9AF88F44D0B4}" type="sibTrans" cxnId="{C6FE4399-9922-4FC5-86BE-338BB32E59FF}">
      <dgm:prSet/>
      <dgm:spPr/>
      <dgm:t>
        <a:bodyPr/>
        <a:lstStyle/>
        <a:p>
          <a:endParaRPr lang="en-US"/>
        </a:p>
      </dgm:t>
    </dgm:pt>
    <dgm:pt modelId="{77EEA199-BBA9-4FEE-AF63-9F40B95E8E33}" type="pres">
      <dgm:prSet presAssocID="{12304D18-FFC4-41D8-95E5-9222C6D2EE42}" presName="root" presStyleCnt="0">
        <dgm:presLayoutVars>
          <dgm:dir/>
          <dgm:resizeHandles val="exact"/>
        </dgm:presLayoutVars>
      </dgm:prSet>
      <dgm:spPr/>
    </dgm:pt>
    <dgm:pt modelId="{B362A59D-2F07-4868-AEFE-1A3418C179B6}" type="pres">
      <dgm:prSet presAssocID="{4A472BFB-7D20-43E8-8B1B-A11D6603FCF2}" presName="compNode" presStyleCnt="0"/>
      <dgm:spPr/>
    </dgm:pt>
    <dgm:pt modelId="{9D488A83-D640-4D5B-B882-DB2FD166A821}" type="pres">
      <dgm:prSet presAssocID="{4A472BFB-7D20-43E8-8B1B-A11D6603FCF2}" presName="bgRect" presStyleLbl="bgShp" presStyleIdx="0" presStyleCnt="5"/>
      <dgm:spPr/>
    </dgm:pt>
    <dgm:pt modelId="{6A13C419-E74F-4727-A83C-8AC63A64689B}" type="pres">
      <dgm:prSet presAssocID="{4A472BFB-7D20-43E8-8B1B-A11D6603FC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A7006F9-3C3B-4C98-8014-7673DFB0C99D}" type="pres">
      <dgm:prSet presAssocID="{4A472BFB-7D20-43E8-8B1B-A11D6603FCF2}" presName="spaceRect" presStyleCnt="0"/>
      <dgm:spPr/>
    </dgm:pt>
    <dgm:pt modelId="{676F86EC-BDDE-471A-89A7-8A8798A9A079}" type="pres">
      <dgm:prSet presAssocID="{4A472BFB-7D20-43E8-8B1B-A11D6603FCF2}" presName="parTx" presStyleLbl="revTx" presStyleIdx="0" presStyleCnt="5">
        <dgm:presLayoutVars>
          <dgm:chMax val="0"/>
          <dgm:chPref val="0"/>
        </dgm:presLayoutVars>
      </dgm:prSet>
      <dgm:spPr/>
    </dgm:pt>
    <dgm:pt modelId="{593A472A-4135-42B7-9523-4B9978AD76CF}" type="pres">
      <dgm:prSet presAssocID="{0060B3A9-CF5C-4546-8015-F3486CFB779C}" presName="sibTrans" presStyleCnt="0"/>
      <dgm:spPr/>
    </dgm:pt>
    <dgm:pt modelId="{B535C541-9D1E-4FB0-84B4-12DA829215CB}" type="pres">
      <dgm:prSet presAssocID="{43F0838F-FBE4-4C4C-8F46-6F329CDA051B}" presName="compNode" presStyleCnt="0"/>
      <dgm:spPr/>
    </dgm:pt>
    <dgm:pt modelId="{5BE1B5DD-4A56-4DD4-B406-AE86C96A778F}" type="pres">
      <dgm:prSet presAssocID="{43F0838F-FBE4-4C4C-8F46-6F329CDA051B}" presName="bgRect" presStyleLbl="bgShp" presStyleIdx="1" presStyleCnt="5"/>
      <dgm:spPr/>
    </dgm:pt>
    <dgm:pt modelId="{A9B2A7CD-2BCF-45C9-9DF0-94A53874F42C}" type="pres">
      <dgm:prSet presAssocID="{43F0838F-FBE4-4C4C-8F46-6F329CDA05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0E92708-D153-49FC-887D-EF81883A84E1}" type="pres">
      <dgm:prSet presAssocID="{43F0838F-FBE4-4C4C-8F46-6F329CDA051B}" presName="spaceRect" presStyleCnt="0"/>
      <dgm:spPr/>
    </dgm:pt>
    <dgm:pt modelId="{F6149292-244E-4C73-961A-A0CA359B7178}" type="pres">
      <dgm:prSet presAssocID="{43F0838F-FBE4-4C4C-8F46-6F329CDA051B}" presName="parTx" presStyleLbl="revTx" presStyleIdx="1" presStyleCnt="5">
        <dgm:presLayoutVars>
          <dgm:chMax val="0"/>
          <dgm:chPref val="0"/>
        </dgm:presLayoutVars>
      </dgm:prSet>
      <dgm:spPr/>
    </dgm:pt>
    <dgm:pt modelId="{98DEE529-7F6B-44C6-9545-0F7F678D3C67}" type="pres">
      <dgm:prSet presAssocID="{BF1A9447-E7D7-446A-8A81-D05BAD80D103}" presName="sibTrans" presStyleCnt="0"/>
      <dgm:spPr/>
    </dgm:pt>
    <dgm:pt modelId="{2D3D12FD-46E8-4FCF-822E-555BF3CD2CEA}" type="pres">
      <dgm:prSet presAssocID="{36794BB6-F27E-4EA7-98F7-0EDBAD2BF830}" presName="compNode" presStyleCnt="0"/>
      <dgm:spPr/>
    </dgm:pt>
    <dgm:pt modelId="{3367D195-9D2E-4080-A646-D332A0417185}" type="pres">
      <dgm:prSet presAssocID="{36794BB6-F27E-4EA7-98F7-0EDBAD2BF830}" presName="bgRect" presStyleLbl="bgShp" presStyleIdx="2" presStyleCnt="5"/>
      <dgm:spPr/>
    </dgm:pt>
    <dgm:pt modelId="{2E7A7930-41EF-4239-BE52-1B3FBBD291CF}" type="pres">
      <dgm:prSet presAssocID="{36794BB6-F27E-4EA7-98F7-0EDBAD2BF8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93513BB-1ABC-4981-8087-06F4BDCAFCD7}" type="pres">
      <dgm:prSet presAssocID="{36794BB6-F27E-4EA7-98F7-0EDBAD2BF830}" presName="spaceRect" presStyleCnt="0"/>
      <dgm:spPr/>
    </dgm:pt>
    <dgm:pt modelId="{2DA822BA-B00E-440E-93B6-DD78EED74507}" type="pres">
      <dgm:prSet presAssocID="{36794BB6-F27E-4EA7-98F7-0EDBAD2BF830}" presName="parTx" presStyleLbl="revTx" presStyleIdx="2" presStyleCnt="5">
        <dgm:presLayoutVars>
          <dgm:chMax val="0"/>
          <dgm:chPref val="0"/>
        </dgm:presLayoutVars>
      </dgm:prSet>
      <dgm:spPr/>
    </dgm:pt>
    <dgm:pt modelId="{70B90E23-DDF4-432B-8A08-A6A6CC68240C}" type="pres">
      <dgm:prSet presAssocID="{A3E4E4F4-26C7-47A9-9679-F19E9AF3B985}" presName="sibTrans" presStyleCnt="0"/>
      <dgm:spPr/>
    </dgm:pt>
    <dgm:pt modelId="{9CF9642A-846B-4F2C-BD24-CA931ED1A40E}" type="pres">
      <dgm:prSet presAssocID="{AE75A3A5-9415-4A09-9EF0-29F792DF110F}" presName="compNode" presStyleCnt="0"/>
      <dgm:spPr/>
    </dgm:pt>
    <dgm:pt modelId="{7B15A6EA-4AEF-4A97-A9D0-7FB8DE64969C}" type="pres">
      <dgm:prSet presAssocID="{AE75A3A5-9415-4A09-9EF0-29F792DF110F}" presName="bgRect" presStyleLbl="bgShp" presStyleIdx="3" presStyleCnt="5"/>
      <dgm:spPr/>
    </dgm:pt>
    <dgm:pt modelId="{75379463-8B1A-4151-9863-C2F67E4201D0}" type="pres">
      <dgm:prSet presAssocID="{AE75A3A5-9415-4A09-9EF0-29F792DF11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370C862-0259-46B6-BE6F-AF25C3D19DB8}" type="pres">
      <dgm:prSet presAssocID="{AE75A3A5-9415-4A09-9EF0-29F792DF110F}" presName="spaceRect" presStyleCnt="0"/>
      <dgm:spPr/>
    </dgm:pt>
    <dgm:pt modelId="{CB0FA44E-2632-43AC-A859-5120B5708B07}" type="pres">
      <dgm:prSet presAssocID="{AE75A3A5-9415-4A09-9EF0-29F792DF110F}" presName="parTx" presStyleLbl="revTx" presStyleIdx="3" presStyleCnt="5">
        <dgm:presLayoutVars>
          <dgm:chMax val="0"/>
          <dgm:chPref val="0"/>
        </dgm:presLayoutVars>
      </dgm:prSet>
      <dgm:spPr/>
    </dgm:pt>
    <dgm:pt modelId="{27AE839D-BCEA-482C-890B-20ECF6D77C5D}" type="pres">
      <dgm:prSet presAssocID="{17683FBA-D2B8-49D1-9723-16EF64565CF1}" presName="sibTrans" presStyleCnt="0"/>
      <dgm:spPr/>
    </dgm:pt>
    <dgm:pt modelId="{ADF1CB34-6C2B-4D42-834B-565A305062D3}" type="pres">
      <dgm:prSet presAssocID="{FC56A1D1-17D3-4182-9B7F-762DA3935E77}" presName="compNode" presStyleCnt="0"/>
      <dgm:spPr/>
    </dgm:pt>
    <dgm:pt modelId="{D3D6AD49-0118-44D8-B8BD-8B50B0CC3B41}" type="pres">
      <dgm:prSet presAssocID="{FC56A1D1-17D3-4182-9B7F-762DA3935E77}" presName="bgRect" presStyleLbl="bgShp" presStyleIdx="4" presStyleCnt="5"/>
      <dgm:spPr/>
    </dgm:pt>
    <dgm:pt modelId="{9B36E346-54F3-44C3-B11E-D67CA8960FCD}" type="pres">
      <dgm:prSet presAssocID="{FC56A1D1-17D3-4182-9B7F-762DA3935E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42BB431-7423-4E30-8B5A-A396CF5CC108}" type="pres">
      <dgm:prSet presAssocID="{FC56A1D1-17D3-4182-9B7F-762DA3935E77}" presName="spaceRect" presStyleCnt="0"/>
      <dgm:spPr/>
    </dgm:pt>
    <dgm:pt modelId="{9102C9CC-C20C-48BC-ABB3-0DD63E87B116}" type="pres">
      <dgm:prSet presAssocID="{FC56A1D1-17D3-4182-9B7F-762DA3935E77}" presName="parTx" presStyleLbl="revTx" presStyleIdx="4" presStyleCnt="5">
        <dgm:presLayoutVars>
          <dgm:chMax val="0"/>
          <dgm:chPref val="0"/>
        </dgm:presLayoutVars>
      </dgm:prSet>
      <dgm:spPr/>
    </dgm:pt>
  </dgm:ptLst>
  <dgm:cxnLst>
    <dgm:cxn modelId="{92768828-412B-4018-BE77-39F930B09372}" srcId="{12304D18-FFC4-41D8-95E5-9222C6D2EE42}" destId="{36794BB6-F27E-4EA7-98F7-0EDBAD2BF830}" srcOrd="2" destOrd="0" parTransId="{F0A80CAB-5826-46AF-91B5-D946B0D3204E}" sibTransId="{A3E4E4F4-26C7-47A9-9679-F19E9AF3B985}"/>
    <dgm:cxn modelId="{06EC8229-4D4E-4926-8ECC-43097A99765C}" srcId="{12304D18-FFC4-41D8-95E5-9222C6D2EE42}" destId="{43F0838F-FBE4-4C4C-8F46-6F329CDA051B}" srcOrd="1" destOrd="0" parTransId="{53181DFE-4EF5-430A-AFC7-222CA8F8C3DE}" sibTransId="{BF1A9447-E7D7-446A-8A81-D05BAD80D103}"/>
    <dgm:cxn modelId="{5C6A5D70-E4EF-492B-B4CE-4D8BEEABB262}" type="presOf" srcId="{43F0838F-FBE4-4C4C-8F46-6F329CDA051B}" destId="{F6149292-244E-4C73-961A-A0CA359B7178}" srcOrd="0" destOrd="0" presId="urn:microsoft.com/office/officeart/2018/2/layout/IconVerticalSolidList"/>
    <dgm:cxn modelId="{B8F8E359-B584-4643-8754-E32905FEEBCE}" type="presOf" srcId="{AE75A3A5-9415-4A09-9EF0-29F792DF110F}" destId="{CB0FA44E-2632-43AC-A859-5120B5708B07}" srcOrd="0" destOrd="0" presId="urn:microsoft.com/office/officeart/2018/2/layout/IconVerticalSolidList"/>
    <dgm:cxn modelId="{BAD2047A-C331-40E0-A2C4-AC5990ADA21F}" type="presOf" srcId="{4A472BFB-7D20-43E8-8B1B-A11D6603FCF2}" destId="{676F86EC-BDDE-471A-89A7-8A8798A9A079}" srcOrd="0" destOrd="0" presId="urn:microsoft.com/office/officeart/2018/2/layout/IconVerticalSolidList"/>
    <dgm:cxn modelId="{C6FE4399-9922-4FC5-86BE-338BB32E59FF}" srcId="{12304D18-FFC4-41D8-95E5-9222C6D2EE42}" destId="{FC56A1D1-17D3-4182-9B7F-762DA3935E77}" srcOrd="4" destOrd="0" parTransId="{53AF7704-AB70-4B79-B20D-85AF56BBAE06}" sibTransId="{261AD0DB-2B11-49A8-A703-9AF88F44D0B4}"/>
    <dgm:cxn modelId="{A21265A0-1F16-41EA-878F-E33CAC8EB727}" type="presOf" srcId="{12304D18-FFC4-41D8-95E5-9222C6D2EE42}" destId="{77EEA199-BBA9-4FEE-AF63-9F40B95E8E33}" srcOrd="0" destOrd="0" presId="urn:microsoft.com/office/officeart/2018/2/layout/IconVerticalSolidList"/>
    <dgm:cxn modelId="{0A68ECB5-22B5-44A7-A61E-F1C7CECA0394}" srcId="{12304D18-FFC4-41D8-95E5-9222C6D2EE42}" destId="{AE75A3A5-9415-4A09-9EF0-29F792DF110F}" srcOrd="3" destOrd="0" parTransId="{6B42AE40-6973-4D21-84AE-764855EED3C2}" sibTransId="{17683FBA-D2B8-49D1-9723-16EF64565CF1}"/>
    <dgm:cxn modelId="{EE5234ED-D615-4EF0-91A7-B57192FB2F59}" srcId="{12304D18-FFC4-41D8-95E5-9222C6D2EE42}" destId="{4A472BFB-7D20-43E8-8B1B-A11D6603FCF2}" srcOrd="0" destOrd="0" parTransId="{F885AD29-43AD-4A90-8215-C9D69AF1CE44}" sibTransId="{0060B3A9-CF5C-4546-8015-F3486CFB779C}"/>
    <dgm:cxn modelId="{7C6552EE-A517-4D28-B04A-DF318618F650}" type="presOf" srcId="{36794BB6-F27E-4EA7-98F7-0EDBAD2BF830}" destId="{2DA822BA-B00E-440E-93B6-DD78EED74507}" srcOrd="0" destOrd="0" presId="urn:microsoft.com/office/officeart/2018/2/layout/IconVerticalSolidList"/>
    <dgm:cxn modelId="{03BFBBF7-2700-4171-B3B2-A086FD9A3EFB}" type="presOf" srcId="{FC56A1D1-17D3-4182-9B7F-762DA3935E77}" destId="{9102C9CC-C20C-48BC-ABB3-0DD63E87B116}" srcOrd="0" destOrd="0" presId="urn:microsoft.com/office/officeart/2018/2/layout/IconVerticalSolidList"/>
    <dgm:cxn modelId="{BA4FB30F-3A27-4162-876B-BB0F8CB30552}" type="presParOf" srcId="{77EEA199-BBA9-4FEE-AF63-9F40B95E8E33}" destId="{B362A59D-2F07-4868-AEFE-1A3418C179B6}" srcOrd="0" destOrd="0" presId="urn:microsoft.com/office/officeart/2018/2/layout/IconVerticalSolidList"/>
    <dgm:cxn modelId="{1E0ADC0D-CA5B-452E-9071-D34523A79817}" type="presParOf" srcId="{B362A59D-2F07-4868-AEFE-1A3418C179B6}" destId="{9D488A83-D640-4D5B-B882-DB2FD166A821}" srcOrd="0" destOrd="0" presId="urn:microsoft.com/office/officeart/2018/2/layout/IconVerticalSolidList"/>
    <dgm:cxn modelId="{C5E9C4C0-8000-4596-AFEF-8A7F883373C5}" type="presParOf" srcId="{B362A59D-2F07-4868-AEFE-1A3418C179B6}" destId="{6A13C419-E74F-4727-A83C-8AC63A64689B}" srcOrd="1" destOrd="0" presId="urn:microsoft.com/office/officeart/2018/2/layout/IconVerticalSolidList"/>
    <dgm:cxn modelId="{E659C66C-F0BB-4515-8045-8E3E6D0B989B}" type="presParOf" srcId="{B362A59D-2F07-4868-AEFE-1A3418C179B6}" destId="{9A7006F9-3C3B-4C98-8014-7673DFB0C99D}" srcOrd="2" destOrd="0" presId="urn:microsoft.com/office/officeart/2018/2/layout/IconVerticalSolidList"/>
    <dgm:cxn modelId="{1C31A095-DCB6-4A02-B925-3B5E344C02DD}" type="presParOf" srcId="{B362A59D-2F07-4868-AEFE-1A3418C179B6}" destId="{676F86EC-BDDE-471A-89A7-8A8798A9A079}" srcOrd="3" destOrd="0" presId="urn:microsoft.com/office/officeart/2018/2/layout/IconVerticalSolidList"/>
    <dgm:cxn modelId="{8CEC2370-83FA-4F73-88D9-D4A00ED65DB8}" type="presParOf" srcId="{77EEA199-BBA9-4FEE-AF63-9F40B95E8E33}" destId="{593A472A-4135-42B7-9523-4B9978AD76CF}" srcOrd="1" destOrd="0" presId="urn:microsoft.com/office/officeart/2018/2/layout/IconVerticalSolidList"/>
    <dgm:cxn modelId="{AA585EE3-E343-4367-AF9E-411F674DEBF8}" type="presParOf" srcId="{77EEA199-BBA9-4FEE-AF63-9F40B95E8E33}" destId="{B535C541-9D1E-4FB0-84B4-12DA829215CB}" srcOrd="2" destOrd="0" presId="urn:microsoft.com/office/officeart/2018/2/layout/IconVerticalSolidList"/>
    <dgm:cxn modelId="{C89225BD-3F6A-454D-AE18-24F0FA2A921F}" type="presParOf" srcId="{B535C541-9D1E-4FB0-84B4-12DA829215CB}" destId="{5BE1B5DD-4A56-4DD4-B406-AE86C96A778F}" srcOrd="0" destOrd="0" presId="urn:microsoft.com/office/officeart/2018/2/layout/IconVerticalSolidList"/>
    <dgm:cxn modelId="{BE3239E8-145E-40D9-AA3A-33106CF071E0}" type="presParOf" srcId="{B535C541-9D1E-4FB0-84B4-12DA829215CB}" destId="{A9B2A7CD-2BCF-45C9-9DF0-94A53874F42C}" srcOrd="1" destOrd="0" presId="urn:microsoft.com/office/officeart/2018/2/layout/IconVerticalSolidList"/>
    <dgm:cxn modelId="{06E8D72A-5BE1-4AA0-AB2B-F35141BE87BD}" type="presParOf" srcId="{B535C541-9D1E-4FB0-84B4-12DA829215CB}" destId="{F0E92708-D153-49FC-887D-EF81883A84E1}" srcOrd="2" destOrd="0" presId="urn:microsoft.com/office/officeart/2018/2/layout/IconVerticalSolidList"/>
    <dgm:cxn modelId="{64C2288F-9C22-44A8-91B5-54AE0921F90D}" type="presParOf" srcId="{B535C541-9D1E-4FB0-84B4-12DA829215CB}" destId="{F6149292-244E-4C73-961A-A0CA359B7178}" srcOrd="3" destOrd="0" presId="urn:microsoft.com/office/officeart/2018/2/layout/IconVerticalSolidList"/>
    <dgm:cxn modelId="{53D6A5FD-0DAF-483C-8246-376DD51F892F}" type="presParOf" srcId="{77EEA199-BBA9-4FEE-AF63-9F40B95E8E33}" destId="{98DEE529-7F6B-44C6-9545-0F7F678D3C67}" srcOrd="3" destOrd="0" presId="urn:microsoft.com/office/officeart/2018/2/layout/IconVerticalSolidList"/>
    <dgm:cxn modelId="{24407E80-84EB-4F65-92F6-5D4690331DE5}" type="presParOf" srcId="{77EEA199-BBA9-4FEE-AF63-9F40B95E8E33}" destId="{2D3D12FD-46E8-4FCF-822E-555BF3CD2CEA}" srcOrd="4" destOrd="0" presId="urn:microsoft.com/office/officeart/2018/2/layout/IconVerticalSolidList"/>
    <dgm:cxn modelId="{B240A771-A7BD-4A67-A033-04F685E32939}" type="presParOf" srcId="{2D3D12FD-46E8-4FCF-822E-555BF3CD2CEA}" destId="{3367D195-9D2E-4080-A646-D332A0417185}" srcOrd="0" destOrd="0" presId="urn:microsoft.com/office/officeart/2018/2/layout/IconVerticalSolidList"/>
    <dgm:cxn modelId="{92383F8B-3D0E-4861-97CC-2F68D16B14F4}" type="presParOf" srcId="{2D3D12FD-46E8-4FCF-822E-555BF3CD2CEA}" destId="{2E7A7930-41EF-4239-BE52-1B3FBBD291CF}" srcOrd="1" destOrd="0" presId="urn:microsoft.com/office/officeart/2018/2/layout/IconVerticalSolidList"/>
    <dgm:cxn modelId="{1140B400-1CA7-4145-8B4A-50C24CF8BD26}" type="presParOf" srcId="{2D3D12FD-46E8-4FCF-822E-555BF3CD2CEA}" destId="{493513BB-1ABC-4981-8087-06F4BDCAFCD7}" srcOrd="2" destOrd="0" presId="urn:microsoft.com/office/officeart/2018/2/layout/IconVerticalSolidList"/>
    <dgm:cxn modelId="{8C526E31-757D-4411-AC1C-64463DD23B77}" type="presParOf" srcId="{2D3D12FD-46E8-4FCF-822E-555BF3CD2CEA}" destId="{2DA822BA-B00E-440E-93B6-DD78EED74507}" srcOrd="3" destOrd="0" presId="urn:microsoft.com/office/officeart/2018/2/layout/IconVerticalSolidList"/>
    <dgm:cxn modelId="{44DF11CB-EB30-40CA-8E5C-348BDDDBD510}" type="presParOf" srcId="{77EEA199-BBA9-4FEE-AF63-9F40B95E8E33}" destId="{70B90E23-DDF4-432B-8A08-A6A6CC68240C}" srcOrd="5" destOrd="0" presId="urn:microsoft.com/office/officeart/2018/2/layout/IconVerticalSolidList"/>
    <dgm:cxn modelId="{CC48E2D3-8C77-41CD-B0A0-6275F802E14B}" type="presParOf" srcId="{77EEA199-BBA9-4FEE-AF63-9F40B95E8E33}" destId="{9CF9642A-846B-4F2C-BD24-CA931ED1A40E}" srcOrd="6" destOrd="0" presId="urn:microsoft.com/office/officeart/2018/2/layout/IconVerticalSolidList"/>
    <dgm:cxn modelId="{DDC9B44D-163A-43D3-A544-2F03D9392D88}" type="presParOf" srcId="{9CF9642A-846B-4F2C-BD24-CA931ED1A40E}" destId="{7B15A6EA-4AEF-4A97-A9D0-7FB8DE64969C}" srcOrd="0" destOrd="0" presId="urn:microsoft.com/office/officeart/2018/2/layout/IconVerticalSolidList"/>
    <dgm:cxn modelId="{6D16EB87-ECF1-489E-86C7-E20F36ADA199}" type="presParOf" srcId="{9CF9642A-846B-4F2C-BD24-CA931ED1A40E}" destId="{75379463-8B1A-4151-9863-C2F67E4201D0}" srcOrd="1" destOrd="0" presId="urn:microsoft.com/office/officeart/2018/2/layout/IconVerticalSolidList"/>
    <dgm:cxn modelId="{9F6211D4-EF56-4763-96A0-A4E1686A0EA8}" type="presParOf" srcId="{9CF9642A-846B-4F2C-BD24-CA931ED1A40E}" destId="{A370C862-0259-46B6-BE6F-AF25C3D19DB8}" srcOrd="2" destOrd="0" presId="urn:microsoft.com/office/officeart/2018/2/layout/IconVerticalSolidList"/>
    <dgm:cxn modelId="{C2E10811-DDF4-45DF-A50F-91E83D543CFF}" type="presParOf" srcId="{9CF9642A-846B-4F2C-BD24-CA931ED1A40E}" destId="{CB0FA44E-2632-43AC-A859-5120B5708B07}" srcOrd="3" destOrd="0" presId="urn:microsoft.com/office/officeart/2018/2/layout/IconVerticalSolidList"/>
    <dgm:cxn modelId="{4F09F724-ABC8-40E9-A1F1-CF508839E212}" type="presParOf" srcId="{77EEA199-BBA9-4FEE-AF63-9F40B95E8E33}" destId="{27AE839D-BCEA-482C-890B-20ECF6D77C5D}" srcOrd="7" destOrd="0" presId="urn:microsoft.com/office/officeart/2018/2/layout/IconVerticalSolidList"/>
    <dgm:cxn modelId="{E6266C37-90B6-473D-8FB8-BC21B4D16401}" type="presParOf" srcId="{77EEA199-BBA9-4FEE-AF63-9F40B95E8E33}" destId="{ADF1CB34-6C2B-4D42-834B-565A305062D3}" srcOrd="8" destOrd="0" presId="urn:microsoft.com/office/officeart/2018/2/layout/IconVerticalSolidList"/>
    <dgm:cxn modelId="{2645378A-A704-4196-8C65-776C475D1340}" type="presParOf" srcId="{ADF1CB34-6C2B-4D42-834B-565A305062D3}" destId="{D3D6AD49-0118-44D8-B8BD-8B50B0CC3B41}" srcOrd="0" destOrd="0" presId="urn:microsoft.com/office/officeart/2018/2/layout/IconVerticalSolidList"/>
    <dgm:cxn modelId="{1DE46B65-8601-4D3B-9E04-41DBAE2BE76B}" type="presParOf" srcId="{ADF1CB34-6C2B-4D42-834B-565A305062D3}" destId="{9B36E346-54F3-44C3-B11E-D67CA8960FCD}" srcOrd="1" destOrd="0" presId="urn:microsoft.com/office/officeart/2018/2/layout/IconVerticalSolidList"/>
    <dgm:cxn modelId="{537D587B-13C6-4DFD-9955-47C9EDDC823B}" type="presParOf" srcId="{ADF1CB34-6C2B-4D42-834B-565A305062D3}" destId="{342BB431-7423-4E30-8B5A-A396CF5CC108}" srcOrd="2" destOrd="0" presId="urn:microsoft.com/office/officeart/2018/2/layout/IconVerticalSolidList"/>
    <dgm:cxn modelId="{ED4288EC-8271-4D3D-9A9F-70B20AB951B5}" type="presParOf" srcId="{ADF1CB34-6C2B-4D42-834B-565A305062D3}" destId="{9102C9CC-C20C-48BC-ABB3-0DD63E87B1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31100-2BB5-4C40-866F-7DBB7E98A511}"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953549F-3A16-43E7-B82D-60B2CC7E0F3B}">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Integrating Sysmon logs with Splunk</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for structured data processing.</a:t>
          </a:r>
        </a:p>
      </dgm:t>
    </dgm:pt>
    <dgm:pt modelId="{DF8CFE34-BE4D-4068-AC46-FA9B938BA9C5}" type="parTrans" cxnId="{F16C0CD6-97FA-46A1-866D-9A58A2A128FD}">
      <dgm:prSet/>
      <dgm:spPr/>
      <dgm:t>
        <a:bodyPr/>
        <a:lstStyle/>
        <a:p>
          <a:endParaRPr lang="en-US"/>
        </a:p>
      </dgm:t>
    </dgm:pt>
    <dgm:pt modelId="{5717EA88-EDA9-4CBD-94A0-8FC730287D6F}" type="sibTrans" cxnId="{F16C0CD6-97FA-46A1-866D-9A58A2A128FD}">
      <dgm:prSet/>
      <dgm:spPr/>
      <dgm:t>
        <a:bodyPr/>
        <a:lstStyle/>
        <a:p>
          <a:endParaRPr lang="en-US"/>
        </a:p>
      </dgm:t>
    </dgm:pt>
    <dgm:pt modelId="{14B801BA-D90E-4C22-906E-919688D1CBC7}">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Developing AI models</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to classify threats based on historical Sysmon logs.</a:t>
          </a:r>
        </a:p>
      </dgm:t>
    </dgm:pt>
    <dgm:pt modelId="{51971ADA-F699-4768-BD46-924D019700FC}" type="parTrans" cxnId="{E9AF3F41-1C59-4A9F-B1F8-5AD461008D9F}">
      <dgm:prSet/>
      <dgm:spPr/>
      <dgm:t>
        <a:bodyPr/>
        <a:lstStyle/>
        <a:p>
          <a:endParaRPr lang="en-US"/>
        </a:p>
      </dgm:t>
    </dgm:pt>
    <dgm:pt modelId="{8B731498-C119-42E0-B507-CF48A1F88171}" type="sibTrans" cxnId="{E9AF3F41-1C59-4A9F-B1F8-5AD461008D9F}">
      <dgm:prSet/>
      <dgm:spPr/>
      <dgm:t>
        <a:bodyPr/>
        <a:lstStyle/>
        <a:p>
          <a:endParaRPr lang="en-US"/>
        </a:p>
      </dgm:t>
    </dgm:pt>
    <dgm:pt modelId="{FDBDF04E-A29A-4633-93B1-76B123697B56}">
      <dgm:prSet custT="1"/>
      <dgm:spPr/>
      <dgm:t>
        <a:bodyPr/>
        <a:lstStyle/>
        <a:p>
          <a:pPr>
            <a:defRPr cap="all"/>
          </a:pPr>
          <a:r>
            <a:rPr lang="en-US" sz="2000" b="1">
              <a:solidFill>
                <a:schemeClr val="tx1">
                  <a:lumMod val="95000"/>
                  <a:lumOff val="5000"/>
                </a:schemeClr>
              </a:solidFill>
              <a:latin typeface="Times New Roman" panose="02020603050405020304" pitchFamily="18" charset="0"/>
              <a:cs typeface="Times New Roman" panose="02020603050405020304" pitchFamily="18" charset="0"/>
            </a:rPr>
            <a:t>Visualizing results in Splunk</a:t>
          </a:r>
          <a:r>
            <a:rPr lang="en-US" sz="2000">
              <a:solidFill>
                <a:schemeClr val="tx1">
                  <a:lumMod val="95000"/>
                  <a:lumOff val="5000"/>
                </a:schemeClr>
              </a:solidFill>
              <a:latin typeface="Times New Roman" panose="02020603050405020304" pitchFamily="18" charset="0"/>
              <a:cs typeface="Times New Roman" panose="02020603050405020304" pitchFamily="18" charset="0"/>
            </a:rPr>
            <a:t> for easy analysis and security decision-making</a:t>
          </a:r>
        </a:p>
      </dgm:t>
    </dgm:pt>
    <dgm:pt modelId="{C16A6354-30A3-474F-BA41-3383D4E7CCF4}" type="parTrans" cxnId="{90CDF904-F59F-4CCA-A015-940350B8118A}">
      <dgm:prSet/>
      <dgm:spPr/>
      <dgm:t>
        <a:bodyPr/>
        <a:lstStyle/>
        <a:p>
          <a:endParaRPr lang="en-US"/>
        </a:p>
      </dgm:t>
    </dgm:pt>
    <dgm:pt modelId="{19EE4917-6ED2-4FB8-96E2-D7F128E0F0D9}" type="sibTrans" cxnId="{90CDF904-F59F-4CCA-A015-940350B8118A}">
      <dgm:prSet/>
      <dgm:spPr/>
      <dgm:t>
        <a:bodyPr/>
        <a:lstStyle/>
        <a:p>
          <a:endParaRPr lang="en-US"/>
        </a:p>
      </dgm:t>
    </dgm:pt>
    <dgm:pt modelId="{4AB4590F-24EF-4FAA-9385-E258219EEF18}" type="pres">
      <dgm:prSet presAssocID="{16431100-2BB5-4C40-866F-7DBB7E98A511}" presName="root" presStyleCnt="0">
        <dgm:presLayoutVars>
          <dgm:dir/>
          <dgm:resizeHandles val="exact"/>
        </dgm:presLayoutVars>
      </dgm:prSet>
      <dgm:spPr/>
    </dgm:pt>
    <dgm:pt modelId="{EC43B550-8690-475B-8A72-2BD4FAC7075B}" type="pres">
      <dgm:prSet presAssocID="{A953549F-3A16-43E7-B82D-60B2CC7E0F3B}" presName="compNode" presStyleCnt="0"/>
      <dgm:spPr/>
    </dgm:pt>
    <dgm:pt modelId="{B3095ED1-4AC2-40F2-8DF2-D94F037BBC8B}" type="pres">
      <dgm:prSet presAssocID="{A953549F-3A16-43E7-B82D-60B2CC7E0F3B}" presName="iconBgRect" presStyleLbl="bgShp" presStyleIdx="0" presStyleCnt="3"/>
      <dgm:spPr>
        <a:prstGeom prst="round2DiagRect">
          <a:avLst>
            <a:gd name="adj1" fmla="val 29727"/>
            <a:gd name="adj2" fmla="val 0"/>
          </a:avLst>
        </a:prstGeom>
      </dgm:spPr>
    </dgm:pt>
    <dgm:pt modelId="{CFE6F7F3-2972-400E-B9F6-3A8FF878621E}" type="pres">
      <dgm:prSet presAssocID="{A953549F-3A16-43E7-B82D-60B2CC7E0F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5F929A1-5853-4763-8B09-CBC3CEAD31E7}" type="pres">
      <dgm:prSet presAssocID="{A953549F-3A16-43E7-B82D-60B2CC7E0F3B}" presName="spaceRect" presStyleCnt="0"/>
      <dgm:spPr/>
    </dgm:pt>
    <dgm:pt modelId="{394DB912-BB6C-4468-B4AF-63F2DC62C896}" type="pres">
      <dgm:prSet presAssocID="{A953549F-3A16-43E7-B82D-60B2CC7E0F3B}" presName="textRect" presStyleLbl="revTx" presStyleIdx="0" presStyleCnt="3">
        <dgm:presLayoutVars>
          <dgm:chMax val="1"/>
          <dgm:chPref val="1"/>
        </dgm:presLayoutVars>
      </dgm:prSet>
      <dgm:spPr/>
    </dgm:pt>
    <dgm:pt modelId="{2A8A2034-95F4-4542-B91A-BE2D4B3DFCF3}" type="pres">
      <dgm:prSet presAssocID="{5717EA88-EDA9-4CBD-94A0-8FC730287D6F}" presName="sibTrans" presStyleCnt="0"/>
      <dgm:spPr/>
    </dgm:pt>
    <dgm:pt modelId="{4114FC6F-D872-41CA-8F69-F1AEB39DE66F}" type="pres">
      <dgm:prSet presAssocID="{14B801BA-D90E-4C22-906E-919688D1CBC7}" presName="compNode" presStyleCnt="0"/>
      <dgm:spPr/>
    </dgm:pt>
    <dgm:pt modelId="{80CED580-CD03-48D9-9C50-A92B3CF83EBA}" type="pres">
      <dgm:prSet presAssocID="{14B801BA-D90E-4C22-906E-919688D1CBC7}" presName="iconBgRect" presStyleLbl="bgShp" presStyleIdx="1" presStyleCnt="3"/>
      <dgm:spPr>
        <a:prstGeom prst="round2DiagRect">
          <a:avLst>
            <a:gd name="adj1" fmla="val 29727"/>
            <a:gd name="adj2" fmla="val 0"/>
          </a:avLst>
        </a:prstGeom>
      </dgm:spPr>
    </dgm:pt>
    <dgm:pt modelId="{C70E1CA3-2D43-44A8-A013-3552ED68D7EC}" type="pres">
      <dgm:prSet presAssocID="{14B801BA-D90E-4C22-906E-919688D1CB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B8127F1-0041-4757-82A6-3824DBFB2FC9}" type="pres">
      <dgm:prSet presAssocID="{14B801BA-D90E-4C22-906E-919688D1CBC7}" presName="spaceRect" presStyleCnt="0"/>
      <dgm:spPr/>
    </dgm:pt>
    <dgm:pt modelId="{85214DDC-3011-4369-B650-388FDD35AD55}" type="pres">
      <dgm:prSet presAssocID="{14B801BA-D90E-4C22-906E-919688D1CBC7}" presName="textRect" presStyleLbl="revTx" presStyleIdx="1" presStyleCnt="3">
        <dgm:presLayoutVars>
          <dgm:chMax val="1"/>
          <dgm:chPref val="1"/>
        </dgm:presLayoutVars>
      </dgm:prSet>
      <dgm:spPr/>
    </dgm:pt>
    <dgm:pt modelId="{3A20634C-5F3F-44E6-9F57-7B8022D8BF8E}" type="pres">
      <dgm:prSet presAssocID="{8B731498-C119-42E0-B507-CF48A1F88171}" presName="sibTrans" presStyleCnt="0"/>
      <dgm:spPr/>
    </dgm:pt>
    <dgm:pt modelId="{1ED16E20-4D79-47F9-AFE0-99FC52239E99}" type="pres">
      <dgm:prSet presAssocID="{FDBDF04E-A29A-4633-93B1-76B123697B56}" presName="compNode" presStyleCnt="0"/>
      <dgm:spPr/>
    </dgm:pt>
    <dgm:pt modelId="{78F334E4-55F4-4B3F-8070-1AFB080B2D38}" type="pres">
      <dgm:prSet presAssocID="{FDBDF04E-A29A-4633-93B1-76B123697B56}" presName="iconBgRect" presStyleLbl="bgShp" presStyleIdx="2" presStyleCnt="3"/>
      <dgm:spPr>
        <a:prstGeom prst="round2DiagRect">
          <a:avLst>
            <a:gd name="adj1" fmla="val 29727"/>
            <a:gd name="adj2" fmla="val 0"/>
          </a:avLst>
        </a:prstGeom>
      </dgm:spPr>
    </dgm:pt>
    <dgm:pt modelId="{3E1554E9-80EB-4434-9A34-D2DE55533FEF}" type="pres">
      <dgm:prSet presAssocID="{FDBDF04E-A29A-4633-93B1-76B123697B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FD5ABCBD-2589-4B1E-A5FA-C80E71411B2D}" type="pres">
      <dgm:prSet presAssocID="{FDBDF04E-A29A-4633-93B1-76B123697B56}" presName="spaceRect" presStyleCnt="0"/>
      <dgm:spPr/>
    </dgm:pt>
    <dgm:pt modelId="{3852C435-C384-4C7F-92D6-2583D5084CA2}" type="pres">
      <dgm:prSet presAssocID="{FDBDF04E-A29A-4633-93B1-76B123697B56}" presName="textRect" presStyleLbl="revTx" presStyleIdx="2" presStyleCnt="3">
        <dgm:presLayoutVars>
          <dgm:chMax val="1"/>
          <dgm:chPref val="1"/>
        </dgm:presLayoutVars>
      </dgm:prSet>
      <dgm:spPr/>
    </dgm:pt>
  </dgm:ptLst>
  <dgm:cxnLst>
    <dgm:cxn modelId="{90CDF904-F59F-4CCA-A015-940350B8118A}" srcId="{16431100-2BB5-4C40-866F-7DBB7E98A511}" destId="{FDBDF04E-A29A-4633-93B1-76B123697B56}" srcOrd="2" destOrd="0" parTransId="{C16A6354-30A3-474F-BA41-3383D4E7CCF4}" sibTransId="{19EE4917-6ED2-4FB8-96E2-D7F128E0F0D9}"/>
    <dgm:cxn modelId="{B5AF4C1F-003D-4298-B2C9-91F3334954DD}" type="presOf" srcId="{14B801BA-D90E-4C22-906E-919688D1CBC7}" destId="{85214DDC-3011-4369-B650-388FDD35AD55}" srcOrd="0" destOrd="0" presId="urn:microsoft.com/office/officeart/2018/5/layout/IconLeafLabelList"/>
    <dgm:cxn modelId="{E170F036-F1F4-42EE-8FAA-D0CF6A319353}" type="presOf" srcId="{A953549F-3A16-43E7-B82D-60B2CC7E0F3B}" destId="{394DB912-BB6C-4468-B4AF-63F2DC62C896}" srcOrd="0" destOrd="0" presId="urn:microsoft.com/office/officeart/2018/5/layout/IconLeafLabelList"/>
    <dgm:cxn modelId="{E9AF3F41-1C59-4A9F-B1F8-5AD461008D9F}" srcId="{16431100-2BB5-4C40-866F-7DBB7E98A511}" destId="{14B801BA-D90E-4C22-906E-919688D1CBC7}" srcOrd="1" destOrd="0" parTransId="{51971ADA-F699-4768-BD46-924D019700FC}" sibTransId="{8B731498-C119-42E0-B507-CF48A1F88171}"/>
    <dgm:cxn modelId="{7430604C-7BBE-43C7-996D-C14D221F1E23}" type="presOf" srcId="{16431100-2BB5-4C40-866F-7DBB7E98A511}" destId="{4AB4590F-24EF-4FAA-9385-E258219EEF18}" srcOrd="0" destOrd="0" presId="urn:microsoft.com/office/officeart/2018/5/layout/IconLeafLabelList"/>
    <dgm:cxn modelId="{F16C0CD6-97FA-46A1-866D-9A58A2A128FD}" srcId="{16431100-2BB5-4C40-866F-7DBB7E98A511}" destId="{A953549F-3A16-43E7-B82D-60B2CC7E0F3B}" srcOrd="0" destOrd="0" parTransId="{DF8CFE34-BE4D-4068-AC46-FA9B938BA9C5}" sibTransId="{5717EA88-EDA9-4CBD-94A0-8FC730287D6F}"/>
    <dgm:cxn modelId="{4522D7D8-E612-40D8-B5CC-9F5E21DAEF27}" type="presOf" srcId="{FDBDF04E-A29A-4633-93B1-76B123697B56}" destId="{3852C435-C384-4C7F-92D6-2583D5084CA2}" srcOrd="0" destOrd="0" presId="urn:microsoft.com/office/officeart/2018/5/layout/IconLeafLabelList"/>
    <dgm:cxn modelId="{15C12F1D-B838-40E9-8144-4FB4270009F8}" type="presParOf" srcId="{4AB4590F-24EF-4FAA-9385-E258219EEF18}" destId="{EC43B550-8690-475B-8A72-2BD4FAC7075B}" srcOrd="0" destOrd="0" presId="urn:microsoft.com/office/officeart/2018/5/layout/IconLeafLabelList"/>
    <dgm:cxn modelId="{0A71E923-A20E-4415-8632-B1A735C84955}" type="presParOf" srcId="{EC43B550-8690-475B-8A72-2BD4FAC7075B}" destId="{B3095ED1-4AC2-40F2-8DF2-D94F037BBC8B}" srcOrd="0" destOrd="0" presId="urn:microsoft.com/office/officeart/2018/5/layout/IconLeafLabelList"/>
    <dgm:cxn modelId="{61CDED48-73CF-454F-85EB-5B1E2A49A834}" type="presParOf" srcId="{EC43B550-8690-475B-8A72-2BD4FAC7075B}" destId="{CFE6F7F3-2972-400E-B9F6-3A8FF878621E}" srcOrd="1" destOrd="0" presId="urn:microsoft.com/office/officeart/2018/5/layout/IconLeafLabelList"/>
    <dgm:cxn modelId="{4D1C3D75-C5FD-48CB-B66A-F35EFC7EC4F2}" type="presParOf" srcId="{EC43B550-8690-475B-8A72-2BD4FAC7075B}" destId="{B5F929A1-5853-4763-8B09-CBC3CEAD31E7}" srcOrd="2" destOrd="0" presId="urn:microsoft.com/office/officeart/2018/5/layout/IconLeafLabelList"/>
    <dgm:cxn modelId="{A8D39E77-2DD2-428A-BDFF-22823A0F98E4}" type="presParOf" srcId="{EC43B550-8690-475B-8A72-2BD4FAC7075B}" destId="{394DB912-BB6C-4468-B4AF-63F2DC62C896}" srcOrd="3" destOrd="0" presId="urn:microsoft.com/office/officeart/2018/5/layout/IconLeafLabelList"/>
    <dgm:cxn modelId="{FE5161DF-729B-4498-BC71-B5279ACE092E}" type="presParOf" srcId="{4AB4590F-24EF-4FAA-9385-E258219EEF18}" destId="{2A8A2034-95F4-4542-B91A-BE2D4B3DFCF3}" srcOrd="1" destOrd="0" presId="urn:microsoft.com/office/officeart/2018/5/layout/IconLeafLabelList"/>
    <dgm:cxn modelId="{5BA0159B-6203-4123-8C60-4CD1015D13A3}" type="presParOf" srcId="{4AB4590F-24EF-4FAA-9385-E258219EEF18}" destId="{4114FC6F-D872-41CA-8F69-F1AEB39DE66F}" srcOrd="2" destOrd="0" presId="urn:microsoft.com/office/officeart/2018/5/layout/IconLeafLabelList"/>
    <dgm:cxn modelId="{8F49F604-168B-459C-844C-1540510A6A2B}" type="presParOf" srcId="{4114FC6F-D872-41CA-8F69-F1AEB39DE66F}" destId="{80CED580-CD03-48D9-9C50-A92B3CF83EBA}" srcOrd="0" destOrd="0" presId="urn:microsoft.com/office/officeart/2018/5/layout/IconLeafLabelList"/>
    <dgm:cxn modelId="{ADD8535B-245C-4642-891A-29FA3C79939E}" type="presParOf" srcId="{4114FC6F-D872-41CA-8F69-F1AEB39DE66F}" destId="{C70E1CA3-2D43-44A8-A013-3552ED68D7EC}" srcOrd="1" destOrd="0" presId="urn:microsoft.com/office/officeart/2018/5/layout/IconLeafLabelList"/>
    <dgm:cxn modelId="{6475D373-B8DC-4719-B309-55E267264668}" type="presParOf" srcId="{4114FC6F-D872-41CA-8F69-F1AEB39DE66F}" destId="{BB8127F1-0041-4757-82A6-3824DBFB2FC9}" srcOrd="2" destOrd="0" presId="urn:microsoft.com/office/officeart/2018/5/layout/IconLeafLabelList"/>
    <dgm:cxn modelId="{17EB44F0-2E52-4FF8-A873-B7F85CB13807}" type="presParOf" srcId="{4114FC6F-D872-41CA-8F69-F1AEB39DE66F}" destId="{85214DDC-3011-4369-B650-388FDD35AD55}" srcOrd="3" destOrd="0" presId="urn:microsoft.com/office/officeart/2018/5/layout/IconLeafLabelList"/>
    <dgm:cxn modelId="{7D99493C-2E65-48B4-9F90-BD98884A1294}" type="presParOf" srcId="{4AB4590F-24EF-4FAA-9385-E258219EEF18}" destId="{3A20634C-5F3F-44E6-9F57-7B8022D8BF8E}" srcOrd="3" destOrd="0" presId="urn:microsoft.com/office/officeart/2018/5/layout/IconLeafLabelList"/>
    <dgm:cxn modelId="{B6BBAE67-ECD7-4D6F-833E-750F4905C717}" type="presParOf" srcId="{4AB4590F-24EF-4FAA-9385-E258219EEF18}" destId="{1ED16E20-4D79-47F9-AFE0-99FC52239E99}" srcOrd="4" destOrd="0" presId="urn:microsoft.com/office/officeart/2018/5/layout/IconLeafLabelList"/>
    <dgm:cxn modelId="{0E22C7D4-0CBE-4697-BCA1-D5280EFA3437}" type="presParOf" srcId="{1ED16E20-4D79-47F9-AFE0-99FC52239E99}" destId="{78F334E4-55F4-4B3F-8070-1AFB080B2D38}" srcOrd="0" destOrd="0" presId="urn:microsoft.com/office/officeart/2018/5/layout/IconLeafLabelList"/>
    <dgm:cxn modelId="{03595C77-02A1-42BC-BCFC-46534561BF25}" type="presParOf" srcId="{1ED16E20-4D79-47F9-AFE0-99FC52239E99}" destId="{3E1554E9-80EB-4434-9A34-D2DE55533FEF}" srcOrd="1" destOrd="0" presId="urn:microsoft.com/office/officeart/2018/5/layout/IconLeafLabelList"/>
    <dgm:cxn modelId="{7C9C7E34-B38F-487C-AA0D-B5F39B9D2DA4}" type="presParOf" srcId="{1ED16E20-4D79-47F9-AFE0-99FC52239E99}" destId="{FD5ABCBD-2589-4B1E-A5FA-C80E71411B2D}" srcOrd="2" destOrd="0" presId="urn:microsoft.com/office/officeart/2018/5/layout/IconLeafLabelList"/>
    <dgm:cxn modelId="{64BC3367-41B5-4CC8-85CF-E9B0040C9555}" type="presParOf" srcId="{1ED16E20-4D79-47F9-AFE0-99FC52239E99}" destId="{3852C435-C384-4C7F-92D6-2583D5084CA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88A83-D640-4D5B-B882-DB2FD166A821}">
      <dsp:nvSpPr>
        <dsp:cNvPr id="0" name=""/>
        <dsp:cNvSpPr/>
      </dsp:nvSpPr>
      <dsp:spPr>
        <a:xfrm>
          <a:off x="0" y="4101"/>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3C419-E74F-4727-A83C-8AC63A64689B}">
      <dsp:nvSpPr>
        <dsp:cNvPr id="0" name=""/>
        <dsp:cNvSpPr/>
      </dsp:nvSpPr>
      <dsp:spPr>
        <a:xfrm>
          <a:off x="264255" y="200654"/>
          <a:ext cx="480464" cy="480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F86EC-BDDE-471A-89A7-8A8798A9A079}">
      <dsp:nvSpPr>
        <dsp:cNvPr id="0" name=""/>
        <dsp:cNvSpPr/>
      </dsp:nvSpPr>
      <dsp:spPr>
        <a:xfrm>
          <a:off x="1008974" y="4101"/>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sp:txBody>
      <dsp:txXfrm>
        <a:off x="1008974" y="4101"/>
        <a:ext cx="9812750" cy="873571"/>
      </dsp:txXfrm>
    </dsp:sp>
    <dsp:sp modelId="{5BE1B5DD-4A56-4DD4-B406-AE86C96A778F}">
      <dsp:nvSpPr>
        <dsp:cNvPr id="0" name=""/>
        <dsp:cNvSpPr/>
      </dsp:nvSpPr>
      <dsp:spPr>
        <a:xfrm>
          <a:off x="0" y="1096065"/>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2A7CD-2BCF-45C9-9DF0-94A53874F42C}">
      <dsp:nvSpPr>
        <dsp:cNvPr id="0" name=""/>
        <dsp:cNvSpPr/>
      </dsp:nvSpPr>
      <dsp:spPr>
        <a:xfrm>
          <a:off x="264255" y="1292618"/>
          <a:ext cx="480464" cy="480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149292-244E-4C73-961A-A0CA359B7178}">
      <dsp:nvSpPr>
        <dsp:cNvPr id="0" name=""/>
        <dsp:cNvSpPr/>
      </dsp:nvSpPr>
      <dsp:spPr>
        <a:xfrm>
          <a:off x="1008974" y="1096065"/>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sp:txBody>
      <dsp:txXfrm>
        <a:off x="1008974" y="1096065"/>
        <a:ext cx="9812750" cy="873571"/>
      </dsp:txXfrm>
    </dsp:sp>
    <dsp:sp modelId="{3367D195-9D2E-4080-A646-D332A0417185}">
      <dsp:nvSpPr>
        <dsp:cNvPr id="0" name=""/>
        <dsp:cNvSpPr/>
      </dsp:nvSpPr>
      <dsp:spPr>
        <a:xfrm>
          <a:off x="0" y="2188028"/>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A7930-41EF-4239-BE52-1B3FBBD291CF}">
      <dsp:nvSpPr>
        <dsp:cNvPr id="0" name=""/>
        <dsp:cNvSpPr/>
      </dsp:nvSpPr>
      <dsp:spPr>
        <a:xfrm>
          <a:off x="264255" y="2384582"/>
          <a:ext cx="480464" cy="480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822BA-B00E-440E-93B6-DD78EED74507}">
      <dsp:nvSpPr>
        <dsp:cNvPr id="0" name=""/>
        <dsp:cNvSpPr/>
      </dsp:nvSpPr>
      <dsp:spPr>
        <a:xfrm>
          <a:off x="1008974" y="2188028"/>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Splunk will be used to fetch the Sysmon logs, parse, and preprocess the data.  </a:t>
          </a:r>
        </a:p>
      </dsp:txBody>
      <dsp:txXfrm>
        <a:off x="1008974" y="2188028"/>
        <a:ext cx="9812750" cy="873571"/>
      </dsp:txXfrm>
    </dsp:sp>
    <dsp:sp modelId="{7B15A6EA-4AEF-4A97-A9D0-7FB8DE64969C}">
      <dsp:nvSpPr>
        <dsp:cNvPr id="0" name=""/>
        <dsp:cNvSpPr/>
      </dsp:nvSpPr>
      <dsp:spPr>
        <a:xfrm>
          <a:off x="0" y="3279992"/>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79463-8B1A-4151-9863-C2F67E4201D0}">
      <dsp:nvSpPr>
        <dsp:cNvPr id="0" name=""/>
        <dsp:cNvSpPr/>
      </dsp:nvSpPr>
      <dsp:spPr>
        <a:xfrm>
          <a:off x="264255" y="3476546"/>
          <a:ext cx="480464" cy="480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FA44E-2632-43AC-A859-5120B5708B07}">
      <dsp:nvSpPr>
        <dsp:cNvPr id="0" name=""/>
        <dsp:cNvSpPr/>
      </dsp:nvSpPr>
      <dsp:spPr>
        <a:xfrm>
          <a:off x="1008974" y="3279992"/>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sp:txBody>
      <dsp:txXfrm>
        <a:off x="1008974" y="3279992"/>
        <a:ext cx="9812750" cy="873571"/>
      </dsp:txXfrm>
    </dsp:sp>
    <dsp:sp modelId="{D3D6AD49-0118-44D8-B8BD-8B50B0CC3B41}">
      <dsp:nvSpPr>
        <dsp:cNvPr id="0" name=""/>
        <dsp:cNvSpPr/>
      </dsp:nvSpPr>
      <dsp:spPr>
        <a:xfrm>
          <a:off x="0" y="4371956"/>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6E346-54F3-44C3-B11E-D67CA8960FCD}">
      <dsp:nvSpPr>
        <dsp:cNvPr id="0" name=""/>
        <dsp:cNvSpPr/>
      </dsp:nvSpPr>
      <dsp:spPr>
        <a:xfrm>
          <a:off x="264255" y="4568510"/>
          <a:ext cx="480464" cy="4804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2C9CC-C20C-48BC-ABB3-0DD63E87B116}">
      <dsp:nvSpPr>
        <dsp:cNvPr id="0" name=""/>
        <dsp:cNvSpPr/>
      </dsp:nvSpPr>
      <dsp:spPr>
        <a:xfrm>
          <a:off x="1008974" y="4371956"/>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Splunk dashboards will be developed to provide visualizations that can assist security analysts in enhancing the effectiveness of threat response and providing meaningful conclusions.</a:t>
          </a:r>
        </a:p>
      </dsp:txBody>
      <dsp:txXfrm>
        <a:off x="1008974" y="4371956"/>
        <a:ext cx="9812750" cy="8735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95ED1-4AC2-40F2-8DF2-D94F037BBC8B}">
      <dsp:nvSpPr>
        <dsp:cNvPr id="0" name=""/>
        <dsp:cNvSpPr/>
      </dsp:nvSpPr>
      <dsp:spPr>
        <a:xfrm>
          <a:off x="679050"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6F7F3-2972-400E-B9F6-3A8FF878621E}">
      <dsp:nvSpPr>
        <dsp:cNvPr id="0" name=""/>
        <dsp:cNvSpPr/>
      </dsp:nvSpPr>
      <dsp:spPr>
        <a:xfrm>
          <a:off x="1081237" y="67941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DB912-BB6C-4468-B4AF-63F2DC62C896}">
      <dsp:nvSpPr>
        <dsp:cNvPr id="0" name=""/>
        <dsp:cNvSpPr/>
      </dsp:nvSpPr>
      <dsp:spPr>
        <a:xfrm>
          <a:off x="75768"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Integrating Sysmon logs with Splunk</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for structured data processing.</a:t>
          </a:r>
        </a:p>
      </dsp:txBody>
      <dsp:txXfrm>
        <a:off x="75768" y="2752231"/>
        <a:ext cx="3093750" cy="1321875"/>
      </dsp:txXfrm>
    </dsp:sp>
    <dsp:sp modelId="{80CED580-CD03-48D9-9C50-A92B3CF83EBA}">
      <dsp:nvSpPr>
        <dsp:cNvPr id="0" name=""/>
        <dsp:cNvSpPr/>
      </dsp:nvSpPr>
      <dsp:spPr>
        <a:xfrm>
          <a:off x="4314206"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0E1CA3-2D43-44A8-A013-3552ED68D7EC}">
      <dsp:nvSpPr>
        <dsp:cNvPr id="0" name=""/>
        <dsp:cNvSpPr/>
      </dsp:nvSpPr>
      <dsp:spPr>
        <a:xfrm>
          <a:off x="4716393" y="67941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214DDC-3011-4369-B650-388FDD35AD55}">
      <dsp:nvSpPr>
        <dsp:cNvPr id="0" name=""/>
        <dsp:cNvSpPr/>
      </dsp:nvSpPr>
      <dsp:spPr>
        <a:xfrm>
          <a:off x="3710925"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Developing AI models</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to classify threats based on historical Sysmon logs.</a:t>
          </a:r>
        </a:p>
      </dsp:txBody>
      <dsp:txXfrm>
        <a:off x="3710925" y="2752231"/>
        <a:ext cx="3093750" cy="1321875"/>
      </dsp:txXfrm>
    </dsp:sp>
    <dsp:sp modelId="{78F334E4-55F4-4B3F-8070-1AFB080B2D38}">
      <dsp:nvSpPr>
        <dsp:cNvPr id="0" name=""/>
        <dsp:cNvSpPr/>
      </dsp:nvSpPr>
      <dsp:spPr>
        <a:xfrm>
          <a:off x="7949362" y="277231"/>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1554E9-80EB-4434-9A34-D2DE55533FEF}">
      <dsp:nvSpPr>
        <dsp:cNvPr id="0" name=""/>
        <dsp:cNvSpPr/>
      </dsp:nvSpPr>
      <dsp:spPr>
        <a:xfrm>
          <a:off x="8351550" y="67941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2C435-C384-4C7F-92D6-2583D5084CA2}">
      <dsp:nvSpPr>
        <dsp:cNvPr id="0" name=""/>
        <dsp:cNvSpPr/>
      </dsp:nvSpPr>
      <dsp:spPr>
        <a:xfrm>
          <a:off x="7346081" y="2752231"/>
          <a:ext cx="3093750" cy="1321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b="1" kern="1200">
              <a:solidFill>
                <a:schemeClr val="tx1">
                  <a:lumMod val="95000"/>
                  <a:lumOff val="5000"/>
                </a:schemeClr>
              </a:solidFill>
              <a:latin typeface="Times New Roman" panose="02020603050405020304" pitchFamily="18" charset="0"/>
              <a:cs typeface="Times New Roman" panose="02020603050405020304" pitchFamily="18" charset="0"/>
            </a:rPr>
            <a:t>Visualizing results in Splunk</a:t>
          </a:r>
          <a:r>
            <a:rPr lang="en-US" sz="2000" kern="1200">
              <a:solidFill>
                <a:schemeClr val="tx1">
                  <a:lumMod val="95000"/>
                  <a:lumOff val="5000"/>
                </a:schemeClr>
              </a:solidFill>
              <a:latin typeface="Times New Roman" panose="02020603050405020304" pitchFamily="18" charset="0"/>
              <a:cs typeface="Times New Roman" panose="02020603050405020304" pitchFamily="18" charset="0"/>
            </a:rPr>
            <a:t> for easy analysis and security decision-making</a:t>
          </a:r>
        </a:p>
      </dsp:txBody>
      <dsp:txXfrm>
        <a:off x="7346081" y="2752231"/>
        <a:ext cx="3093750" cy="13218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F866-BF83-1CD8-B876-522B280AD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12F36-09F4-332E-8701-541DAE990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F62F27-6F82-28B4-99B4-63D46FB175E4}"/>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83E5B735-B238-0007-C574-A28D566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D3FAA-0B02-9863-EBA8-0ACC906729A9}"/>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1405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8FC0-1460-0E5E-A617-E09042F4F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E9A39-FE61-DD64-FC04-9ACE1EDEB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83D7D-D92B-E11D-E338-4B1240C108D0}"/>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A2741C29-A2FC-656F-34E5-F916AAC15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144A6-F6C7-D962-F36E-80F0E72DA1E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0899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E5A2-6715-918D-E6E9-64AB11886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74B69-58E6-7A33-EA34-A382CA719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058DF-C67B-4058-3514-9AFF0EDC769F}"/>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81547A60-147B-663F-4ABD-CAA87D74A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5C51-0D31-780E-68D2-E1F78061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23766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EF92-5BD7-6D66-4EFB-E6F7E4D63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92632-FD81-1587-8539-19A8D286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E17E9-7F9E-FFFF-2689-89471FE472A3}"/>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ED80CD89-9A1C-AD99-7BA0-F0E7CA88F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E5C4E-EA66-30F9-DE3E-1CE2EA0EF796}"/>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0348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1BDB-1F42-51CE-6FA3-14168E6A7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CEFD8-88F3-2BB4-9414-E1F6379378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25194-7A75-54DF-AB44-2724EE2E2A19}"/>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348325E0-83CA-11B8-FBDB-DBED11FC4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8FBB-8432-CF03-5ED7-7016D15350DB}"/>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1996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57C-F377-9C83-C19D-C5419D5E2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ADBD3-F0B8-BEAA-5BAA-41E6901ED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0A3BE-8296-56F4-384A-9BA19CEFB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93AE4-575F-D570-DDE9-62414BF22AA1}"/>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6" name="Footer Placeholder 5">
            <a:extLst>
              <a:ext uri="{FF2B5EF4-FFF2-40B4-BE49-F238E27FC236}">
                <a16:creationId xmlns:a16="http://schemas.microsoft.com/office/drawing/2014/main" id="{42C8738A-9E5C-921D-F88C-6237C4A10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5CA74-022A-C2F1-7B93-349370270814}"/>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53566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E84-FC50-F026-01BA-4F380AE1B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5984E-6B59-116E-9F60-C8E88B843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01834-64B9-D98E-5BBC-B598D2BA3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79F74-920F-60E5-8448-4D13E5C48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CE419-9240-BA86-8D39-4563E61BE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E14ADE-12DC-F2AA-BE31-55454203FF8F}"/>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8" name="Footer Placeholder 7">
            <a:extLst>
              <a:ext uri="{FF2B5EF4-FFF2-40B4-BE49-F238E27FC236}">
                <a16:creationId xmlns:a16="http://schemas.microsoft.com/office/drawing/2014/main" id="{97E2C0EC-82C7-FC3A-B43D-19B3A813E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D1DA55-E9DB-1937-BD79-1C0F0469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8797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4010-BD45-9D18-674C-2FE64A846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B1783-E6C4-3F81-726E-AF3D440B7A89}"/>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4" name="Footer Placeholder 3">
            <a:extLst>
              <a:ext uri="{FF2B5EF4-FFF2-40B4-BE49-F238E27FC236}">
                <a16:creationId xmlns:a16="http://schemas.microsoft.com/office/drawing/2014/main" id="{78A2C725-F252-5359-7A39-9E6BE39E9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3E0D5-712B-43F2-3B76-DF2C93E49538}"/>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5776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52AFA-E2D5-3824-EF13-91ADD677F3E6}"/>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3" name="Footer Placeholder 2">
            <a:extLst>
              <a:ext uri="{FF2B5EF4-FFF2-40B4-BE49-F238E27FC236}">
                <a16:creationId xmlns:a16="http://schemas.microsoft.com/office/drawing/2014/main" id="{7484EF00-0D32-5AB1-0851-7C7EE201D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1783F0-0B9D-856E-D384-AE3FA161351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8822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791E-3A28-40C3-0230-A946C6180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F13AC-A92C-BFAC-1935-0EF7849DE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9957D-FCC7-F14E-441F-A97FD1336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7A883-5004-976B-44D8-DEED7CDDC915}"/>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6" name="Footer Placeholder 5">
            <a:extLst>
              <a:ext uri="{FF2B5EF4-FFF2-40B4-BE49-F238E27FC236}">
                <a16:creationId xmlns:a16="http://schemas.microsoft.com/office/drawing/2014/main" id="{50E39A2A-0BBE-FD6E-263B-D806AC4EA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79828-AD00-F601-46C3-BF98E407633F}"/>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98710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A536-29D1-AAF5-4F4E-7C6747481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4B8BD-A59F-D3CB-2752-EB0E570E0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41B71-51B6-2B8E-D3EB-3BC779DF3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BDF3A-C27B-8DEB-0D6A-28DDBC440450}"/>
              </a:ext>
            </a:extLst>
          </p:cNvPr>
          <p:cNvSpPr>
            <a:spLocks noGrp="1"/>
          </p:cNvSpPr>
          <p:nvPr>
            <p:ph type="dt" sz="half" idx="10"/>
          </p:nvPr>
        </p:nvSpPr>
        <p:spPr/>
        <p:txBody>
          <a:bodyPr/>
          <a:lstStyle/>
          <a:p>
            <a:fld id="{8EB5B069-E17F-4180-B8A1-81B3C23163DF}" type="datetimeFigureOut">
              <a:rPr lang="en-US" smtClean="0"/>
              <a:t>3/12/2025</a:t>
            </a:fld>
            <a:endParaRPr lang="en-US"/>
          </a:p>
        </p:txBody>
      </p:sp>
      <p:sp>
        <p:nvSpPr>
          <p:cNvPr id="6" name="Footer Placeholder 5">
            <a:extLst>
              <a:ext uri="{FF2B5EF4-FFF2-40B4-BE49-F238E27FC236}">
                <a16:creationId xmlns:a16="http://schemas.microsoft.com/office/drawing/2014/main" id="{C7B3E4FC-2DBD-56C1-2405-BFCF2700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6A9A4-FFD0-A947-571A-AC77126CA315}"/>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41416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2B75-58A5-677B-EE9B-4773EA482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81533F-7430-3138-69ED-78917000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4D611-11F7-FEEF-77B6-CEAFE5FB3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5B069-E17F-4180-B8A1-81B3C23163DF}" type="datetimeFigureOut">
              <a:rPr lang="en-US" smtClean="0"/>
              <a:t>3/12/2025</a:t>
            </a:fld>
            <a:endParaRPr lang="en-US"/>
          </a:p>
        </p:txBody>
      </p:sp>
      <p:sp>
        <p:nvSpPr>
          <p:cNvPr id="5" name="Footer Placeholder 4">
            <a:extLst>
              <a:ext uri="{FF2B5EF4-FFF2-40B4-BE49-F238E27FC236}">
                <a16:creationId xmlns:a16="http://schemas.microsoft.com/office/drawing/2014/main" id="{62D4168E-B5D6-5732-385A-2C22D6BC6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853E4-2614-337C-ADD5-D4DE18CE8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A53FD1-C8B8-4952-9173-AE8F44BAC5C1}" type="slidenum">
              <a:rPr lang="en-US" smtClean="0"/>
              <a:t>‹#›</a:t>
            </a:fld>
            <a:endParaRPr lang="en-US"/>
          </a:p>
        </p:txBody>
      </p:sp>
    </p:spTree>
    <p:extLst>
      <p:ext uri="{BB962C8B-B14F-4D97-AF65-F5344CB8AC3E}">
        <p14:creationId xmlns:p14="http://schemas.microsoft.com/office/powerpoint/2010/main" val="102669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ieeexplore.ieee.org/document/10.1109/OJCS.2025.3536800" TargetMode="External"/><Relationship Id="rId3" Type="http://schemas.openxmlformats.org/officeDocument/2006/relationships/hyperlink" Target="https://doi.org/10.1016/j.cose.2022.102680" TargetMode="External"/><Relationship Id="rId7" Type="http://schemas.openxmlformats.org/officeDocument/2006/relationships/hyperlink" Target="https://ieeexplore.ieee.org/document/9027325" TargetMode="External"/><Relationship Id="rId2" Type="http://schemas.openxmlformats.org/officeDocument/2006/relationships/hyperlink" Target="https://ieeexplore.ieee.org/document/978-1-7281-5628-6" TargetMode="External"/><Relationship Id="rId1" Type="http://schemas.openxmlformats.org/officeDocument/2006/relationships/slideLayout" Target="../slideLayouts/slideLayout2.xml"/><Relationship Id="rId6" Type="http://schemas.openxmlformats.org/officeDocument/2006/relationships/hyperlink" Target="https://ieeexplore.ieee.org/document/9623421" TargetMode="External"/><Relationship Id="rId5" Type="http://schemas.openxmlformats.org/officeDocument/2006/relationships/hyperlink" Target="https://cybersecurity.springeropen.com/articles/10.1186/s42400-020-00052-5" TargetMode="External"/><Relationship Id="rId4" Type="http://schemas.openxmlformats.org/officeDocument/2006/relationships/hyperlink" Target="https://ieeexplore.ieee.org/document/10.1109/ACCESS.2022.Do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F865BC-6011-26B9-CD3B-58C4A9245BAF}"/>
              </a:ext>
            </a:extLst>
          </p:cNvPr>
          <p:cNvSpPr>
            <a:spLocks noGrp="1"/>
          </p:cNvSpPr>
          <p:nvPr>
            <p:ph type="ctrTitle"/>
          </p:nvPr>
        </p:nvSpPr>
        <p:spPr>
          <a:xfrm>
            <a:off x="787125" y="1995778"/>
            <a:ext cx="10721117" cy="2484262"/>
          </a:xfrm>
        </p:spPr>
        <p:txBody>
          <a:bodyPr>
            <a:normAutofit/>
          </a:bodyPr>
          <a:lstStyle/>
          <a:p>
            <a:r>
              <a:rPr lang="en-US" sz="54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Sysmon Sysinternal Telemetry and Threat Intelligence</a:t>
            </a:r>
            <a:br>
              <a:rPr lang="en-US" sz="54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br>
            <a:endParaRPr lang="en-US" sz="5400" dirty="0">
              <a:solidFill>
                <a:srgbClr val="FFFFFF"/>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274428-7450-8B34-ECA9-71ADA372008C}"/>
              </a:ext>
            </a:extLst>
          </p:cNvPr>
          <p:cNvSpPr>
            <a:spLocks noGrp="1"/>
          </p:cNvSpPr>
          <p:nvPr>
            <p:ph type="subTitle" idx="1"/>
          </p:nvPr>
        </p:nvSpPr>
        <p:spPr>
          <a:xfrm>
            <a:off x="4285397" y="4960961"/>
            <a:ext cx="7055893" cy="1078054"/>
          </a:xfrm>
        </p:spPr>
        <p:txBody>
          <a:bodyPr>
            <a:normAutofit/>
          </a:bodyPr>
          <a:lstStyle/>
          <a:p>
            <a:pPr algn="l"/>
            <a:r>
              <a:rPr lang="en-US" b="1" dirty="0">
                <a:solidFill>
                  <a:srgbClr val="FFFFFF"/>
                </a:solidFill>
                <a:latin typeface="Times New Roman" panose="02020603050405020304" pitchFamily="18" charset="0"/>
                <a:cs typeface="Times New Roman" panose="02020603050405020304" pitchFamily="18" charset="0"/>
              </a:rPr>
              <a:t>Team Members:</a:t>
            </a:r>
          </a:p>
          <a:p>
            <a:pPr algn="l"/>
            <a:r>
              <a:rPr lang="en-US" b="1" dirty="0">
                <a:solidFill>
                  <a:srgbClr val="FFFFFF"/>
                </a:solidFill>
                <a:latin typeface="Times New Roman" panose="02020603050405020304" pitchFamily="18" charset="0"/>
                <a:cs typeface="Times New Roman" panose="02020603050405020304" pitchFamily="18" charset="0"/>
              </a:rPr>
              <a:t>Malavika Reddy Kotha</a:t>
            </a:r>
          </a:p>
        </p:txBody>
      </p:sp>
    </p:spTree>
    <p:extLst>
      <p:ext uri="{BB962C8B-B14F-4D97-AF65-F5344CB8AC3E}">
        <p14:creationId xmlns:p14="http://schemas.microsoft.com/office/powerpoint/2010/main" val="275288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77816-CDB9-C204-1CB8-430BD019943A}"/>
              </a:ext>
            </a:extLst>
          </p:cNvPr>
          <p:cNvSpPr>
            <a:spLocks noGrp="1"/>
          </p:cNvSpPr>
          <p:nvPr>
            <p:ph type="title"/>
          </p:nvPr>
        </p:nvSpPr>
        <p:spPr>
          <a:xfrm>
            <a:off x="1371599" y="294538"/>
            <a:ext cx="9895951" cy="1033669"/>
          </a:xfrm>
        </p:spPr>
        <p:txBody>
          <a:bodyPr>
            <a:normAutofit/>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Peer-Reviewed Articles</a:t>
            </a:r>
            <a:endParaRPr lang="en-US" dirty="0">
              <a:solidFill>
                <a:srgbClr val="FFFFFF"/>
              </a:solidFill>
            </a:endParaRPr>
          </a:p>
        </p:txBody>
      </p:sp>
      <p:sp>
        <p:nvSpPr>
          <p:cNvPr id="22" name="Content Placeholder 2">
            <a:extLst>
              <a:ext uri="{FF2B5EF4-FFF2-40B4-BE49-F238E27FC236}">
                <a16:creationId xmlns:a16="http://schemas.microsoft.com/office/drawing/2014/main" id="{F595F2BB-B1B8-584F-9F1C-7509EA028313}"/>
              </a:ext>
            </a:extLst>
          </p:cNvPr>
          <p:cNvSpPr>
            <a:spLocks noGrp="1"/>
          </p:cNvSpPr>
          <p:nvPr>
            <p:ph idx="1"/>
          </p:nvPr>
        </p:nvSpPr>
        <p:spPr>
          <a:xfrm>
            <a:off x="1211283" y="2220686"/>
            <a:ext cx="9884347" cy="3780869"/>
          </a:xfrm>
        </p:spPr>
        <p:txBody>
          <a:bodyPr anchor="ctr">
            <a:normAutofit fontScale="77500" lnSpcReduction="20000"/>
          </a:bodyPr>
          <a:lstStyle/>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AI and Machine Learning: A Mixed Blessing for Cybersecurity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IEEE, 2020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Enhancing Cybersecurity Incident Response: AI-Driven Optimization for Strengthened Advanced Persistent Threat Detection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Gauhar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Ali, Sajid Shah, Mohammed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ElAffendi</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 Cyber Attack Prediction: From Traditional Machine Learning to Generative Artificial Intelligence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4. Cybersecurity Data Science: An Overview from Machine Learning Perspective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Iqbal H. Sarker et al.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5. Leveraging Machine Learning for Cybersecurity Resilience in Industry 4.0: Challenges and Future Directions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Jia Yu, Alexey V. Shvetsov, Saeed Hamood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Alsamhi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6. Real-Time Detection System Against Malicious Tools by Monitoring DLL on Client Computers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2019 IEEE Conference on Application, Information and Network 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7. The Rise of Cognitive SOCs: A Systematic Literature Review on AI Approaches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Farid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Binbeshr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Muhammad Imam,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Mussadiq</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Abdul Rahim, Mohammad Hammoudeh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3457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66DE2-E96F-8979-DC7D-77650D93473D}"/>
              </a:ext>
            </a:extLst>
          </p:cNvPr>
          <p:cNvSpPr>
            <a:spLocks noGrp="1"/>
          </p:cNvSpPr>
          <p:nvPr>
            <p:ph type="title"/>
          </p:nvPr>
        </p:nvSpPr>
        <p:spPr>
          <a:xfrm>
            <a:off x="783647" y="818984"/>
            <a:ext cx="10093619" cy="3178689"/>
          </a:xfrm>
        </p:spPr>
        <p:txBody>
          <a:bodyPr vert="horz" lIns="91440" tIns="45720" rIns="91440" bIns="45720" rtlCol="0" anchor="b">
            <a:normAutofit/>
          </a:bodyPr>
          <a:lstStyle/>
          <a:p>
            <a:pPr algn="ctr"/>
            <a:r>
              <a:rPr lang="en-US" sz="6000" b="1" kern="1200" dirty="0">
                <a:solidFill>
                  <a:srgbClr val="FFFFFF"/>
                </a:solidFill>
                <a:latin typeface="Times New Roman" panose="02020603050405020304" pitchFamily="18" charset="0"/>
                <a:cs typeface="Times New Roman" panose="02020603050405020304" pitchFamily="18" charset="0"/>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19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F363D-5B33-104C-ED92-42D17859133D}"/>
              </a:ext>
            </a:extLst>
          </p:cNvPr>
          <p:cNvSpPr>
            <a:spLocks noGrp="1"/>
          </p:cNvSpPr>
          <p:nvPr>
            <p:ph type="title"/>
          </p:nvPr>
        </p:nvSpPr>
        <p:spPr>
          <a:xfrm>
            <a:off x="739471" y="294538"/>
            <a:ext cx="10993179" cy="1081038"/>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Literature review and analysis, project plan</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A5F5F-E9F4-1A91-E675-FFFE6930F824}"/>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b="1"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marL="0" indent="0" algn="just">
              <a:buNone/>
            </a:pPr>
            <a:r>
              <a:rPr lang="en-US" sz="2000" dirty="0">
                <a:latin typeface="Times New Roman" panose="02020603050405020304" pitchFamily="18" charset="0"/>
                <a:cs typeface="Times New Roman" panose="02020603050405020304" pitchFamily="18" charset="0"/>
              </a:rPr>
              <a:t>The cyber security threats are on the rise, and this brings risks to organizations and individuals. The traditional threat detection systems are based on the rules and do not recognize new and advanced threats. The use of </a:t>
            </a:r>
            <a:r>
              <a:rPr lang="en-US" sz="2000" b="1" dirty="0">
                <a:latin typeface="Times New Roman" panose="02020603050405020304" pitchFamily="18" charset="0"/>
                <a:cs typeface="Times New Roman" panose="02020603050405020304" pitchFamily="18" charset="0"/>
              </a:rPr>
              <a:t>AI in threat detection </a:t>
            </a:r>
            <a:r>
              <a:rPr lang="en-US" sz="2000" dirty="0">
                <a:latin typeface="Times New Roman" panose="02020603050405020304" pitchFamily="18" charset="0"/>
                <a:cs typeface="Times New Roman" panose="02020603050405020304" pitchFamily="18" charset="0"/>
              </a:rPr>
              <a:t>helps the system to learn from previous events or attacks and detect the threats. </a:t>
            </a:r>
          </a:p>
          <a:p>
            <a:pPr marL="0" indent="0" algn="just">
              <a:buNone/>
            </a:pPr>
            <a:r>
              <a:rPr lang="en-US" sz="2000" dirty="0">
                <a:latin typeface="Times New Roman" panose="02020603050405020304" pitchFamily="18" charset="0"/>
                <a:cs typeface="Times New Roman" panose="02020603050405020304" pitchFamily="18" charset="0"/>
              </a:rPr>
              <a:t>In this project, we use Sysmon to collect system logs and give these logs to Splunk to preprocess them. This processed data will be input for the ML model. Our goal is to develop an AI-based system which automatically classifies and detect threats.</a:t>
            </a:r>
          </a:p>
        </p:txBody>
      </p:sp>
    </p:spTree>
    <p:extLst>
      <p:ext uri="{BB962C8B-B14F-4D97-AF65-F5344CB8AC3E}">
        <p14:creationId xmlns:p14="http://schemas.microsoft.com/office/powerpoint/2010/main" val="138012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2BE9C-33F8-7988-9B90-D79F7B877D80}"/>
              </a:ext>
            </a:extLst>
          </p:cNvPr>
          <p:cNvSpPr>
            <a:spLocks noGrp="1"/>
          </p:cNvSpPr>
          <p:nvPr>
            <p:ph type="title"/>
          </p:nvPr>
        </p:nvSpPr>
        <p:spPr>
          <a:xfrm>
            <a:off x="836675" y="176698"/>
            <a:ext cx="10515600" cy="1133499"/>
          </a:xfrm>
        </p:spPr>
        <p:txBody>
          <a:bodyPr>
            <a:normAutofit/>
          </a:bodyPr>
          <a:lstStyle/>
          <a:p>
            <a:pPr algn="ctr"/>
            <a:r>
              <a:rPr lang="en-US" sz="5200" b="1" dirty="0">
                <a:effectLst/>
                <a:latin typeface="Times New Roman" panose="02020603050405020304" pitchFamily="18" charset="0"/>
                <a:ea typeface="Aptos" panose="020B0004020202020204" pitchFamily="34" charset="0"/>
                <a:cs typeface="Times New Roman" panose="02020603050405020304" pitchFamily="18" charset="0"/>
              </a:rPr>
              <a:t>Abstract</a:t>
            </a:r>
            <a:endParaRPr lang="en-US" sz="52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E7B695F-3FE3-92DB-219C-63FFCD0B387E}"/>
              </a:ext>
            </a:extLst>
          </p:cNvPr>
          <p:cNvGraphicFramePr>
            <a:graphicFrameLocks noGrp="1"/>
          </p:cNvGraphicFramePr>
          <p:nvPr>
            <p:ph idx="1"/>
            <p:extLst>
              <p:ext uri="{D42A27DB-BD31-4B8C-83A1-F6EECF244321}">
                <p14:modId xmlns:p14="http://schemas.microsoft.com/office/powerpoint/2010/main" val="3207263593"/>
              </p:ext>
            </p:extLst>
          </p:nvPr>
        </p:nvGraphicFramePr>
        <p:xfrm>
          <a:off x="755373" y="1310197"/>
          <a:ext cx="10821725" cy="5249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388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548D0-7F2C-8FF5-76BA-085F65DDFAC8}"/>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Business Need</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6B0670-8AF5-8FF6-4FE3-638E657D06DA}"/>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Due to the increase in cyber attacks on organizations and government institutions, this results in financial losses,  damage to the organization’s image, legal consequences, and many others. According to the 2024 IBM report, the cost of a data breach rose by 10% to  $4.88 million, from $4.45 million in the previous year.</a:t>
            </a:r>
          </a:p>
          <a:p>
            <a:pPr marL="0" indent="0" algn="just">
              <a:buNone/>
            </a:pPr>
            <a:r>
              <a:rPr lang="en-US" sz="2000" dirty="0">
                <a:latin typeface="Times New Roman" panose="02020603050405020304" pitchFamily="18" charset="0"/>
                <a:cs typeface="Times New Roman" panose="02020603050405020304" pitchFamily="18" charset="0"/>
              </a:rPr>
              <a:t>Many organizations use manual log analysis and rule-based systems for threat detection. As a result of the growing number and complexity of threats, analyzing logs manually results in delayed incident response, increased risks, human errors, and missed threats.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solutions to detect and respond to such threats in real time. The </a:t>
            </a:r>
            <a:r>
              <a:rPr lang="en-US" sz="2000" b="1" dirty="0">
                <a:latin typeface="Times New Roman" panose="02020603050405020304" pitchFamily="18" charset="0"/>
                <a:cs typeface="Times New Roman" panose="02020603050405020304" pitchFamily="18" charset="0"/>
              </a:rPr>
              <a:t>AI-powered threat detection system </a:t>
            </a:r>
            <a:r>
              <a:rPr lang="en-US" sz="2000" dirty="0">
                <a:latin typeface="Times New Roman" panose="02020603050405020304" pitchFamily="18" charset="0"/>
                <a:cs typeface="Times New Roman" panose="02020603050405020304" pitchFamily="18" charset="0"/>
              </a:rPr>
              <a:t>processes Sysmon logs using Splunk, and an ML model will automatically detect and classify threats. This helps in reducing the time to respond, the chances of human error, and helps organizations to avoid risks.</a:t>
            </a:r>
          </a:p>
        </p:txBody>
      </p:sp>
    </p:spTree>
    <p:extLst>
      <p:ext uri="{BB962C8B-B14F-4D97-AF65-F5344CB8AC3E}">
        <p14:creationId xmlns:p14="http://schemas.microsoft.com/office/powerpoint/2010/main" val="415754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4BC72-81CF-3BFC-9479-74D7E58B303F}"/>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Problem Statement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B0B1516-04CF-6FED-2075-C9815D27D27E}"/>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The traditional cybersecurity approaches are slow, inelegant, and require more effort to implement, security analysts review logs using SIEM and other endpoint detection tools to identify threats. This is a slow process and can result in increased incident response time, more vulnerabilities, and financial loss; sometimes it can take weeks or months to detect a threat.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and faster systems to detect these threats to avoid the consequences discussed above. </a:t>
            </a:r>
          </a:p>
          <a:p>
            <a:pPr marL="0" indent="0" algn="just">
              <a:buNone/>
            </a:pPr>
            <a:r>
              <a:rPr lang="en-US" sz="2000" dirty="0">
                <a:latin typeface="Times New Roman" panose="02020603050405020304" pitchFamily="18" charset="0"/>
                <a:cs typeface="Times New Roman" panose="02020603050405020304" pitchFamily="18" charset="0"/>
              </a:rPr>
              <a:t>The main aim of our project is to design an AI-based threat detection system using Sysmon logs, Splunk, and ML models to automate this security monitoring task. This helps in reducing the human errors, enhance the threat detection, and decreases response time.</a:t>
            </a:r>
          </a:p>
        </p:txBody>
      </p:sp>
    </p:spTree>
    <p:extLst>
      <p:ext uri="{BB962C8B-B14F-4D97-AF65-F5344CB8AC3E}">
        <p14:creationId xmlns:p14="http://schemas.microsoft.com/office/powerpoint/2010/main" val="100877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CB8F7D-B966-D091-9127-D9FB54A6AFD2}"/>
              </a:ext>
            </a:extLst>
          </p:cNvPr>
          <p:cNvSpPr>
            <a:spLocks noGrp="1"/>
          </p:cNvSpPr>
          <p:nvPr>
            <p:ph type="title"/>
          </p:nvPr>
        </p:nvSpPr>
        <p:spPr>
          <a:xfrm>
            <a:off x="838200" y="556995"/>
            <a:ext cx="10515600" cy="1133693"/>
          </a:xfrm>
        </p:spPr>
        <p:txBody>
          <a:bodyPr>
            <a:normAutofit/>
          </a:bodyPr>
          <a:lstStyle/>
          <a:p>
            <a:pPr algn="ctr"/>
            <a:r>
              <a:rPr lang="en-US" sz="4800" b="1" dirty="0">
                <a:solidFill>
                  <a:schemeClr val="tx1">
                    <a:lumMod val="95000"/>
                    <a:lumOff val="5000"/>
                  </a:schemeClr>
                </a:solidFill>
                <a:latin typeface="Times New Roman" panose="02020603050405020304" pitchFamily="18" charset="0"/>
                <a:cs typeface="Times New Roman" panose="02020603050405020304" pitchFamily="18" charset="0"/>
              </a:rPr>
              <a:t>Solution</a:t>
            </a:r>
          </a:p>
        </p:txBody>
      </p:sp>
      <p:graphicFrame>
        <p:nvGraphicFramePr>
          <p:cNvPr id="5" name="Content Placeholder 2">
            <a:extLst>
              <a:ext uri="{FF2B5EF4-FFF2-40B4-BE49-F238E27FC236}">
                <a16:creationId xmlns:a16="http://schemas.microsoft.com/office/drawing/2014/main" id="{A7BAB2BA-DA23-0699-53F3-C1F3E15A8C2A}"/>
              </a:ext>
            </a:extLst>
          </p:cNvPr>
          <p:cNvGraphicFramePr>
            <a:graphicFrameLocks noGrp="1"/>
          </p:cNvGraphicFramePr>
          <p:nvPr>
            <p:ph idx="1"/>
            <p:extLst>
              <p:ext uri="{D42A27DB-BD31-4B8C-83A1-F6EECF244321}">
                <p14:modId xmlns:p14="http://schemas.microsoft.com/office/powerpoint/2010/main" val="12309804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20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5D5E99-395F-71A9-19D8-8BC8F6ECFFD2}"/>
              </a:ext>
            </a:extLst>
          </p:cNvPr>
          <p:cNvSpPr>
            <a:spLocks noGrp="1"/>
          </p:cNvSpPr>
          <p:nvPr>
            <p:ph type="title"/>
          </p:nvPr>
        </p:nvSpPr>
        <p:spPr>
          <a:xfrm>
            <a:off x="660040" y="2767106"/>
            <a:ext cx="3378563" cy="3071906"/>
          </a:xfrm>
        </p:spPr>
        <p:txBody>
          <a:bodyPr vert="horz" lIns="91440" tIns="45720" rIns="91440" bIns="45720" rtlCol="0" anchor="t">
            <a:normAutofit/>
          </a:bodyPr>
          <a:lstStyle/>
          <a:p>
            <a:pPr algn="ctr"/>
            <a:r>
              <a:rPr lang="en-US" sz="4000" b="1" kern="1200" dirty="0">
                <a:solidFill>
                  <a:srgbClr val="FFFFFF"/>
                </a:solidFill>
                <a:effectLst/>
                <a:latin typeface="Times New Roman" panose="02020603050405020304" pitchFamily="18" charset="0"/>
                <a:cs typeface="Times New Roman" panose="02020603050405020304" pitchFamily="18" charset="0"/>
              </a:rPr>
              <a:t>High-Level Architecture</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AI-generated content may be incorrect.">
            <a:extLst>
              <a:ext uri="{FF2B5EF4-FFF2-40B4-BE49-F238E27FC236}">
                <a16:creationId xmlns:a16="http://schemas.microsoft.com/office/drawing/2014/main" id="{1BE6A73C-65BB-726D-B0B8-B8DA6AEDC8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3840" y="559619"/>
            <a:ext cx="7584336" cy="5479682"/>
          </a:xfrm>
          <a:prstGeom prst="rect">
            <a:avLst/>
          </a:prstGeom>
        </p:spPr>
      </p:pic>
    </p:spTree>
    <p:extLst>
      <p:ext uri="{BB962C8B-B14F-4D97-AF65-F5344CB8AC3E}">
        <p14:creationId xmlns:p14="http://schemas.microsoft.com/office/powerpoint/2010/main" val="452523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D14A8-B9DF-1DD3-0980-F3C6AEDC58F1}"/>
              </a:ext>
            </a:extLst>
          </p:cNvPr>
          <p:cNvSpPr>
            <a:spLocks noGrp="1"/>
          </p:cNvSpPr>
          <p:nvPr>
            <p:ph type="title"/>
          </p:nvPr>
        </p:nvSpPr>
        <p:spPr>
          <a:xfrm>
            <a:off x="1156851" y="637762"/>
            <a:ext cx="9888496" cy="900131"/>
          </a:xfrm>
        </p:spPr>
        <p:txBody>
          <a:bodyPr anchor="t">
            <a:normAutofit/>
          </a:bodyPr>
          <a:lstStyle/>
          <a:p>
            <a:pPr algn="ctr"/>
            <a:r>
              <a:rPr lang="en-US" b="1"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Minimum Viable Product (MVP)</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72F5D-B9CE-3284-1C33-F112A09503CE}"/>
              </a:ext>
            </a:extLst>
          </p:cNvPr>
          <p:cNvSpPr>
            <a:spLocks noGrp="1"/>
          </p:cNvSpPr>
          <p:nvPr>
            <p:ph idx="1"/>
          </p:nvPr>
        </p:nvSpPr>
        <p:spPr>
          <a:xfrm>
            <a:off x="1155548" y="2217343"/>
            <a:ext cx="10532869" cy="4193397"/>
          </a:xfrm>
        </p:spPr>
        <p:txBody>
          <a:bodyPr>
            <a:normAutofit fontScale="92500" lnSpcReduction="10000"/>
          </a:bodyPr>
          <a:lstStyle/>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Our project's main goal is to develop a fully working AI-based threat detection system that can make automatic decisions on threats using Sysmon logs, Splunk, and machine learning models. We also want to ensure that there are no disturbances in the data flow from logging to detection, and the analysis and visualization are real-time.</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Data collection &amp; preprocessing:</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Enable Sysmon for system events tracking such as process creation, network connections, and file changes.</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Employ Splunk to gather and analyze Sysmon logs and eliminate unnecessary information and prepare it for analysis.</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AI-Powered threat detection: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Export the preprocessed logs from Splunk into a Jupyter notebook for training of the ML models.</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Train multiple ML models on the attacks based on their patterns in the past.</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Assess the models by their precision, recall, F1 score, and AUC-ROC to achieve optimal results.</a:t>
            </a:r>
          </a:p>
          <a:p>
            <a:pPr algn="just"/>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Security insights &amp; visualization: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Develop Splunk dashboards that can present security patterns, identified threats, and system exceptions for better visualization.</a:t>
            </a:r>
          </a:p>
          <a:p>
            <a:pPr marL="0" indent="0" algn="just">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By using this MVP, we can create a real-time AI-based threat detection system to enhance the security team's ability to easily identify and respond to the threats.</a:t>
            </a:r>
          </a:p>
        </p:txBody>
      </p:sp>
    </p:spTree>
    <p:extLst>
      <p:ext uri="{BB962C8B-B14F-4D97-AF65-F5344CB8AC3E}">
        <p14:creationId xmlns:p14="http://schemas.microsoft.com/office/powerpoint/2010/main" val="196709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C5DFF8-523E-ECC5-E877-891918EB4D65}"/>
              </a:ext>
            </a:extLst>
          </p:cNvPr>
          <p:cNvSpPr>
            <a:spLocks noGrp="1"/>
          </p:cNvSpPr>
          <p:nvPr>
            <p:ph type="title"/>
          </p:nvPr>
        </p:nvSpPr>
        <p:spPr>
          <a:xfrm>
            <a:off x="1371597" y="348865"/>
            <a:ext cx="10044023" cy="877729"/>
          </a:xfrm>
        </p:spPr>
        <p:txBody>
          <a:bodyPr anchor="ctr">
            <a:normAutofit/>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Gantt Chart</a:t>
            </a:r>
            <a:endParaRPr lang="en-US" dirty="0">
              <a:solidFill>
                <a:srgbClr val="FFFFFF"/>
              </a:solidFill>
            </a:endParaRPr>
          </a:p>
        </p:txBody>
      </p:sp>
      <p:graphicFrame>
        <p:nvGraphicFramePr>
          <p:cNvPr id="4" name="Content Placeholder 3">
            <a:extLst>
              <a:ext uri="{FF2B5EF4-FFF2-40B4-BE49-F238E27FC236}">
                <a16:creationId xmlns:a16="http://schemas.microsoft.com/office/drawing/2014/main" id="{FA3601DA-F44E-49FB-7A8E-0323BA599C3D}"/>
              </a:ext>
            </a:extLst>
          </p:cNvPr>
          <p:cNvGraphicFramePr>
            <a:graphicFrameLocks noGrp="1"/>
          </p:cNvGraphicFramePr>
          <p:nvPr>
            <p:ph idx="1"/>
            <p:extLst>
              <p:ext uri="{D42A27DB-BD31-4B8C-83A1-F6EECF244321}">
                <p14:modId xmlns:p14="http://schemas.microsoft.com/office/powerpoint/2010/main" val="4218770941"/>
              </p:ext>
            </p:extLst>
          </p:nvPr>
        </p:nvGraphicFramePr>
        <p:xfrm>
          <a:off x="644056" y="2325294"/>
          <a:ext cx="10927830" cy="3767376"/>
        </p:xfrm>
        <a:graphic>
          <a:graphicData uri="http://schemas.openxmlformats.org/drawingml/2006/table">
            <a:tbl>
              <a:tblPr firstRow="1" bandRow="1">
                <a:tableStyleId>{5C22544A-7EE6-4342-B048-85BDC9FD1C3A}</a:tableStyleId>
              </a:tblPr>
              <a:tblGrid>
                <a:gridCol w="1984921">
                  <a:extLst>
                    <a:ext uri="{9D8B030D-6E8A-4147-A177-3AD203B41FA5}">
                      <a16:colId xmlns:a16="http://schemas.microsoft.com/office/drawing/2014/main" val="3996808096"/>
                    </a:ext>
                  </a:extLst>
                </a:gridCol>
                <a:gridCol w="8942909">
                  <a:extLst>
                    <a:ext uri="{9D8B030D-6E8A-4147-A177-3AD203B41FA5}">
                      <a16:colId xmlns:a16="http://schemas.microsoft.com/office/drawing/2014/main" val="1148193304"/>
                    </a:ext>
                  </a:extLst>
                </a:gridCol>
              </a:tblGrid>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Task</a:t>
                      </a:r>
                      <a:endParaRPr lang="en-US" sz="2000" b="1"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391998508"/>
                  </a:ext>
                </a:extLst>
              </a:tr>
              <a:tr h="1036741">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1-2</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dirty="0">
                          <a:effectLst/>
                          <a:latin typeface="Times New Roman" panose="02020603050405020304" pitchFamily="18" charset="0"/>
                          <a:cs typeface="Times New Roman" panose="02020603050405020304" pitchFamily="18" charset="0"/>
                        </a:rPr>
                        <a:t>Literature Review &amp; Data Collection (Sysmon + Splunk Setup)</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2243348474"/>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3-4</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a:effectLst/>
                          <a:latin typeface="Times New Roman" panose="02020603050405020304" pitchFamily="18" charset="0"/>
                          <a:cs typeface="Times New Roman" panose="02020603050405020304" pitchFamily="18" charset="0"/>
                        </a:rPr>
                        <a:t>Data Preprocessing &amp; Feature Engineering</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2803748358"/>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5-6</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it-IT" sz="2000" u="none" strike="noStrike">
                          <a:effectLst/>
                          <a:latin typeface="Times New Roman" panose="02020603050405020304" pitchFamily="18" charset="0"/>
                          <a:cs typeface="Times New Roman" panose="02020603050405020304" pitchFamily="18" charset="0"/>
                        </a:rPr>
                        <a:t>Model Development (ML/AI models)</a:t>
                      </a:r>
                      <a:endParaRPr lang="it-IT"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3589284085"/>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7</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a:effectLst/>
                          <a:latin typeface="Times New Roman" panose="02020603050405020304" pitchFamily="18" charset="0"/>
                          <a:cs typeface="Times New Roman" panose="02020603050405020304" pitchFamily="18" charset="0"/>
                        </a:rPr>
                        <a:t>Model Evaluation &amp; Optimization</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1425085931"/>
                  </a:ext>
                </a:extLst>
              </a:tr>
              <a:tr h="546127">
                <a:tc>
                  <a:txBody>
                    <a:bodyPr/>
                    <a:lstStyle/>
                    <a:p>
                      <a:pPr algn="ctr" fontAlgn="ctr"/>
                      <a:r>
                        <a:rPr lang="en-US" sz="2000" u="none" strike="noStrike">
                          <a:effectLst/>
                          <a:latin typeface="Times New Roman" panose="02020603050405020304" pitchFamily="18" charset="0"/>
                          <a:cs typeface="Times New Roman" panose="02020603050405020304" pitchFamily="18" charset="0"/>
                        </a:rPr>
                        <a:t>week 8</a:t>
                      </a: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tc>
                  <a:txBody>
                    <a:bodyPr/>
                    <a:lstStyle/>
                    <a:p>
                      <a:pPr algn="l" fontAlgn="ctr"/>
                      <a:r>
                        <a:rPr lang="en-US" sz="2000" u="none" strike="noStrike" dirty="0">
                          <a:effectLst/>
                          <a:latin typeface="Times New Roman" panose="02020603050405020304" pitchFamily="18" charset="0"/>
                          <a:cs typeface="Times New Roman" panose="02020603050405020304" pitchFamily="18" charset="0"/>
                        </a:rPr>
                        <a:t>Deployment &amp; Dashboard Creation</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8717" marR="18717" marT="18717" marB="0" anchor="ctr"/>
                </a:tc>
                <a:extLst>
                  <a:ext uri="{0D108BD9-81ED-4DB2-BD59-A6C34878D82A}">
                    <a16:rowId xmlns:a16="http://schemas.microsoft.com/office/drawing/2014/main" val="1080490408"/>
                  </a:ext>
                </a:extLst>
              </a:tr>
            </a:tbl>
          </a:graphicData>
        </a:graphic>
      </p:graphicFrame>
    </p:spTree>
    <p:extLst>
      <p:ext uri="{BB962C8B-B14F-4D97-AF65-F5344CB8AC3E}">
        <p14:creationId xmlns:p14="http://schemas.microsoft.com/office/powerpoint/2010/main" val="259989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629</TotalTime>
  <Words>1010</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Sysmon Sysinternal Telemetry and Threat Intelligence </vt:lpstr>
      <vt:lpstr>Literature review and analysis, project plan</vt:lpstr>
      <vt:lpstr>Abstract</vt:lpstr>
      <vt:lpstr>Business Need</vt:lpstr>
      <vt:lpstr>Problem Statement</vt:lpstr>
      <vt:lpstr>Solution</vt:lpstr>
      <vt:lpstr>High-Level Architecture</vt:lpstr>
      <vt:lpstr>Minimum Viable Product (MVP)</vt:lpstr>
      <vt:lpstr>Gantt Chart</vt:lpstr>
      <vt:lpstr>Peer-Reviewed Articles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Malavika Reddy Kotha</dc:creator>
  <cp:lastModifiedBy>Malavika Reddy Kotha</cp:lastModifiedBy>
  <cp:revision>1</cp:revision>
  <dcterms:created xsi:type="dcterms:W3CDTF">2025-03-09T01:39:41Z</dcterms:created>
  <dcterms:modified xsi:type="dcterms:W3CDTF">2025-03-13T01:13:12Z</dcterms:modified>
</cp:coreProperties>
</file>