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69F-36CD-354B-9A80-9D5710CAF9E8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F8F5-FB9D-D64C-AB2C-DA82421C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69F-36CD-354B-9A80-9D5710CAF9E8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F8F5-FB9D-D64C-AB2C-DA82421C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7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69F-36CD-354B-9A80-9D5710CAF9E8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F8F5-FB9D-D64C-AB2C-DA82421C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6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69F-36CD-354B-9A80-9D5710CAF9E8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F8F5-FB9D-D64C-AB2C-DA82421C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4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69F-36CD-354B-9A80-9D5710CAF9E8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F8F5-FB9D-D64C-AB2C-DA82421C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69F-36CD-354B-9A80-9D5710CAF9E8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F8F5-FB9D-D64C-AB2C-DA82421C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8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69F-36CD-354B-9A80-9D5710CAF9E8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F8F5-FB9D-D64C-AB2C-DA82421C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69F-36CD-354B-9A80-9D5710CAF9E8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F8F5-FB9D-D64C-AB2C-DA82421C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69F-36CD-354B-9A80-9D5710CAF9E8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F8F5-FB9D-D64C-AB2C-DA82421C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69F-36CD-354B-9A80-9D5710CAF9E8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F8F5-FB9D-D64C-AB2C-DA82421C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69F-36CD-354B-9A80-9D5710CAF9E8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F8F5-FB9D-D64C-AB2C-DA82421C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0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D69F-36CD-354B-9A80-9D5710CAF9E8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5F8F5-FB9D-D64C-AB2C-DA82421C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3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Orchestra Conductor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ECE532 Team 3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Hardik</a:t>
            </a:r>
            <a:r>
              <a:rPr lang="en-US" dirty="0" smtClean="0"/>
              <a:t> Patel, </a:t>
            </a:r>
            <a:r>
              <a:rPr lang="en-US" dirty="0" err="1" smtClean="0"/>
              <a:t>Parul</a:t>
            </a:r>
            <a:r>
              <a:rPr lang="en-US" dirty="0" smtClean="0"/>
              <a:t> Seth, Marian Kotormus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2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 Block Diagram</a:t>
            </a:r>
            <a:endParaRPr lang="en-US" dirty="0"/>
          </a:p>
        </p:txBody>
      </p:sp>
      <p:pic>
        <p:nvPicPr>
          <p:cNvPr id="11" name="Picture 10" descr="Screen Shot 2015-04-07 at 3.2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00" y="1681566"/>
            <a:ext cx="7680651" cy="460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1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Input + Marker Tracking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58769" y="2158936"/>
            <a:ext cx="1715402" cy="19464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OV7670 Capture module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75021" y="2158934"/>
            <a:ext cx="2008346" cy="19464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Marker Tracker</a:t>
            </a:r>
          </a:p>
          <a:p>
            <a:pPr algn="ctr"/>
            <a:r>
              <a:rPr lang="en-US" dirty="0" smtClean="0"/>
              <a:t>RGB color matching + marker location averaging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160" y="2158934"/>
            <a:ext cx="1715402" cy="19464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AXI4 Bus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6183367" y="3132170"/>
            <a:ext cx="59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3874171" y="3132170"/>
            <a:ext cx="300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" name="Rounded Rectangle 10"/>
          <p:cNvSpPr/>
          <p:nvPr/>
        </p:nvSpPr>
        <p:spPr>
          <a:xfrm>
            <a:off x="373439" y="2569352"/>
            <a:ext cx="1306997" cy="11256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4" idx="1"/>
          </p:cNvCxnSpPr>
          <p:nvPr/>
        </p:nvCxnSpPr>
        <p:spPr>
          <a:xfrm>
            <a:off x="1680436" y="3132170"/>
            <a:ext cx="47833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5" name="Rounded Rectangle 14"/>
          <p:cNvSpPr/>
          <p:nvPr/>
        </p:nvSpPr>
        <p:spPr>
          <a:xfrm>
            <a:off x="6777160" y="4567279"/>
            <a:ext cx="1887215" cy="14680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TFT Controller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299068" y="4517792"/>
            <a:ext cx="1715402" cy="15340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on </a:t>
            </a:r>
            <a:r>
              <a:rPr lang="en-US" dirty="0" err="1" smtClean="0"/>
              <a:t>Microblaze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6014470" y="5284833"/>
            <a:ext cx="762690" cy="16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5" idx="2"/>
            <a:endCxn id="16" idx="0"/>
          </p:cNvCxnSpPr>
          <p:nvPr/>
        </p:nvCxnSpPr>
        <p:spPr>
          <a:xfrm flipH="1">
            <a:off x="5156769" y="4105406"/>
            <a:ext cx="22425" cy="412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6295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Once the motion tracking module gives out the points collected by it, the gesture recognition algorithm processes them and tries to match it with the existing gestures.</a:t>
            </a:r>
          </a:p>
          <a:p>
            <a:pPr algn="just"/>
            <a:r>
              <a:rPr lang="en-US" dirty="0" smtClean="0"/>
              <a:t>When the gesture matches to any one the pre coded gestures, it signals the song module to change the tempo.</a:t>
            </a:r>
          </a:p>
          <a:p>
            <a:pPr algn="just"/>
            <a:r>
              <a:rPr lang="en-US" dirty="0" smtClean="0"/>
              <a:t>If it does not match any, the already playing tempo continues.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7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17510"/>
          </a:xfrm>
        </p:spPr>
        <p:txBody>
          <a:bodyPr>
            <a:normAutofit/>
          </a:bodyPr>
          <a:lstStyle/>
          <a:p>
            <a:r>
              <a:rPr lang="en-US" sz="2400" dirty="0"/>
              <a:t>The song </a:t>
            </a:r>
            <a:r>
              <a:rPr lang="en-US" sz="2400" dirty="0" err="1"/>
              <a:t>ip</a:t>
            </a:r>
            <a:r>
              <a:rPr lang="en-US" sz="2400" dirty="0"/>
              <a:t> produces sound by flipping the output bit between 1 and 0 at the frequency of the note required.</a:t>
            </a:r>
          </a:p>
          <a:p>
            <a:r>
              <a:rPr lang="en-US" sz="2400" dirty="0"/>
              <a:t>•A counter chooses the required note to play and for how long to play.</a:t>
            </a:r>
          </a:p>
          <a:p>
            <a:r>
              <a:rPr lang="en-US" sz="2400" dirty="0"/>
              <a:t>•IP takes ‘tempo’ as an input from the gesture recognition algorithm.</a:t>
            </a:r>
          </a:p>
          <a:p>
            <a:r>
              <a:rPr lang="en-US" sz="2400" dirty="0"/>
              <a:t>•Tempo makes the counter run faster or slower as required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99196" y="4534295"/>
            <a:ext cx="1715402" cy="19464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IP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74369" y="4534295"/>
            <a:ext cx="1715402" cy="19464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AXI4 Bus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  <a:endCxn id="4" idx="3"/>
          </p:cNvCxnSpPr>
          <p:nvPr/>
        </p:nvCxnSpPr>
        <p:spPr>
          <a:xfrm flipH="1" flipV="1">
            <a:off x="4914598" y="5507530"/>
            <a:ext cx="65977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7" name="Rounded Rectangle 6"/>
          <p:cNvSpPr/>
          <p:nvPr/>
        </p:nvSpPr>
        <p:spPr>
          <a:xfrm>
            <a:off x="1084670" y="4638555"/>
            <a:ext cx="1306997" cy="777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LPF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1"/>
            <a:endCxn id="7" idx="3"/>
          </p:cNvCxnSpPr>
          <p:nvPr/>
        </p:nvCxnSpPr>
        <p:spPr>
          <a:xfrm flipH="1" flipV="1">
            <a:off x="2391667" y="5027186"/>
            <a:ext cx="807529" cy="480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" name="Rounded Rectangle 9"/>
          <p:cNvSpPr/>
          <p:nvPr/>
        </p:nvSpPr>
        <p:spPr>
          <a:xfrm>
            <a:off x="1084670" y="5769485"/>
            <a:ext cx="1066543" cy="777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Mono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0" idx="3"/>
          </p:cNvCxnSpPr>
          <p:nvPr/>
        </p:nvCxnSpPr>
        <p:spPr>
          <a:xfrm flipH="1">
            <a:off x="2151213" y="5415816"/>
            <a:ext cx="1047983" cy="74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7126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183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Orchestra Conductor Simulator</vt:lpstr>
      <vt:lpstr>Overall Design Block Diagram</vt:lpstr>
      <vt:lpstr>Camera Input + Marker Tracking</vt:lpstr>
      <vt:lpstr>Gesture Recognition</vt:lpstr>
      <vt:lpstr>Audio IP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 Kotormus</dc:creator>
  <cp:lastModifiedBy>Marian Kotormus</cp:lastModifiedBy>
  <cp:revision>15</cp:revision>
  <dcterms:created xsi:type="dcterms:W3CDTF">2015-04-07T19:18:57Z</dcterms:created>
  <dcterms:modified xsi:type="dcterms:W3CDTF">2015-04-11T16:41:55Z</dcterms:modified>
</cp:coreProperties>
</file>