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2355-23C8-4A2F-ABF3-5A8E97FE3873}" type="datetimeFigureOut">
              <a:rPr lang="cs-CZ" smtClean="0"/>
              <a:t>16.05.2019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4FAB5-548F-441E-BFFE-2F776525665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2355-23C8-4A2F-ABF3-5A8E97FE3873}" type="datetimeFigureOut">
              <a:rPr lang="cs-CZ" smtClean="0"/>
              <a:t>16.05.2019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FAB5-548F-441E-BFFE-2F776525665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2355-23C8-4A2F-ABF3-5A8E97FE3873}" type="datetimeFigureOut">
              <a:rPr lang="cs-CZ" smtClean="0"/>
              <a:t>16.05.2019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FAB5-548F-441E-BFFE-2F776525665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2355-23C8-4A2F-ABF3-5A8E97FE3873}" type="datetimeFigureOut">
              <a:rPr lang="cs-CZ" smtClean="0"/>
              <a:t>16.05.2019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FAB5-548F-441E-BFFE-2F776525665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2355-23C8-4A2F-ABF3-5A8E97FE3873}" type="datetimeFigureOut">
              <a:rPr lang="cs-CZ" smtClean="0"/>
              <a:t>16.05.2019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FAB5-548F-441E-BFFE-2F776525665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2355-23C8-4A2F-ABF3-5A8E97FE3873}" type="datetimeFigureOut">
              <a:rPr lang="cs-CZ" smtClean="0"/>
              <a:t>16.05.2019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FAB5-548F-441E-BFFE-2F776525665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2355-23C8-4A2F-ABF3-5A8E97FE3873}" type="datetimeFigureOut">
              <a:rPr lang="cs-CZ" smtClean="0"/>
              <a:t>16.05.2019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FAB5-548F-441E-BFFE-2F7765256651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2355-23C8-4A2F-ABF3-5A8E97FE3873}" type="datetimeFigureOut">
              <a:rPr lang="cs-CZ" smtClean="0"/>
              <a:t>16.05.2019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FAB5-548F-441E-BFFE-2F776525665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2355-23C8-4A2F-ABF3-5A8E97FE3873}" type="datetimeFigureOut">
              <a:rPr lang="cs-CZ" smtClean="0"/>
              <a:t>16.05.2019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FAB5-548F-441E-BFFE-2F776525665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2355-23C8-4A2F-ABF3-5A8E97FE3873}" type="datetimeFigureOut">
              <a:rPr lang="cs-CZ" smtClean="0"/>
              <a:t>16.05.2019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FAB5-548F-441E-BFFE-2F776525665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2355-23C8-4A2F-ABF3-5A8E97FE3873}" type="datetimeFigureOut">
              <a:rPr lang="cs-CZ" smtClean="0"/>
              <a:t>16.05.2019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FAB5-548F-441E-BFFE-2F776525665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AC22355-23C8-4A2F-ABF3-5A8E97FE3873}" type="datetimeFigureOut">
              <a:rPr lang="cs-CZ" smtClean="0"/>
              <a:t>16.05.2019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AE4FAB5-548F-441E-BFFE-2F776525665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4400" dirty="0" smtClean="0"/>
              <a:t>Dlouhodobá maturitní práce</a:t>
            </a:r>
            <a:br>
              <a:rPr lang="cs-CZ" sz="4400" dirty="0" smtClean="0"/>
            </a:br>
            <a:r>
              <a:rPr lang="cs-CZ" sz="5400" dirty="0"/>
              <a:t/>
            </a:r>
            <a:br>
              <a:rPr lang="cs-CZ" sz="5400" dirty="0"/>
            </a:br>
            <a:r>
              <a:rPr lang="cs-CZ" sz="5400" dirty="0" smtClean="0"/>
              <a:t>Inteligentní tavná pistole</a:t>
            </a:r>
            <a:br>
              <a:rPr lang="cs-CZ" sz="5400" dirty="0" smtClean="0"/>
            </a:br>
            <a:endParaRPr lang="cs-CZ" sz="5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27584" y="4953000"/>
            <a:ext cx="7560840" cy="1219200"/>
          </a:xfrm>
        </p:spPr>
        <p:txBody>
          <a:bodyPr>
            <a:normAutofit fontScale="92500" lnSpcReduction="20000"/>
          </a:bodyPr>
          <a:lstStyle/>
          <a:p>
            <a:r>
              <a:rPr lang="cs-CZ" dirty="0" smtClean="0"/>
              <a:t>Martin Kousal, S4E</a:t>
            </a:r>
          </a:p>
          <a:p>
            <a:endParaRPr lang="cs-CZ" dirty="0" smtClean="0"/>
          </a:p>
          <a:p>
            <a:r>
              <a:rPr lang="cs-CZ" sz="2100" dirty="0"/>
              <a:t>Střední průmyslová škola a Vyšší odborná škola Brno, Sokolská,</a:t>
            </a:r>
            <a:br>
              <a:rPr lang="cs-CZ" sz="2100" dirty="0"/>
            </a:br>
            <a:r>
              <a:rPr lang="cs-CZ" sz="2100" dirty="0"/>
              <a:t>příspěvková organizace</a:t>
            </a:r>
          </a:p>
        </p:txBody>
      </p:sp>
    </p:spTree>
    <p:extLst>
      <p:ext uri="{BB962C8B-B14F-4D97-AF65-F5344CB8AC3E}">
        <p14:creationId xmlns:p14="http://schemas.microsoft.com/office/powerpoint/2010/main" val="10363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Splnění cíle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1556792"/>
            <a:ext cx="8229600" cy="4525963"/>
          </a:xfrm>
        </p:spPr>
        <p:txBody>
          <a:bodyPr>
            <a:normAutofit/>
          </a:bodyPr>
          <a:lstStyle/>
          <a:p>
            <a:r>
              <a:rPr lang="cs-CZ" sz="2800" dirty="0" smtClean="0"/>
              <a:t>Možnost nastavení teploty a její automatické udržování</a:t>
            </a:r>
          </a:p>
          <a:p>
            <a:r>
              <a:rPr lang="cs-CZ" sz="2800" dirty="0" smtClean="0"/>
              <a:t>Větší uživatelský komfort</a:t>
            </a:r>
          </a:p>
          <a:p>
            <a:r>
              <a:rPr lang="cs-CZ" sz="2800" dirty="0" smtClean="0"/>
              <a:t>Výrazné zjednodušení práce</a:t>
            </a:r>
          </a:p>
          <a:p>
            <a:r>
              <a:rPr lang="cs-CZ" sz="2800" dirty="0" smtClean="0"/>
              <a:t>Úspora času a energie</a:t>
            </a:r>
            <a:endParaRPr lang="cs-CZ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5141193" y="2849513"/>
            <a:ext cx="4581128" cy="343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8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600200"/>
          </a:xfrm>
        </p:spPr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5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Cíl práce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2" descr="C:\Users\Martin\Downloads\Fotky_stazene_aplikaci_AirDroid\IMG_20180214_1039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39978"/>
            <a:ext cx="4017544" cy="301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056" y="3429000"/>
            <a:ext cx="3880776" cy="29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Šipka doprava 5"/>
          <p:cNvSpPr/>
          <p:nvPr/>
        </p:nvSpPr>
        <p:spPr>
          <a:xfrm rot="1901026">
            <a:off x="4008721" y="3452228"/>
            <a:ext cx="1207959" cy="939845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1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Blokové schéma zapojení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8750" y="1844824"/>
            <a:ext cx="6451653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8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komponenty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>
            <a:off x="1874599" y="1716876"/>
            <a:ext cx="5394803" cy="404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Přímá spojnice se šipkou 4"/>
          <p:cNvCxnSpPr/>
          <p:nvPr/>
        </p:nvCxnSpPr>
        <p:spPr>
          <a:xfrm flipV="1">
            <a:off x="1604341" y="4725144"/>
            <a:ext cx="3343030" cy="7752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/>
          <p:cNvSpPr txBox="1"/>
          <p:nvPr/>
        </p:nvSpPr>
        <p:spPr>
          <a:xfrm>
            <a:off x="107056" y="5315695"/>
            <a:ext cx="143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Ohřev lepidla</a:t>
            </a:r>
            <a:endParaRPr lang="cs-CZ" dirty="0"/>
          </a:p>
        </p:txBody>
      </p:sp>
      <p:cxnSp>
        <p:nvCxnSpPr>
          <p:cNvPr id="7" name="Přímá spojnice se šipkou 6"/>
          <p:cNvCxnSpPr/>
          <p:nvPr/>
        </p:nvCxnSpPr>
        <p:spPr>
          <a:xfrm flipH="1" flipV="1">
            <a:off x="5292080" y="4769001"/>
            <a:ext cx="2304256" cy="60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7631394" y="5188550"/>
            <a:ext cx="144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Teplotní čidlo</a:t>
            </a:r>
            <a:endParaRPr lang="cs-CZ" dirty="0"/>
          </a:p>
        </p:txBody>
      </p:sp>
      <p:cxnSp>
        <p:nvCxnSpPr>
          <p:cNvPr id="9" name="Přímá spojnice se šipkou 8"/>
          <p:cNvCxnSpPr/>
          <p:nvPr/>
        </p:nvCxnSpPr>
        <p:spPr>
          <a:xfrm flipH="1" flipV="1">
            <a:off x="6012160" y="3085017"/>
            <a:ext cx="1944216" cy="3910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se šipkou 9"/>
          <p:cNvCxnSpPr/>
          <p:nvPr/>
        </p:nvCxnSpPr>
        <p:spPr>
          <a:xfrm flipH="1" flipV="1">
            <a:off x="5705450" y="3957965"/>
            <a:ext cx="2250926" cy="40551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ovéPole 10"/>
          <p:cNvSpPr txBox="1"/>
          <p:nvPr/>
        </p:nvSpPr>
        <p:spPr>
          <a:xfrm>
            <a:off x="8004494" y="4159316"/>
            <a:ext cx="8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Motory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8020555" y="329333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Displej</a:t>
            </a:r>
            <a:endParaRPr lang="cs-CZ" dirty="0"/>
          </a:p>
        </p:txBody>
      </p:sp>
      <p:cxnSp>
        <p:nvCxnSpPr>
          <p:cNvPr id="13" name="Přímá spojnice se šipkou 12"/>
          <p:cNvCxnSpPr/>
          <p:nvPr/>
        </p:nvCxnSpPr>
        <p:spPr>
          <a:xfrm flipV="1">
            <a:off x="1936636" y="3163279"/>
            <a:ext cx="1339220" cy="2120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/>
          <p:cNvSpPr txBox="1"/>
          <p:nvPr/>
        </p:nvSpPr>
        <p:spPr>
          <a:xfrm>
            <a:off x="15159" y="3144333"/>
            <a:ext cx="17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Řídící elektronika</a:t>
            </a:r>
            <a:endParaRPr lang="cs-CZ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107504" y="4221088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Posun lepidla</a:t>
            </a:r>
            <a:endParaRPr lang="cs-CZ" dirty="0"/>
          </a:p>
        </p:txBody>
      </p:sp>
      <p:cxnSp>
        <p:nvCxnSpPr>
          <p:cNvPr id="16" name="Přímá spojnice se šipkou 15"/>
          <p:cNvCxnSpPr/>
          <p:nvPr/>
        </p:nvCxnSpPr>
        <p:spPr>
          <a:xfrm flipV="1">
            <a:off x="1604341" y="3861048"/>
            <a:ext cx="3343030" cy="5447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cs-CZ" sz="4800" dirty="0" smtClean="0"/>
              <a:t>Řídící mikrokontrolér – ESP32</a:t>
            </a:r>
            <a:endParaRPr lang="cs-CZ" sz="48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 smtClean="0"/>
              <a:t>Hlavní výhody:</a:t>
            </a:r>
          </a:p>
          <a:p>
            <a:r>
              <a:rPr lang="cs-CZ" dirty="0" smtClean="0"/>
              <a:t>Wi-Fi + </a:t>
            </a:r>
            <a:r>
              <a:rPr lang="cs-CZ" dirty="0" err="1" smtClean="0"/>
              <a:t>Bluetooth</a:t>
            </a:r>
            <a:endParaRPr lang="cs-CZ" dirty="0" smtClean="0"/>
          </a:p>
          <a:p>
            <a:r>
              <a:rPr lang="cs-CZ" dirty="0" smtClean="0"/>
              <a:t>Vysoký výkon</a:t>
            </a:r>
          </a:p>
          <a:p>
            <a:r>
              <a:rPr lang="cs-CZ" dirty="0" smtClean="0"/>
              <a:t>Podpora velkého množství sběrnic</a:t>
            </a:r>
          </a:p>
          <a:p>
            <a:r>
              <a:rPr lang="cs-CZ" dirty="0" smtClean="0"/>
              <a:t>Nízká cena</a:t>
            </a:r>
          </a:p>
          <a:p>
            <a:r>
              <a:rPr lang="cs-CZ" dirty="0" smtClean="0"/>
              <a:t>Malé rozměry (25 x 18 mm)</a:t>
            </a:r>
            <a:endParaRPr lang="cs-CZ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93107"/>
            <a:ext cx="4094488" cy="354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0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Návrh zapojení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051" name="Picture 3" descr="C:\Users\Martin\Desktop\temp\A4-pow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11381"/>
            <a:ext cx="7128792" cy="491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68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Výroba DPS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2285396" cy="497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Šipka doprava 4"/>
          <p:cNvSpPr/>
          <p:nvPr/>
        </p:nvSpPr>
        <p:spPr>
          <a:xfrm>
            <a:off x="3424932" y="3452228"/>
            <a:ext cx="1207959" cy="939845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27" name="Picture 3" descr="C:\Users\Martin\Desktop\temp\board_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" t="13089" r="17858" b="13269"/>
          <a:stretch/>
        </p:blipFill>
        <p:spPr bwMode="auto">
          <a:xfrm>
            <a:off x="4618604" y="1628800"/>
            <a:ext cx="3705226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1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Návrh a výroba obalu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5896" y="2024627"/>
            <a:ext cx="5090697" cy="38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179" y1="93923" x2="35179" y2="93923"/>
                        <a14:foregroundMark x1="31270" y1="34346" x2="31270" y2="34346"/>
                        <a14:foregroundMark x1="34691" y1="92602" x2="34691" y2="92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4" y="1857896"/>
            <a:ext cx="3367256" cy="41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1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609673"/>
            <a:ext cx="8856984" cy="484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ivní">
  <a:themeElements>
    <a:clrScheme name="Exekutivní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ivní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ivn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70</TotalTime>
  <Words>92</Words>
  <Application>Microsoft Office PowerPoint</Application>
  <PresentationFormat>Předvádění na obrazovce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Exekutivní</vt:lpstr>
      <vt:lpstr>Dlouhodobá maturitní práce  Inteligentní tavná pistole </vt:lpstr>
      <vt:lpstr>Cíl práce</vt:lpstr>
      <vt:lpstr>Blokové schéma zapojení</vt:lpstr>
      <vt:lpstr>Základní komponenty</vt:lpstr>
      <vt:lpstr>Řídící mikrokontrolér – ESP32</vt:lpstr>
      <vt:lpstr>Návrh zapojení</vt:lpstr>
      <vt:lpstr>Výroba DPS</vt:lpstr>
      <vt:lpstr>Návrh a výroba obalu</vt:lpstr>
      <vt:lpstr>Programování</vt:lpstr>
      <vt:lpstr>Splnění cíle</vt:lpstr>
      <vt:lpstr>Děkuji za pozornost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Dlouhodobá maturitní práce  Inteligentní tavná pistole</dc:title>
  <dc:creator>Martin Kousal</dc:creator>
  <cp:lastModifiedBy>Martin Kousal</cp:lastModifiedBy>
  <cp:revision>9</cp:revision>
  <dcterms:created xsi:type="dcterms:W3CDTF">2019-05-16T17:34:00Z</dcterms:created>
  <dcterms:modified xsi:type="dcterms:W3CDTF">2019-05-16T19:02:19Z</dcterms:modified>
</cp:coreProperties>
</file>