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4" d="100"/>
          <a:sy n="124" d="100"/>
        </p:scale>
        <p:origin x="-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571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351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86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224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260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236095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10051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855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02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303591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4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DAAC45-3924-4446-A4BB-CDE2DC7C8E0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327F15-7BED-4FD1-8894-E9141A8917BD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theme/freelancer" TargetMode="External"/><Relationship Id="rId2" Type="http://schemas.openxmlformats.org/officeDocument/2006/relationships/hyperlink" Target="https://github.com/mkousal/URLShorten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65A168-FE99-42BF-A496-BDDAABABD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Sh</a:t>
            </a:r>
            <a:r>
              <a:rPr lang="cs-CZ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U</a:t>
            </a:r>
            <a:r>
              <a:rPr lang="cs-CZ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RL</a:t>
            </a:r>
            <a:endParaRPr lang="cs-CZ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ABA4933A-B692-41CB-9A20-9D5FC2ED2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800" cap="none" dirty="0" smtClean="0">
                <a:solidFill>
                  <a:srgbClr val="10BC9C"/>
                </a:solidFill>
              </a:rPr>
              <a:t>URL Shortener</a:t>
            </a:r>
            <a:endParaRPr lang="cs-CZ" sz="2800" cap="none" dirty="0">
              <a:solidFill>
                <a:srgbClr val="10B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44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92842"/>
          </a:xfrm>
        </p:spPr>
        <p:txBody>
          <a:bodyPr/>
          <a:lstStyle/>
          <a:p>
            <a:r>
              <a:rPr lang="cs-CZ" cap="none" dirty="0" smtClean="0">
                <a:latin typeface="+mn-lt"/>
              </a:rPr>
              <a:t>What is ShURL?</a:t>
            </a:r>
            <a:endParaRPr lang="cs-CZ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2158"/>
            <a:ext cx="10178322" cy="3597434"/>
          </a:xfrm>
        </p:spPr>
        <p:txBody>
          <a:bodyPr/>
          <a:lstStyle/>
          <a:p>
            <a:r>
              <a:rPr lang="cs-CZ" sz="2400" dirty="0" smtClean="0">
                <a:solidFill>
                  <a:schemeClr val="tx1"/>
                </a:solidFill>
              </a:rPr>
              <a:t>ShURL is URL shortener</a:t>
            </a:r>
          </a:p>
          <a:p>
            <a:r>
              <a:rPr lang="cs-CZ" sz="2400" dirty="0" smtClean="0">
                <a:solidFill>
                  <a:schemeClr val="tx1"/>
                </a:solidFill>
              </a:rPr>
              <a:t>Allows you to replace long links with short ones</a:t>
            </a:r>
          </a:p>
          <a:p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11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cap="none" dirty="0" smtClean="0"/>
              <a:t>Why to use ShURL</a:t>
            </a:r>
            <a:endParaRPr lang="cs-CZ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>
                <a:solidFill>
                  <a:schemeClr val="tx1"/>
                </a:solidFill>
              </a:rPr>
              <a:t>Completely free</a:t>
            </a:r>
          </a:p>
          <a:p>
            <a:r>
              <a:rPr lang="cs-CZ" sz="2400" dirty="0" smtClean="0">
                <a:solidFill>
                  <a:schemeClr val="tx1"/>
                </a:solidFill>
              </a:rPr>
              <a:t>Easy to use</a:t>
            </a:r>
          </a:p>
          <a:p>
            <a:r>
              <a:rPr lang="cs-CZ" sz="2400" dirty="0">
                <a:solidFill>
                  <a:schemeClr val="tx1"/>
                </a:solidFill>
              </a:rPr>
              <a:t>Without </a:t>
            </a:r>
            <a:r>
              <a:rPr lang="cs-CZ" sz="2400" dirty="0" smtClean="0">
                <a:solidFill>
                  <a:schemeClr val="tx1"/>
                </a:solidFill>
              </a:rPr>
              <a:t>advertisements</a:t>
            </a:r>
          </a:p>
          <a:p>
            <a:r>
              <a:rPr lang="cs-CZ" sz="2400" dirty="0" smtClean="0">
                <a:solidFill>
                  <a:schemeClr val="tx1"/>
                </a:solidFill>
              </a:rPr>
              <a:t>Registration available</a:t>
            </a:r>
          </a:p>
          <a:p>
            <a:r>
              <a:rPr lang="cs-CZ" sz="2400" dirty="0" smtClean="0">
                <a:solidFill>
                  <a:schemeClr val="tx1"/>
                </a:solidFill>
              </a:rPr>
              <a:t>Unlimited links creation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7517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cap="none" dirty="0" smtClean="0"/>
              <a:t>How ShURL works</a:t>
            </a:r>
            <a:endParaRPr lang="cs-CZ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tx1"/>
                </a:solidFill>
              </a:rPr>
              <a:t>ShURL takes long link and saves it into database</a:t>
            </a:r>
          </a:p>
          <a:p>
            <a:r>
              <a:rPr lang="cs-CZ" sz="2400" dirty="0" smtClean="0">
                <a:solidFill>
                  <a:schemeClr val="tx1"/>
                </a:solidFill>
              </a:rPr>
              <a:t>Seven random characters will be assigned to the long link</a:t>
            </a:r>
          </a:p>
          <a:p>
            <a:r>
              <a:rPr lang="cs-CZ" sz="2400" dirty="0" smtClean="0">
                <a:solidFill>
                  <a:schemeClr val="tx1"/>
                </a:solidFill>
              </a:rPr>
              <a:t>These seven character works as a new shorter link</a:t>
            </a:r>
          </a:p>
          <a:p>
            <a:r>
              <a:rPr lang="cs-CZ" sz="2400" dirty="0" smtClean="0">
                <a:solidFill>
                  <a:schemeClr val="tx1"/>
                </a:solidFill>
              </a:rPr>
              <a:t>You can registrate:</a:t>
            </a:r>
          </a:p>
          <a:p>
            <a:pPr marL="0" indent="0">
              <a:buNone/>
            </a:pP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smtClean="0">
                <a:solidFill>
                  <a:schemeClr val="tx1"/>
                </a:solidFill>
              </a:rPr>
              <a:t>    - you have your own shortened links</a:t>
            </a:r>
          </a:p>
          <a:p>
            <a:pPr marL="0" indent="0">
              <a:buNone/>
            </a:pP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smtClean="0">
                <a:solidFill>
                  <a:schemeClr val="tx1"/>
                </a:solidFill>
              </a:rPr>
              <a:t>    - you can add, edit or delete your links</a:t>
            </a:r>
          </a:p>
          <a:p>
            <a:pPr marL="0" indent="0">
              <a:buNone/>
            </a:pP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smtClean="0">
                <a:solidFill>
                  <a:schemeClr val="tx1"/>
                </a:solidFill>
              </a:rPr>
              <a:t>    - you can see, how much are your links used</a:t>
            </a:r>
            <a:endParaRPr lang="cs-CZ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56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cap="none" dirty="0" smtClean="0"/>
              <a:t>Problems</a:t>
            </a:r>
            <a:endParaRPr lang="cs-CZ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tx1"/>
                </a:solidFill>
              </a:rPr>
              <a:t>Generating short links and saving to the database</a:t>
            </a:r>
          </a:p>
          <a:p>
            <a:r>
              <a:rPr lang="cs-CZ" sz="2400" dirty="0" smtClean="0">
                <a:solidFill>
                  <a:schemeClr val="tx1"/>
                </a:solidFill>
              </a:rPr>
              <a:t>Registration and administration of users accounts</a:t>
            </a:r>
          </a:p>
          <a:p>
            <a:r>
              <a:rPr lang="cs-CZ" sz="2400" dirty="0" smtClean="0">
                <a:solidFill>
                  <a:schemeClr val="tx1"/>
                </a:solidFill>
              </a:rPr>
              <a:t>Design</a:t>
            </a:r>
          </a:p>
          <a:p>
            <a:pPr marL="0" indent="0">
              <a:buNone/>
            </a:pPr>
            <a:endParaRPr lang="cs-CZ" sz="2400" dirty="0" smtClean="0"/>
          </a:p>
          <a:p>
            <a:endParaRPr lang="cs-CZ" sz="2400" dirty="0" smtClean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68596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839" y="1398493"/>
            <a:ext cx="10318418" cy="3464791"/>
          </a:xfrm>
        </p:spPr>
        <p:txBody>
          <a:bodyPr/>
          <a:lstStyle/>
          <a:p>
            <a:r>
              <a:rPr lang="cs-CZ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Thank you</a:t>
            </a:r>
            <a:endParaRPr lang="cs-CZ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714" y="5832181"/>
            <a:ext cx="8045373" cy="868295"/>
          </a:xfrm>
        </p:spPr>
        <p:txBody>
          <a:bodyPr/>
          <a:lstStyle/>
          <a:p>
            <a:pPr algn="l"/>
            <a:r>
              <a:rPr lang="cs-CZ" cap="none" dirty="0" smtClean="0">
                <a:solidFill>
                  <a:srgbClr val="10BC9C"/>
                </a:solidFill>
                <a:hlinkClick r:id="rId2"/>
              </a:rPr>
              <a:t>https://github.com/mkousal/URLShortener</a:t>
            </a:r>
            <a:endParaRPr lang="cs-CZ" cap="none" dirty="0" smtClean="0">
              <a:solidFill>
                <a:srgbClr val="10BC9C"/>
              </a:solidFill>
            </a:endParaRPr>
          </a:p>
          <a:p>
            <a:pPr algn="l"/>
            <a:r>
              <a:rPr lang="cs-CZ" cap="none" dirty="0">
                <a:solidFill>
                  <a:srgbClr val="10BC9C"/>
                </a:solidFill>
                <a:hlinkClick r:id="rId3"/>
              </a:rPr>
              <a:t>https://</a:t>
            </a:r>
            <a:r>
              <a:rPr lang="cs-CZ" cap="none" dirty="0" smtClean="0">
                <a:solidFill>
                  <a:srgbClr val="10BC9C"/>
                </a:solidFill>
                <a:hlinkClick r:id="rId3"/>
              </a:rPr>
              <a:t>startbootstrap.com/theme/freelancer</a:t>
            </a:r>
            <a:endParaRPr lang="cs-CZ" cap="none" dirty="0" smtClean="0">
              <a:solidFill>
                <a:srgbClr val="10BC9C"/>
              </a:solidFill>
            </a:endParaRPr>
          </a:p>
          <a:p>
            <a:pPr algn="l"/>
            <a:endParaRPr lang="cs-CZ" cap="none" dirty="0">
              <a:solidFill>
                <a:srgbClr val="10B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02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znáček">
  <a:themeElements>
    <a:clrScheme name="Custom 13">
      <a:dk1>
        <a:sysClr val="windowText" lastClr="000000"/>
      </a:dk1>
      <a:lt1>
        <a:srgbClr val="F3F3F2"/>
      </a:lt1>
      <a:dk2>
        <a:srgbClr val="F3F3F2"/>
      </a:dk2>
      <a:lt2>
        <a:srgbClr val="1ABC9C"/>
      </a:lt2>
      <a:accent1>
        <a:srgbClr val="2C3E5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TM10001106[[fn=Odznáček]]</Template>
  <TotalTime>52</TotalTime>
  <Words>126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Odznáček</vt:lpstr>
      <vt:lpstr>ShURL</vt:lpstr>
      <vt:lpstr>What is ShURL?</vt:lpstr>
      <vt:lpstr>Why to use ShURL</vt:lpstr>
      <vt:lpstr>How ShURL works</vt:lpstr>
      <vt:lpstr>Problems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ShUrl</dc:title>
  <dc:creator>Martin Kousal</dc:creator>
  <cp:lastModifiedBy>Dan</cp:lastModifiedBy>
  <cp:revision>19</cp:revision>
  <dcterms:created xsi:type="dcterms:W3CDTF">2021-01-07T08:34:44Z</dcterms:created>
  <dcterms:modified xsi:type="dcterms:W3CDTF">2021-01-07T09:27:54Z</dcterms:modified>
</cp:coreProperties>
</file>