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4" r:id="rId1"/>
  </p:sldMasterIdLst>
  <p:notesMasterIdLst>
    <p:notesMasterId r:id="rId18"/>
  </p:notesMasterIdLst>
  <p:handoutMasterIdLst>
    <p:handoutMasterId r:id="rId19"/>
  </p:handoutMasterIdLst>
  <p:sldIdLst>
    <p:sldId id="869" r:id="rId2"/>
    <p:sldId id="871" r:id="rId3"/>
    <p:sldId id="872" r:id="rId4"/>
    <p:sldId id="873" r:id="rId5"/>
    <p:sldId id="874" r:id="rId6"/>
    <p:sldId id="875" r:id="rId7"/>
    <p:sldId id="876" r:id="rId8"/>
    <p:sldId id="877" r:id="rId9"/>
    <p:sldId id="878" r:id="rId10"/>
    <p:sldId id="879" r:id="rId11"/>
    <p:sldId id="880" r:id="rId12"/>
    <p:sldId id="881" r:id="rId13"/>
    <p:sldId id="882" r:id="rId14"/>
    <p:sldId id="883" r:id="rId15"/>
    <p:sldId id="884" r:id="rId16"/>
    <p:sldId id="885" r:id="rId17"/>
  </p:sldIdLst>
  <p:sldSz cx="9906000" cy="6858000" type="A4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orient="horz" pos="4319">
          <p15:clr>
            <a:srgbClr val="A4A3A4"/>
          </p15:clr>
        </p15:guide>
        <p15:guide id="3" pos="212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40" userDrawn="1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  <a:srgbClr val="4F81BD"/>
    <a:srgbClr val="EBF2FF"/>
    <a:srgbClr val="D9D9D9"/>
    <a:srgbClr val="0000FF"/>
    <a:srgbClr val="B7DEE8"/>
    <a:srgbClr val="DCE6F2"/>
    <a:srgbClr val="99CCFF"/>
    <a:srgbClr val="0099FF"/>
    <a:srgbClr val="E1E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965" autoAdjust="0"/>
    <p:restoredTop sz="95245" autoAdjust="0"/>
  </p:normalViewPr>
  <p:slideViewPr>
    <p:cSldViewPr showGuides="1">
      <p:cViewPr varScale="1">
        <p:scale>
          <a:sx n="111" d="100"/>
          <a:sy n="111" d="100"/>
        </p:scale>
        <p:origin x="1908" y="108"/>
      </p:cViewPr>
      <p:guideLst>
        <p:guide orient="horz"/>
        <p:guide orient="horz" pos="4319"/>
        <p:guide pos="212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78" d="100"/>
          <a:sy n="78" d="100"/>
        </p:scale>
        <p:origin x="4062" y="90"/>
      </p:cViewPr>
      <p:guideLst>
        <p:guide orient="horz" pos="3128"/>
        <p:guide pos="2140"/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05" tIns="45698" rIns="91405" bIns="45698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05" tIns="45698" rIns="91405" bIns="45698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3"/>
            <a:ext cx="2946400" cy="496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05" tIns="45698" rIns="91405" bIns="45698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9753"/>
            <a:ext cx="2946400" cy="496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05" tIns="45698" rIns="91405" bIns="45698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840F66E-76D1-4392-9FD7-537127A6C7C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036026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05" tIns="45698" rIns="91405" bIns="45698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05" tIns="45698" rIns="91405" bIns="45698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2788" y="746125"/>
            <a:ext cx="5372100" cy="37195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4882"/>
            <a:ext cx="4984750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05" tIns="45698" rIns="91405" bIns="4569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3"/>
            <a:ext cx="2946400" cy="496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05" tIns="45698" rIns="91405" bIns="45698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9753"/>
            <a:ext cx="2946400" cy="496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05" tIns="45698" rIns="91405" bIns="45698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8CF35F3E-2F07-4D46-9332-3AD6E89D58E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252667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CF35F3E-2F07-4D46-9332-3AD6E89D58E7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024267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CF35F3E-2F07-4D46-9332-3AD6E89D58E7}" type="slidenum">
              <a:rPr lang="en-US" altLang="ko-KR" smtClean="0"/>
              <a:pPr>
                <a:defRPr/>
              </a:pPr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302154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CF35F3E-2F07-4D46-9332-3AD6E89D58E7}" type="slidenum">
              <a:rPr lang="en-US" altLang="ko-KR" smtClean="0"/>
              <a:pPr>
                <a:defRPr/>
              </a:pPr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250739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CF35F3E-2F07-4D46-9332-3AD6E89D58E7}" type="slidenum">
              <a:rPr lang="en-US" altLang="ko-KR" smtClean="0"/>
              <a:pPr>
                <a:defRPr/>
              </a:pPr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041913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CF35F3E-2F07-4D46-9332-3AD6E89D58E7}" type="slidenum">
              <a:rPr lang="en-US" altLang="ko-KR" smtClean="0"/>
              <a:pPr>
                <a:defRPr/>
              </a:pPr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631743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CF35F3E-2F07-4D46-9332-3AD6E89D58E7}" type="slidenum">
              <a:rPr lang="en-US" altLang="ko-KR" smtClean="0"/>
              <a:pPr>
                <a:defRPr/>
              </a:pPr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586215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CF35F3E-2F07-4D46-9332-3AD6E89D58E7}" type="slidenum">
              <a:rPr lang="en-US" altLang="ko-KR" smtClean="0"/>
              <a:pPr>
                <a:defRPr/>
              </a:pPr>
              <a:t>15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694683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CF35F3E-2F07-4D46-9332-3AD6E89D58E7}" type="slidenum">
              <a:rPr lang="en-US" altLang="ko-KR" smtClean="0"/>
              <a:pPr>
                <a:defRPr/>
              </a:pPr>
              <a:t>16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625965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CF35F3E-2F07-4D46-9332-3AD6E89D58E7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557520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CF35F3E-2F07-4D46-9332-3AD6E89D58E7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989670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CF35F3E-2F07-4D46-9332-3AD6E89D58E7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113259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CF35F3E-2F07-4D46-9332-3AD6E89D58E7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693146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CF35F3E-2F07-4D46-9332-3AD6E89D58E7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36139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CF35F3E-2F07-4D46-9332-3AD6E89D58E7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53641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CF35F3E-2F07-4D46-9332-3AD6E89D58E7}" type="slidenum">
              <a:rPr lang="en-US" altLang="ko-KR" smtClean="0"/>
              <a:pPr>
                <a:defRPr/>
              </a:pPr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768260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CF35F3E-2F07-4D46-9332-3AD6E89D58E7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9538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1" y="2794363"/>
            <a:ext cx="8420100" cy="977895"/>
          </a:xfrm>
        </p:spPr>
        <p:txBody>
          <a:bodyPr>
            <a:normAutofit/>
          </a:bodyPr>
          <a:lstStyle>
            <a:lvl1pPr>
              <a:defRPr sz="3200"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9" y="3764318"/>
            <a:ext cx="6934201" cy="500067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0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>
          <a:xfrm>
            <a:off x="3797301" y="4635708"/>
            <a:ext cx="2311400" cy="365125"/>
          </a:xfrm>
        </p:spPr>
        <p:txBody>
          <a:bodyPr/>
          <a:lstStyle>
            <a:lvl1pPr algn="ctr">
              <a:defRPr>
                <a:solidFill>
                  <a:prstClr val="black"/>
                </a:solidFill>
              </a:defRPr>
            </a:lvl1pPr>
          </a:lstStyle>
          <a:p>
            <a:pPr>
              <a:defRPr/>
            </a:pPr>
            <a:fld id="{E0283EFB-D68B-49D9-8A14-C1FCEE515888}" type="datetime1">
              <a:rPr lang="ko-KR" altLang="en-US"/>
              <a:pPr>
                <a:defRPr/>
              </a:pPr>
              <a:t>2025-04-28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4793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928693" y="560390"/>
            <a:ext cx="3327400" cy="446244"/>
          </a:xfrm>
          <a:prstGeom prst="rect">
            <a:avLst/>
          </a:prstGeom>
          <a:noFill/>
        </p:spPr>
        <p:txBody>
          <a:bodyPr lIns="91408" tIns="45704" rIns="91408" bIns="45704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300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목 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59652" y="1214423"/>
            <a:ext cx="6237697" cy="5000660"/>
          </a:xfrm>
        </p:spPr>
        <p:txBody>
          <a:bodyPr>
            <a:normAutofit/>
          </a:bodyPr>
          <a:lstStyle>
            <a:lvl1pPr marL="541153" indent="-363413">
              <a:lnSpc>
                <a:spcPts val="2100"/>
              </a:lnSpc>
              <a:buFont typeface="+mj-lt"/>
              <a:buAutoNum type="arabicPeriod"/>
              <a:defRPr sz="1600"/>
            </a:lvl1pPr>
            <a:lvl2pPr marL="799827" indent="-342783">
              <a:lnSpc>
                <a:spcPts val="2100"/>
              </a:lnSpc>
              <a:buFont typeface="+mj-lt"/>
              <a:buAutoNum type="arabicParenR"/>
              <a:defRPr sz="1200"/>
            </a:lvl2pPr>
            <a:lvl3pPr>
              <a:buNone/>
              <a:defRPr sz="1600"/>
            </a:lvl3pPr>
            <a:lvl4pPr>
              <a:buNone/>
              <a:defRPr sz="1600"/>
            </a:lvl4pPr>
            <a:lvl5pPr>
              <a:buNone/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9A48AF-17E2-4D30-9BF1-8025DF55EA97}" type="datetime1">
              <a:rPr lang="ko-KR" altLang="en-US"/>
              <a:pPr>
                <a:defRPr/>
              </a:pPr>
              <a:t>2025-04-28</a:t>
            </a:fld>
            <a:endParaRPr lang="ko-KR" altLang="en-US" dirty="0"/>
          </a:p>
        </p:txBody>
      </p:sp>
      <p:sp>
        <p:nvSpPr>
          <p:cNvPr id="9" name="직사각형 8"/>
          <p:cNvSpPr>
            <a:spLocks noChangeArrowheads="1"/>
          </p:cNvSpPr>
          <p:nvPr userDrawn="1"/>
        </p:nvSpPr>
        <p:spPr bwMode="auto">
          <a:xfrm>
            <a:off x="9211379" y="6563207"/>
            <a:ext cx="670843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algn="ctr" rtl="0" eaLnBrk="0" fontAlgn="base" hangingPunct="0">
              <a:spcBef>
                <a:spcPct val="5000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바탕" pitchFamily="18" charset="-127"/>
                <a:ea typeface="바탕" pitchFamily="18" charset="-127"/>
                <a:cs typeface="+mn-cs"/>
              </a:defRPr>
            </a:lvl1pPr>
            <a:lvl2pPr marL="457200" algn="ctr" rtl="0" eaLnBrk="0" fontAlgn="base" hangingPunct="0">
              <a:spcBef>
                <a:spcPct val="5000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바탕" pitchFamily="18" charset="-127"/>
                <a:ea typeface="바탕" pitchFamily="18" charset="-127"/>
                <a:cs typeface="+mn-cs"/>
              </a:defRPr>
            </a:lvl2pPr>
            <a:lvl3pPr marL="914400" algn="ctr" rtl="0" eaLnBrk="0" fontAlgn="base" hangingPunct="0">
              <a:spcBef>
                <a:spcPct val="5000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바탕" pitchFamily="18" charset="-127"/>
                <a:ea typeface="바탕" pitchFamily="18" charset="-127"/>
                <a:cs typeface="+mn-cs"/>
              </a:defRPr>
            </a:lvl3pPr>
            <a:lvl4pPr marL="1371600" algn="ctr" rtl="0" eaLnBrk="0" fontAlgn="base" hangingPunct="0">
              <a:spcBef>
                <a:spcPct val="5000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바탕" pitchFamily="18" charset="-127"/>
                <a:ea typeface="바탕" pitchFamily="18" charset="-127"/>
                <a:cs typeface="+mn-cs"/>
              </a:defRPr>
            </a:lvl4pPr>
            <a:lvl5pPr marL="1828800" algn="ctr" rtl="0" eaLnBrk="0" fontAlgn="base" hangingPunct="0">
              <a:spcBef>
                <a:spcPct val="5000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바탕" pitchFamily="18" charset="-127"/>
                <a:ea typeface="바탕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400" b="1" kern="1200">
                <a:solidFill>
                  <a:schemeClr val="tx1"/>
                </a:solidFill>
                <a:latin typeface="바탕" pitchFamily="18" charset="-127"/>
                <a:ea typeface="바탕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400" b="1" kern="1200">
                <a:solidFill>
                  <a:schemeClr val="tx1"/>
                </a:solidFill>
                <a:latin typeface="바탕" pitchFamily="18" charset="-127"/>
                <a:ea typeface="바탕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400" b="1" kern="1200">
                <a:solidFill>
                  <a:schemeClr val="tx1"/>
                </a:solidFill>
                <a:latin typeface="바탕" pitchFamily="18" charset="-127"/>
                <a:ea typeface="바탕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400" b="1" kern="1200">
                <a:solidFill>
                  <a:schemeClr val="tx1"/>
                </a:solidFill>
                <a:latin typeface="바탕" pitchFamily="18" charset="-127"/>
                <a:ea typeface="바탕" pitchFamily="18" charset="-127"/>
                <a:cs typeface="+mn-cs"/>
              </a:defRPr>
            </a:lvl9pPr>
          </a:lstStyle>
          <a:p>
            <a:pPr algn="ctr">
              <a:defRPr/>
            </a:pPr>
            <a:fld id="{DC197B32-FEB9-487A-BD6C-CCCA6A1BEC3E}" type="slidenum">
              <a:rPr lang="ko-KR" altLang="en-US" sz="900">
                <a:latin typeface="맑은 고딕" pitchFamily="50" charset="-127"/>
                <a:ea typeface="맑은 고딕" pitchFamily="50" charset="-127"/>
              </a:rPr>
              <a:pPr algn="ctr">
                <a:defRPr/>
              </a:pPr>
              <a:t>‹#›</a:t>
            </a:fld>
            <a:endParaRPr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6564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>
            <a:off x="474662" y="784227"/>
            <a:ext cx="8977313" cy="158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495306" y="346079"/>
            <a:ext cx="8915401" cy="439719"/>
          </a:xfrm>
        </p:spPr>
        <p:txBody>
          <a:bodyPr>
            <a:noAutofit/>
          </a:bodyPr>
          <a:lstStyle>
            <a:lvl1pPr algn="ctr">
              <a:defRPr sz="2000">
                <a:latin typeface="HY헤드라인M" pitchFamily="18" charset="-127"/>
                <a:ea typeface="HY헤드라인M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851272" y="1414475"/>
            <a:ext cx="8280855" cy="1828800"/>
          </a:xfrm>
        </p:spPr>
        <p:txBody>
          <a:bodyPr>
            <a:normAutofit/>
          </a:bodyPr>
          <a:lstStyle>
            <a:lvl1pPr marL="88870" indent="177740">
              <a:lnSpc>
                <a:spcPts val="1800"/>
              </a:lnSpc>
              <a:buFont typeface="Wingdings" pitchFamily="2" charset="2"/>
              <a:buChar char="§"/>
              <a:defRPr sz="1400"/>
            </a:lvl1pPr>
            <a:lvl2pPr>
              <a:buNone/>
              <a:defRPr sz="1600"/>
            </a:lvl2pPr>
            <a:lvl3pPr>
              <a:buNone/>
              <a:defRPr sz="1600"/>
            </a:lvl3pPr>
            <a:lvl4pPr>
              <a:buNone/>
              <a:defRPr sz="1600"/>
            </a:lvl4pPr>
            <a:lvl5pPr>
              <a:buNone/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3" name="내용 개체 틀 2"/>
          <p:cNvSpPr>
            <a:spLocks noGrp="1"/>
          </p:cNvSpPr>
          <p:nvPr>
            <p:ph idx="14"/>
          </p:nvPr>
        </p:nvSpPr>
        <p:spPr>
          <a:xfrm>
            <a:off x="495300" y="1017867"/>
            <a:ext cx="4689874" cy="357191"/>
          </a:xfrm>
        </p:spPr>
        <p:txBody>
          <a:bodyPr>
            <a:noAutofit/>
          </a:bodyPr>
          <a:lstStyle>
            <a:lvl1pPr marL="0" indent="0">
              <a:buFont typeface="Wingdings" pitchFamily="2" charset="2"/>
              <a:buNone/>
              <a:defRPr sz="1800" b="1"/>
            </a:lvl1pPr>
            <a:lvl2pPr>
              <a:buNone/>
              <a:defRPr sz="1600"/>
            </a:lvl2pPr>
            <a:lvl3pPr>
              <a:buNone/>
              <a:defRPr sz="1600"/>
            </a:lvl3pPr>
            <a:lvl4pPr>
              <a:buNone/>
              <a:defRPr sz="1600"/>
            </a:lvl4pPr>
            <a:lvl5pPr>
              <a:buNone/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5"/>
          </p:nvPr>
        </p:nvSpPr>
        <p:spPr>
          <a:xfrm>
            <a:off x="851272" y="3886216"/>
            <a:ext cx="8280855" cy="1828800"/>
          </a:xfrm>
        </p:spPr>
        <p:txBody>
          <a:bodyPr>
            <a:normAutofit/>
          </a:bodyPr>
          <a:lstStyle>
            <a:lvl1pPr marL="88870" indent="177740">
              <a:lnSpc>
                <a:spcPts val="1800"/>
              </a:lnSpc>
              <a:buFont typeface="Wingdings" pitchFamily="2" charset="2"/>
              <a:buChar char="§"/>
              <a:defRPr sz="1400"/>
            </a:lvl1pPr>
            <a:lvl2pPr>
              <a:buNone/>
              <a:defRPr sz="1600"/>
            </a:lvl2pPr>
            <a:lvl3pPr>
              <a:buNone/>
              <a:defRPr sz="1600"/>
            </a:lvl3pPr>
            <a:lvl4pPr>
              <a:buNone/>
              <a:defRPr sz="1600"/>
            </a:lvl4pPr>
            <a:lvl5pPr>
              <a:buNone/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6" name="내용 개체 틀 2"/>
          <p:cNvSpPr>
            <a:spLocks noGrp="1"/>
          </p:cNvSpPr>
          <p:nvPr>
            <p:ph idx="16"/>
          </p:nvPr>
        </p:nvSpPr>
        <p:spPr>
          <a:xfrm>
            <a:off x="495300" y="3489609"/>
            <a:ext cx="4689874" cy="357191"/>
          </a:xfrm>
        </p:spPr>
        <p:txBody>
          <a:bodyPr>
            <a:noAutofit/>
          </a:bodyPr>
          <a:lstStyle>
            <a:lvl1pPr marL="0" indent="0">
              <a:buFont typeface="Wingdings" pitchFamily="2" charset="2"/>
              <a:buNone/>
              <a:defRPr sz="1800" b="1"/>
            </a:lvl1pPr>
            <a:lvl2pPr>
              <a:buNone/>
              <a:defRPr sz="1600"/>
            </a:lvl2pPr>
            <a:lvl3pPr>
              <a:buNone/>
              <a:defRPr sz="1600"/>
            </a:lvl3pPr>
            <a:lvl4pPr>
              <a:buNone/>
              <a:defRPr sz="1600"/>
            </a:lvl4pPr>
            <a:lvl5pPr>
              <a:buNone/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7" name="직사각형 16"/>
          <p:cNvSpPr>
            <a:spLocks noChangeArrowheads="1"/>
          </p:cNvSpPr>
          <p:nvPr userDrawn="1"/>
        </p:nvSpPr>
        <p:spPr bwMode="auto">
          <a:xfrm>
            <a:off x="9211379" y="6563207"/>
            <a:ext cx="670843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algn="ctr" rtl="0" eaLnBrk="0" fontAlgn="base" hangingPunct="0">
              <a:spcBef>
                <a:spcPct val="5000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바탕" pitchFamily="18" charset="-127"/>
                <a:ea typeface="바탕" pitchFamily="18" charset="-127"/>
                <a:cs typeface="+mn-cs"/>
              </a:defRPr>
            </a:lvl1pPr>
            <a:lvl2pPr marL="457200" algn="ctr" rtl="0" eaLnBrk="0" fontAlgn="base" hangingPunct="0">
              <a:spcBef>
                <a:spcPct val="5000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바탕" pitchFamily="18" charset="-127"/>
                <a:ea typeface="바탕" pitchFamily="18" charset="-127"/>
                <a:cs typeface="+mn-cs"/>
              </a:defRPr>
            </a:lvl2pPr>
            <a:lvl3pPr marL="914400" algn="ctr" rtl="0" eaLnBrk="0" fontAlgn="base" hangingPunct="0">
              <a:spcBef>
                <a:spcPct val="5000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바탕" pitchFamily="18" charset="-127"/>
                <a:ea typeface="바탕" pitchFamily="18" charset="-127"/>
                <a:cs typeface="+mn-cs"/>
              </a:defRPr>
            </a:lvl3pPr>
            <a:lvl4pPr marL="1371600" algn="ctr" rtl="0" eaLnBrk="0" fontAlgn="base" hangingPunct="0">
              <a:spcBef>
                <a:spcPct val="5000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바탕" pitchFamily="18" charset="-127"/>
                <a:ea typeface="바탕" pitchFamily="18" charset="-127"/>
                <a:cs typeface="+mn-cs"/>
              </a:defRPr>
            </a:lvl4pPr>
            <a:lvl5pPr marL="1828800" algn="ctr" rtl="0" eaLnBrk="0" fontAlgn="base" hangingPunct="0">
              <a:spcBef>
                <a:spcPct val="5000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바탕" pitchFamily="18" charset="-127"/>
                <a:ea typeface="바탕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400" b="1" kern="1200">
                <a:solidFill>
                  <a:schemeClr val="tx1"/>
                </a:solidFill>
                <a:latin typeface="바탕" pitchFamily="18" charset="-127"/>
                <a:ea typeface="바탕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400" b="1" kern="1200">
                <a:solidFill>
                  <a:schemeClr val="tx1"/>
                </a:solidFill>
                <a:latin typeface="바탕" pitchFamily="18" charset="-127"/>
                <a:ea typeface="바탕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400" b="1" kern="1200">
                <a:solidFill>
                  <a:schemeClr val="tx1"/>
                </a:solidFill>
                <a:latin typeface="바탕" pitchFamily="18" charset="-127"/>
                <a:ea typeface="바탕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400" b="1" kern="1200">
                <a:solidFill>
                  <a:schemeClr val="tx1"/>
                </a:solidFill>
                <a:latin typeface="바탕" pitchFamily="18" charset="-127"/>
                <a:ea typeface="바탕" pitchFamily="18" charset="-127"/>
                <a:cs typeface="+mn-cs"/>
              </a:defRPr>
            </a:lvl9pPr>
          </a:lstStyle>
          <a:p>
            <a:pPr algn="ctr">
              <a:defRPr/>
            </a:pPr>
            <a:fld id="{DC197B32-FEB9-487A-BD6C-CCCA6A1BEC3E}" type="slidenum">
              <a:rPr lang="ko-KR" altLang="en-US" sz="900">
                <a:latin typeface="맑은 고딕" pitchFamily="50" charset="-127"/>
                <a:ea typeface="맑은 고딕" pitchFamily="50" charset="-127"/>
              </a:rPr>
              <a:pPr algn="ctr">
                <a:defRPr/>
              </a:pPr>
              <a:t>‹#›</a:t>
            </a:fld>
            <a:endParaRPr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2174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>
            <a:off x="177466" y="577708"/>
            <a:ext cx="95613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>
            <a:spLocks noChangeArrowheads="1"/>
          </p:cNvSpPr>
          <p:nvPr userDrawn="1"/>
        </p:nvSpPr>
        <p:spPr bwMode="auto">
          <a:xfrm>
            <a:off x="9211379" y="6563207"/>
            <a:ext cx="670843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algn="ctr" rtl="0" eaLnBrk="0" fontAlgn="base" hangingPunct="0">
              <a:spcBef>
                <a:spcPct val="5000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바탕" pitchFamily="18" charset="-127"/>
                <a:ea typeface="바탕" pitchFamily="18" charset="-127"/>
                <a:cs typeface="+mn-cs"/>
              </a:defRPr>
            </a:lvl1pPr>
            <a:lvl2pPr marL="457200" algn="ctr" rtl="0" eaLnBrk="0" fontAlgn="base" hangingPunct="0">
              <a:spcBef>
                <a:spcPct val="5000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바탕" pitchFamily="18" charset="-127"/>
                <a:ea typeface="바탕" pitchFamily="18" charset="-127"/>
                <a:cs typeface="+mn-cs"/>
              </a:defRPr>
            </a:lvl2pPr>
            <a:lvl3pPr marL="914400" algn="ctr" rtl="0" eaLnBrk="0" fontAlgn="base" hangingPunct="0">
              <a:spcBef>
                <a:spcPct val="5000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바탕" pitchFamily="18" charset="-127"/>
                <a:ea typeface="바탕" pitchFamily="18" charset="-127"/>
                <a:cs typeface="+mn-cs"/>
              </a:defRPr>
            </a:lvl3pPr>
            <a:lvl4pPr marL="1371600" algn="ctr" rtl="0" eaLnBrk="0" fontAlgn="base" hangingPunct="0">
              <a:spcBef>
                <a:spcPct val="5000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바탕" pitchFamily="18" charset="-127"/>
                <a:ea typeface="바탕" pitchFamily="18" charset="-127"/>
                <a:cs typeface="+mn-cs"/>
              </a:defRPr>
            </a:lvl4pPr>
            <a:lvl5pPr marL="1828800" algn="ctr" rtl="0" eaLnBrk="0" fontAlgn="base" hangingPunct="0">
              <a:spcBef>
                <a:spcPct val="5000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바탕" pitchFamily="18" charset="-127"/>
                <a:ea typeface="바탕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400" b="1" kern="1200">
                <a:solidFill>
                  <a:schemeClr val="tx1"/>
                </a:solidFill>
                <a:latin typeface="바탕" pitchFamily="18" charset="-127"/>
                <a:ea typeface="바탕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400" b="1" kern="1200">
                <a:solidFill>
                  <a:schemeClr val="tx1"/>
                </a:solidFill>
                <a:latin typeface="바탕" pitchFamily="18" charset="-127"/>
                <a:ea typeface="바탕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400" b="1" kern="1200">
                <a:solidFill>
                  <a:schemeClr val="tx1"/>
                </a:solidFill>
                <a:latin typeface="바탕" pitchFamily="18" charset="-127"/>
                <a:ea typeface="바탕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400" b="1" kern="1200">
                <a:solidFill>
                  <a:schemeClr val="tx1"/>
                </a:solidFill>
                <a:latin typeface="바탕" pitchFamily="18" charset="-127"/>
                <a:ea typeface="바탕" pitchFamily="18" charset="-127"/>
                <a:cs typeface="+mn-cs"/>
              </a:defRPr>
            </a:lvl9pPr>
          </a:lstStyle>
          <a:p>
            <a:pPr algn="ctr">
              <a:defRPr/>
            </a:pPr>
            <a:fld id="{DC197B32-FEB9-487A-BD6C-CCCA6A1BEC3E}" type="slidenum">
              <a:rPr lang="ko-KR" altLang="en-US" sz="900">
                <a:latin typeface="맑은 고딕" pitchFamily="50" charset="-127"/>
                <a:ea typeface="맑은 고딕" pitchFamily="50" charset="-127"/>
              </a:rPr>
              <a:pPr algn="ctr">
                <a:defRPr/>
              </a:pPr>
              <a:t>‹#›</a:t>
            </a:fld>
            <a:endParaRPr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9075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95306" y="274639"/>
            <a:ext cx="8915401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08" tIns="45704" rIns="91408" bIns="4570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95306" y="1600206"/>
            <a:ext cx="8915401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08" tIns="45704" rIns="91408" bIns="4570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556"/>
            <a:ext cx="2311400" cy="365125"/>
          </a:xfrm>
          <a:prstGeom prst="rect">
            <a:avLst/>
          </a:prstGeom>
        </p:spPr>
        <p:txBody>
          <a:bodyPr vert="horz" lIns="91408" tIns="45704" rIns="91408" bIns="45704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7BEEB5E-E7E5-4815-8642-F7D25B7EBF3E}" type="datetime1">
              <a:rPr lang="ko-KR" altLang="en-US"/>
              <a:pPr>
                <a:defRPr/>
              </a:pPr>
              <a:t>2025-04-28</a:t>
            </a:fld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9344" y="44624"/>
            <a:ext cx="1800200" cy="64541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9" r:id="rId4"/>
  </p:sldLayoutIdLst>
  <p:hf hd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3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3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3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3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3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045" algn="ctr" rtl="0" fontAlgn="base" latinLnBrk="1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088" algn="ctr" rtl="0" fontAlgn="base" latinLnBrk="1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132" algn="ctr" rtl="0" fontAlgn="base" latinLnBrk="1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176" algn="ctr" rtl="0" fontAlgn="base" latinLnBrk="1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783" indent="-342783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ea"/>
          <a:ea typeface="+mn-ea"/>
          <a:cs typeface="+mn-cs"/>
        </a:defRPr>
      </a:lvl1pPr>
      <a:lvl2pPr marL="742697" indent="-285652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ea"/>
          <a:ea typeface="+mn-ea"/>
          <a:cs typeface="+mn-cs"/>
        </a:defRPr>
      </a:lvl2pPr>
      <a:lvl3pPr marL="1142610" indent="-228522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ea"/>
          <a:ea typeface="+mn-ea"/>
          <a:cs typeface="+mn-cs"/>
        </a:defRPr>
      </a:lvl3pPr>
      <a:lvl4pPr marL="1599653" indent="-228522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ea"/>
          <a:ea typeface="+mn-ea"/>
          <a:cs typeface="+mn-cs"/>
        </a:defRPr>
      </a:lvl4pPr>
      <a:lvl5pPr marL="2056698" indent="-228522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ea"/>
          <a:ea typeface="+mn-ea"/>
          <a:cs typeface="+mn-cs"/>
        </a:defRPr>
      </a:lvl5pPr>
      <a:lvl6pPr marL="2513742" indent="-228522" algn="l" defTabSz="914088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786" indent="-228522" algn="l" defTabSz="914088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830" indent="-228522" algn="l" defTabSz="914088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874" indent="-228522" algn="l" defTabSz="914088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08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45" algn="l" defTabSz="91408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88" algn="l" defTabSz="91408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32" algn="l" defTabSz="91408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76" algn="l" defTabSz="91408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20" algn="l" defTabSz="91408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264" algn="l" defTabSz="91408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08" algn="l" defTabSz="91408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52" algn="l" defTabSz="91408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128160" y="587859"/>
            <a:ext cx="9649376" cy="1985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20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endParaRPr lang="en-US" altLang="ko-KR" sz="140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endParaRPr lang="en-US" altLang="ko-KR" sz="140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endParaRPr lang="en-US" altLang="ko-KR" sz="140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endParaRPr lang="en-US" altLang="ko-KR" sz="140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endParaRPr lang="en-US" altLang="ko-KR" sz="1400">
              <a:latin typeface="+mn-ea"/>
              <a:ea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00469" y="692573"/>
            <a:ext cx="9577067" cy="27699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b="0" dirty="0" smtClean="0">
                <a:latin typeface="+mn-ea"/>
                <a:ea typeface="+mn-ea"/>
              </a:rPr>
              <a:t>1. </a:t>
            </a:r>
            <a:r>
              <a:rPr lang="ko-KR" altLang="en-US" sz="1200" dirty="0">
                <a:latin typeface="+mn-ea"/>
                <a:ea typeface="+mn-ea"/>
              </a:rPr>
              <a:t>메인 화면으로 이동 후 내 파일 앱을 실행 합니다</a:t>
            </a:r>
            <a:r>
              <a:rPr lang="en-US" altLang="ko-KR" sz="1200" dirty="0">
                <a:latin typeface="+mn-ea"/>
                <a:ea typeface="+mn-ea"/>
              </a:rPr>
              <a:t>.</a:t>
            </a:r>
            <a:endParaRPr lang="ko-KR" altLang="en-US" sz="1200" b="0" dirty="0">
              <a:latin typeface="+mn-ea"/>
              <a:ea typeface="+mn-ea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B8F0A1E1-27CF-A8AC-2233-DE50E6DB033D}"/>
              </a:ext>
            </a:extLst>
          </p:cNvPr>
          <p:cNvGrpSpPr/>
          <p:nvPr/>
        </p:nvGrpSpPr>
        <p:grpSpPr>
          <a:xfrm>
            <a:off x="200472" y="1019373"/>
            <a:ext cx="9577067" cy="5505972"/>
            <a:chOff x="381000" y="0"/>
            <a:chExt cx="11430000" cy="6858000"/>
          </a:xfrm>
        </p:grpSpPr>
        <p:pic>
          <p:nvPicPr>
            <p:cNvPr id="8" name="그림 7" descr="스크린샷, 그래픽, 만화 영화, 창의성이(가) 표시된 사진&#10;&#10;자동 생성된 설명">
              <a:extLst>
                <a:ext uri="{FF2B5EF4-FFF2-40B4-BE49-F238E27FC236}">
                  <a16:creationId xmlns:a16="http://schemas.microsoft.com/office/drawing/2014/main" id="{F42F13FE-D2B5-1EDF-0ADA-E3D8349EAB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000" y="0"/>
              <a:ext cx="11430000" cy="6858000"/>
            </a:xfrm>
            <a:prstGeom prst="rect">
              <a:avLst/>
            </a:prstGeom>
            <a:ln w="9525">
              <a:solidFill>
                <a:schemeClr val="tx1"/>
              </a:solidFill>
            </a:ln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260CA6D-6D34-5F16-910C-5981E2C2DDBF}"/>
                </a:ext>
              </a:extLst>
            </p:cNvPr>
            <p:cNvSpPr/>
            <p:nvPr/>
          </p:nvSpPr>
          <p:spPr>
            <a:xfrm>
              <a:off x="2752424" y="5396791"/>
              <a:ext cx="1505540" cy="29365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내 파일 실행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0B3391BA-A924-5D95-5B35-383639F5DC67}"/>
                </a:ext>
              </a:extLst>
            </p:cNvPr>
            <p:cNvSpPr/>
            <p:nvPr/>
          </p:nvSpPr>
          <p:spPr>
            <a:xfrm>
              <a:off x="2027369" y="5743133"/>
              <a:ext cx="725055" cy="685376"/>
            </a:xfrm>
            <a:prstGeom prst="rect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1" name="연결선: 꺾임 10">
              <a:extLst>
                <a:ext uri="{FF2B5EF4-FFF2-40B4-BE49-F238E27FC236}">
                  <a16:creationId xmlns:a16="http://schemas.microsoft.com/office/drawing/2014/main" id="{4D28992E-59E1-72F0-087E-47211C53D8EF}"/>
                </a:ext>
              </a:extLst>
            </p:cNvPr>
            <p:cNvCxnSpPr>
              <a:cxnSpLocks/>
              <a:stCxn id="9" idx="2"/>
              <a:endCxn id="10" idx="3"/>
            </p:cNvCxnSpPr>
            <p:nvPr/>
          </p:nvCxnSpPr>
          <p:spPr>
            <a:xfrm rot="5400000">
              <a:off x="2931123" y="5511749"/>
              <a:ext cx="395373" cy="752770"/>
            </a:xfrm>
            <a:prstGeom prst="bentConnector2">
              <a:avLst/>
            </a:prstGeom>
            <a:ln w="9525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29262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128160" y="587859"/>
            <a:ext cx="9649376" cy="1985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20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endParaRPr lang="en-US" altLang="ko-KR" sz="140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endParaRPr lang="en-US" altLang="ko-KR" sz="140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endParaRPr lang="en-US" altLang="ko-KR" sz="140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endParaRPr lang="en-US" altLang="ko-KR" sz="140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endParaRPr lang="en-US" altLang="ko-KR" sz="1400">
              <a:latin typeface="+mn-ea"/>
              <a:ea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00469" y="692573"/>
            <a:ext cx="9577067" cy="27699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n-ea"/>
                <a:ea typeface="+mn-ea"/>
              </a:rPr>
              <a:t>10</a:t>
            </a:r>
            <a:r>
              <a:rPr lang="en-US" altLang="ko-KR" sz="1200" b="0" dirty="0" smtClean="0">
                <a:latin typeface="+mn-ea"/>
                <a:ea typeface="+mn-ea"/>
              </a:rPr>
              <a:t>. </a:t>
            </a:r>
            <a:r>
              <a:rPr lang="ko-KR" altLang="en-US" sz="1200" dirty="0">
                <a:latin typeface="+mn-ea"/>
                <a:ea typeface="+mn-ea"/>
              </a:rPr>
              <a:t>가입한 서비스를 체크 후 다음을</a:t>
            </a:r>
            <a:r>
              <a:rPr lang="ko-KR" altLang="en-US" sz="1200" b="0" dirty="0">
                <a:latin typeface="+mn-ea"/>
                <a:ea typeface="+mn-ea"/>
              </a:rPr>
              <a:t> 선택 합니다</a:t>
            </a:r>
            <a:r>
              <a:rPr lang="en-US" altLang="ko-KR" sz="1200" b="0" dirty="0">
                <a:latin typeface="+mn-ea"/>
                <a:ea typeface="+mn-ea"/>
              </a:rPr>
              <a:t>.</a:t>
            </a:r>
            <a:endParaRPr lang="ko-KR" altLang="en-US" sz="1200" b="0" dirty="0">
              <a:latin typeface="+mn-ea"/>
              <a:ea typeface="+mn-ea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579F0BE-5434-9576-54BE-19062564C9A7}"/>
              </a:ext>
            </a:extLst>
          </p:cNvPr>
          <p:cNvGrpSpPr/>
          <p:nvPr/>
        </p:nvGrpSpPr>
        <p:grpSpPr>
          <a:xfrm>
            <a:off x="200472" y="1019373"/>
            <a:ext cx="9577067" cy="5505971"/>
            <a:chOff x="381000" y="0"/>
            <a:chExt cx="11430000" cy="6858000"/>
          </a:xfrm>
        </p:grpSpPr>
        <p:pic>
          <p:nvPicPr>
            <p:cNvPr id="18" name="그림 17" descr="텍스트, 스크린샷, 소프트웨어, 컴퓨터 아이콘이(가) 표시된 사진&#10;&#10;자동 생성된 설명">
              <a:extLst>
                <a:ext uri="{FF2B5EF4-FFF2-40B4-BE49-F238E27FC236}">
                  <a16:creationId xmlns:a16="http://schemas.microsoft.com/office/drawing/2014/main" id="{6EA5D624-1315-A6F0-5291-DA4BB67C81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000" y="0"/>
              <a:ext cx="11430000" cy="6858000"/>
            </a:xfrm>
            <a:prstGeom prst="rect">
              <a:avLst/>
            </a:prstGeom>
            <a:ln w="9525">
              <a:solidFill>
                <a:schemeClr val="tx1"/>
              </a:solidFill>
            </a:ln>
          </p:spPr>
        </p:pic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288CFD7C-38A5-306F-1D08-930C5354A100}"/>
                </a:ext>
              </a:extLst>
            </p:cNvPr>
            <p:cNvSpPr/>
            <p:nvPr/>
          </p:nvSpPr>
          <p:spPr>
            <a:xfrm>
              <a:off x="2272145" y="3256375"/>
              <a:ext cx="7666182" cy="1962169"/>
            </a:xfrm>
            <a:prstGeom prst="rect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4D2256C0-5605-5825-3E62-4B9C2A08EC39}"/>
                </a:ext>
              </a:extLst>
            </p:cNvPr>
            <p:cNvSpPr/>
            <p:nvPr/>
          </p:nvSpPr>
          <p:spPr>
            <a:xfrm>
              <a:off x="600364" y="2828394"/>
              <a:ext cx="1671782" cy="33223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1. </a:t>
              </a:r>
              <a:r>
                <a:rPr lang="ko-KR" altLang="en-US" sz="1400" dirty="0">
                  <a:solidFill>
                    <a:schemeClr val="tx1"/>
                  </a:solidFill>
                </a:rPr>
                <a:t>서비스 체크</a:t>
              </a:r>
            </a:p>
          </p:txBody>
        </p:sp>
        <p:cxnSp>
          <p:nvCxnSpPr>
            <p:cNvPr id="21" name="연결선: 꺾임 20">
              <a:extLst>
                <a:ext uri="{FF2B5EF4-FFF2-40B4-BE49-F238E27FC236}">
                  <a16:creationId xmlns:a16="http://schemas.microsoft.com/office/drawing/2014/main" id="{1850D278-3BC3-545B-43C2-69E7EBD0313B}"/>
                </a:ext>
              </a:extLst>
            </p:cNvPr>
            <p:cNvCxnSpPr>
              <a:cxnSpLocks/>
              <a:stCxn id="20" idx="2"/>
              <a:endCxn id="19" idx="1"/>
            </p:cNvCxnSpPr>
            <p:nvPr/>
          </p:nvCxnSpPr>
          <p:spPr>
            <a:xfrm rot="16200000" flipH="1">
              <a:off x="1315785" y="3281100"/>
              <a:ext cx="1076830" cy="835890"/>
            </a:xfrm>
            <a:prstGeom prst="bentConnector2">
              <a:avLst/>
            </a:prstGeom>
            <a:ln w="9525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28544F3E-63D2-B81A-FD49-5E4555215F2F}"/>
                </a:ext>
              </a:extLst>
            </p:cNvPr>
            <p:cNvSpPr/>
            <p:nvPr/>
          </p:nvSpPr>
          <p:spPr>
            <a:xfrm>
              <a:off x="5255491" y="5268692"/>
              <a:ext cx="1699492" cy="577926"/>
            </a:xfrm>
            <a:prstGeom prst="rect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2E503518-9368-3721-0988-D2B080F28A99}"/>
                </a:ext>
              </a:extLst>
            </p:cNvPr>
            <p:cNvSpPr/>
            <p:nvPr/>
          </p:nvSpPr>
          <p:spPr>
            <a:xfrm>
              <a:off x="6954983" y="5927713"/>
              <a:ext cx="1440874" cy="33223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2. </a:t>
              </a:r>
              <a:r>
                <a:rPr lang="ko-KR" altLang="en-US" sz="1400" dirty="0">
                  <a:solidFill>
                    <a:schemeClr val="tx1"/>
                  </a:solidFill>
                </a:rPr>
                <a:t>다음 선택</a:t>
              </a:r>
            </a:p>
          </p:txBody>
        </p:sp>
        <p:cxnSp>
          <p:nvCxnSpPr>
            <p:cNvPr id="24" name="연결선: 꺾임 23">
              <a:extLst>
                <a:ext uri="{FF2B5EF4-FFF2-40B4-BE49-F238E27FC236}">
                  <a16:creationId xmlns:a16="http://schemas.microsoft.com/office/drawing/2014/main" id="{14709E73-444C-9C2E-CE71-0B1BF41CE84C}"/>
                </a:ext>
              </a:extLst>
            </p:cNvPr>
            <p:cNvCxnSpPr>
              <a:cxnSpLocks/>
              <a:stCxn id="23" idx="0"/>
              <a:endCxn id="22" idx="3"/>
            </p:cNvCxnSpPr>
            <p:nvPr/>
          </p:nvCxnSpPr>
          <p:spPr>
            <a:xfrm rot="16200000" flipV="1">
              <a:off x="7130173" y="5382465"/>
              <a:ext cx="370058" cy="720437"/>
            </a:xfrm>
            <a:prstGeom prst="bentConnector2">
              <a:avLst/>
            </a:prstGeom>
            <a:ln w="9525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641792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128160" y="587859"/>
            <a:ext cx="9649376" cy="1985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20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endParaRPr lang="en-US" altLang="ko-KR" sz="140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endParaRPr lang="en-US" altLang="ko-KR" sz="140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endParaRPr lang="en-US" altLang="ko-KR" sz="140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endParaRPr lang="en-US" altLang="ko-KR" sz="140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endParaRPr lang="en-US" altLang="ko-KR" sz="1400">
              <a:latin typeface="+mn-ea"/>
              <a:ea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00469" y="692573"/>
            <a:ext cx="9577067" cy="27699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n-ea"/>
                <a:ea typeface="+mn-ea"/>
              </a:rPr>
              <a:t>11</a:t>
            </a:r>
            <a:r>
              <a:rPr lang="en-US" altLang="ko-KR" sz="1200" b="0" dirty="0" smtClean="0">
                <a:latin typeface="+mn-ea"/>
                <a:ea typeface="+mn-ea"/>
              </a:rPr>
              <a:t>. </a:t>
            </a:r>
            <a:r>
              <a:rPr lang="ko-KR" altLang="en-US" sz="1200" b="0" dirty="0">
                <a:latin typeface="+mn-ea"/>
                <a:ea typeface="+mn-ea"/>
              </a:rPr>
              <a:t>다음을 선택 합니다</a:t>
            </a:r>
            <a:r>
              <a:rPr lang="en-US" altLang="ko-KR" sz="1200" b="0" dirty="0">
                <a:latin typeface="+mn-ea"/>
                <a:ea typeface="+mn-ea"/>
              </a:rPr>
              <a:t>.</a:t>
            </a:r>
            <a:endParaRPr lang="ko-KR" altLang="en-US" sz="1200" b="0" dirty="0">
              <a:latin typeface="+mn-ea"/>
              <a:ea typeface="+mn-ea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68CB247E-4B35-50C8-265A-A1DBDF94BF3A}"/>
              </a:ext>
            </a:extLst>
          </p:cNvPr>
          <p:cNvGrpSpPr/>
          <p:nvPr/>
        </p:nvGrpSpPr>
        <p:grpSpPr>
          <a:xfrm>
            <a:off x="200472" y="1019373"/>
            <a:ext cx="9577067" cy="5505971"/>
            <a:chOff x="381000" y="0"/>
            <a:chExt cx="11430000" cy="6858000"/>
          </a:xfrm>
        </p:grpSpPr>
        <p:pic>
          <p:nvPicPr>
            <p:cNvPr id="8" name="그림 7" descr="텍스트, 스크린샷, 소프트웨어, 운영 체제이(가) 표시된 사진&#10;&#10;자동 생성된 설명">
              <a:extLst>
                <a:ext uri="{FF2B5EF4-FFF2-40B4-BE49-F238E27FC236}">
                  <a16:creationId xmlns:a16="http://schemas.microsoft.com/office/drawing/2014/main" id="{56A3C5D1-FF82-1F98-7E5B-CBBC91C2E8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000" y="0"/>
              <a:ext cx="11430000" cy="6858000"/>
            </a:xfrm>
            <a:prstGeom prst="rect">
              <a:avLst/>
            </a:prstGeom>
            <a:ln w="9525">
              <a:solidFill>
                <a:schemeClr val="tx1"/>
              </a:solidFill>
            </a:ln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5CF0C9A0-C1C9-A407-3231-FE6AFC50E167}"/>
                </a:ext>
              </a:extLst>
            </p:cNvPr>
            <p:cNvSpPr/>
            <p:nvPr/>
          </p:nvSpPr>
          <p:spPr>
            <a:xfrm>
              <a:off x="5237017" y="4992814"/>
              <a:ext cx="1717965" cy="604424"/>
            </a:xfrm>
            <a:prstGeom prst="rect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930AC552-3254-C9E6-E6AD-24E25CF1DC44}"/>
                </a:ext>
              </a:extLst>
            </p:cNvPr>
            <p:cNvSpPr/>
            <p:nvPr/>
          </p:nvSpPr>
          <p:spPr>
            <a:xfrm>
              <a:off x="4045527" y="4564832"/>
              <a:ext cx="1191491" cy="33223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다음 선택</a:t>
              </a:r>
            </a:p>
          </p:txBody>
        </p:sp>
        <p:cxnSp>
          <p:nvCxnSpPr>
            <p:cNvPr id="11" name="연결선: 꺾임 10">
              <a:extLst>
                <a:ext uri="{FF2B5EF4-FFF2-40B4-BE49-F238E27FC236}">
                  <a16:creationId xmlns:a16="http://schemas.microsoft.com/office/drawing/2014/main" id="{F8964824-02B4-E6EB-DA90-0061EC4AFB84}"/>
                </a:ext>
              </a:extLst>
            </p:cNvPr>
            <p:cNvCxnSpPr>
              <a:cxnSpLocks/>
              <a:stCxn id="10" idx="2"/>
              <a:endCxn id="9" idx="1"/>
            </p:cNvCxnSpPr>
            <p:nvPr/>
          </p:nvCxnSpPr>
          <p:spPr>
            <a:xfrm rot="16200000" flipH="1">
              <a:off x="4740166" y="4798175"/>
              <a:ext cx="397958" cy="595744"/>
            </a:xfrm>
            <a:prstGeom prst="bentConnector2">
              <a:avLst/>
            </a:prstGeom>
            <a:ln w="9525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427295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128160" y="587859"/>
            <a:ext cx="9649376" cy="1985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20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endParaRPr lang="en-US" altLang="ko-KR" sz="140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endParaRPr lang="en-US" altLang="ko-KR" sz="140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endParaRPr lang="en-US" altLang="ko-KR" sz="140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endParaRPr lang="en-US" altLang="ko-KR" sz="140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endParaRPr lang="en-US" altLang="ko-KR" sz="1400">
              <a:latin typeface="+mn-ea"/>
              <a:ea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00469" y="692573"/>
            <a:ext cx="9577067" cy="27699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n-ea"/>
                <a:ea typeface="+mn-ea"/>
              </a:rPr>
              <a:t>12</a:t>
            </a:r>
            <a:r>
              <a:rPr lang="en-US" altLang="ko-KR" sz="1200" b="0" dirty="0" smtClean="0">
                <a:latin typeface="+mn-ea"/>
                <a:ea typeface="+mn-ea"/>
              </a:rPr>
              <a:t>. </a:t>
            </a:r>
            <a:r>
              <a:rPr lang="en-US" altLang="ko-KR" sz="1200" b="0" dirty="0">
                <a:latin typeface="+mn-ea"/>
                <a:ea typeface="+mn-ea"/>
              </a:rPr>
              <a:t>KLMS Agent </a:t>
            </a:r>
            <a:r>
              <a:rPr lang="ko-KR" altLang="en-US" sz="1200" b="0" dirty="0">
                <a:latin typeface="+mn-ea"/>
                <a:ea typeface="+mn-ea"/>
              </a:rPr>
              <a:t>개인정보 수집</a:t>
            </a:r>
            <a:r>
              <a:rPr lang="en-US" altLang="ko-KR" sz="1200" b="0" dirty="0">
                <a:latin typeface="+mn-ea"/>
                <a:ea typeface="+mn-ea"/>
              </a:rPr>
              <a:t>, </a:t>
            </a:r>
            <a:r>
              <a:rPr lang="ko-KR" altLang="en-US" sz="1200" b="0" dirty="0">
                <a:latin typeface="+mn-ea"/>
                <a:ea typeface="+mn-ea"/>
              </a:rPr>
              <a:t>이용동의서의 약관동의를 체크 후 확인을 선택 합니다</a:t>
            </a:r>
            <a:r>
              <a:rPr lang="en-US" altLang="ko-KR" sz="1200" b="0" dirty="0">
                <a:latin typeface="+mn-ea"/>
                <a:ea typeface="+mn-ea"/>
              </a:rPr>
              <a:t>.</a:t>
            </a:r>
            <a:endParaRPr lang="ko-KR" altLang="en-US" sz="1200" b="0" dirty="0">
              <a:latin typeface="+mn-ea"/>
              <a:ea typeface="+mn-ea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6001894C-8C05-F00B-4768-DFDF38EEAA61}"/>
              </a:ext>
            </a:extLst>
          </p:cNvPr>
          <p:cNvGrpSpPr/>
          <p:nvPr/>
        </p:nvGrpSpPr>
        <p:grpSpPr>
          <a:xfrm>
            <a:off x="200472" y="1019373"/>
            <a:ext cx="9577067" cy="5505971"/>
            <a:chOff x="381000" y="0"/>
            <a:chExt cx="11430000" cy="6858000"/>
          </a:xfrm>
        </p:grpSpPr>
        <p:pic>
          <p:nvPicPr>
            <p:cNvPr id="8" name="그림 7" descr="텍스트, 스크린샷, 폰트, 소프트웨어이(가) 표시된 사진&#10;&#10;자동 생성된 설명">
              <a:extLst>
                <a:ext uri="{FF2B5EF4-FFF2-40B4-BE49-F238E27FC236}">
                  <a16:creationId xmlns:a16="http://schemas.microsoft.com/office/drawing/2014/main" id="{B2E67F4E-FAC5-9253-9FDC-B98D7CF4D15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000" y="0"/>
              <a:ext cx="11430000" cy="6858000"/>
            </a:xfrm>
            <a:prstGeom prst="rect">
              <a:avLst/>
            </a:prstGeom>
            <a:ln w="9525">
              <a:solidFill>
                <a:schemeClr val="tx1"/>
              </a:solidFill>
            </a:ln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073EE82A-0FA1-015A-CD1F-837894296957}"/>
                </a:ext>
              </a:extLst>
            </p:cNvPr>
            <p:cNvSpPr/>
            <p:nvPr/>
          </p:nvSpPr>
          <p:spPr>
            <a:xfrm>
              <a:off x="8599054" y="6073467"/>
              <a:ext cx="729673" cy="332236"/>
            </a:xfrm>
            <a:prstGeom prst="rect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94EF132-87C4-2A74-97BB-1FCF1992633C}"/>
                </a:ext>
              </a:extLst>
            </p:cNvPr>
            <p:cNvSpPr/>
            <p:nvPr/>
          </p:nvSpPr>
          <p:spPr>
            <a:xfrm>
              <a:off x="7158182" y="5645485"/>
              <a:ext cx="1440873" cy="33223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2. </a:t>
              </a:r>
              <a:r>
                <a:rPr lang="ko-KR" altLang="en-US" sz="1400" dirty="0">
                  <a:solidFill>
                    <a:schemeClr val="tx1"/>
                  </a:solidFill>
                </a:rPr>
                <a:t>확인 선택</a:t>
              </a:r>
            </a:p>
          </p:txBody>
        </p:sp>
        <p:cxnSp>
          <p:nvCxnSpPr>
            <p:cNvPr id="11" name="연결선: 꺾임 10">
              <a:extLst>
                <a:ext uri="{FF2B5EF4-FFF2-40B4-BE49-F238E27FC236}">
                  <a16:creationId xmlns:a16="http://schemas.microsoft.com/office/drawing/2014/main" id="{E2C3C21D-72F5-A82F-20A4-9628E80DA2B0}"/>
                </a:ext>
              </a:extLst>
            </p:cNvPr>
            <p:cNvCxnSpPr>
              <a:cxnSpLocks/>
              <a:stCxn id="10" idx="2"/>
              <a:endCxn id="9" idx="1"/>
            </p:cNvCxnSpPr>
            <p:nvPr/>
          </p:nvCxnSpPr>
          <p:spPr>
            <a:xfrm rot="16200000" flipH="1">
              <a:off x="8107904" y="5748435"/>
              <a:ext cx="261864" cy="720435"/>
            </a:xfrm>
            <a:prstGeom prst="bentConnector2">
              <a:avLst/>
            </a:prstGeom>
            <a:ln w="9525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4C171D01-746D-8825-7974-57264DC9AB5F}"/>
                </a:ext>
              </a:extLst>
            </p:cNvPr>
            <p:cNvSpPr/>
            <p:nvPr/>
          </p:nvSpPr>
          <p:spPr>
            <a:xfrm>
              <a:off x="471054" y="5565466"/>
              <a:ext cx="3315855" cy="332236"/>
            </a:xfrm>
            <a:prstGeom prst="rect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2CB66F0-6828-509A-7B1E-39507FB0690C}"/>
                </a:ext>
              </a:extLst>
            </p:cNvPr>
            <p:cNvSpPr/>
            <p:nvPr/>
          </p:nvSpPr>
          <p:spPr>
            <a:xfrm>
              <a:off x="3786910" y="5155957"/>
              <a:ext cx="1922361" cy="33223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1. </a:t>
              </a:r>
              <a:r>
                <a:rPr lang="ko-KR" altLang="en-US" sz="1400" dirty="0">
                  <a:solidFill>
                    <a:schemeClr val="tx1"/>
                  </a:solidFill>
                </a:rPr>
                <a:t>약관 동의 체크</a:t>
              </a:r>
            </a:p>
          </p:txBody>
        </p:sp>
        <p:cxnSp>
          <p:nvCxnSpPr>
            <p:cNvPr id="16" name="연결선: 꺾임 15">
              <a:extLst>
                <a:ext uri="{FF2B5EF4-FFF2-40B4-BE49-F238E27FC236}">
                  <a16:creationId xmlns:a16="http://schemas.microsoft.com/office/drawing/2014/main" id="{415EAEE1-A745-D928-0C3E-92AA63D9B59B}"/>
                </a:ext>
              </a:extLst>
            </p:cNvPr>
            <p:cNvCxnSpPr>
              <a:cxnSpLocks/>
              <a:stCxn id="14" idx="2"/>
            </p:cNvCxnSpPr>
            <p:nvPr/>
          </p:nvCxnSpPr>
          <p:spPr>
            <a:xfrm rot="5400000">
              <a:off x="4145804" y="5129298"/>
              <a:ext cx="243392" cy="961180"/>
            </a:xfrm>
            <a:prstGeom prst="bentConnector2">
              <a:avLst/>
            </a:prstGeom>
            <a:ln w="9525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188278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128160" y="587859"/>
            <a:ext cx="9649376" cy="1985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20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endParaRPr lang="en-US" altLang="ko-KR" sz="140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endParaRPr lang="en-US" altLang="ko-KR" sz="140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endParaRPr lang="en-US" altLang="ko-KR" sz="140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endParaRPr lang="en-US" altLang="ko-KR" sz="140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endParaRPr lang="en-US" altLang="ko-KR" sz="1400">
              <a:latin typeface="+mn-ea"/>
              <a:ea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00469" y="692573"/>
            <a:ext cx="9577067" cy="27699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n-ea"/>
                <a:ea typeface="+mn-ea"/>
              </a:rPr>
              <a:t>13</a:t>
            </a:r>
            <a:r>
              <a:rPr lang="en-US" altLang="ko-KR" sz="1200" b="0" dirty="0" smtClean="0">
                <a:latin typeface="+mn-ea"/>
                <a:ea typeface="+mn-ea"/>
              </a:rPr>
              <a:t>. </a:t>
            </a:r>
            <a:r>
              <a:rPr lang="ko-KR" altLang="en-US" sz="1200" b="0" dirty="0">
                <a:latin typeface="+mn-ea"/>
                <a:ea typeface="+mn-ea"/>
              </a:rPr>
              <a:t>열기를 선택 합니다</a:t>
            </a:r>
            <a:r>
              <a:rPr lang="en-US" altLang="ko-KR" sz="1200" b="0" dirty="0">
                <a:latin typeface="+mn-ea"/>
                <a:ea typeface="+mn-ea"/>
              </a:rPr>
              <a:t>.</a:t>
            </a:r>
            <a:endParaRPr lang="ko-KR" altLang="en-US" sz="1200" b="0" dirty="0">
              <a:latin typeface="+mn-ea"/>
              <a:ea typeface="+mn-ea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B8444410-D4D5-95D7-CEA0-45F0CDFD200A}"/>
              </a:ext>
            </a:extLst>
          </p:cNvPr>
          <p:cNvGrpSpPr/>
          <p:nvPr/>
        </p:nvGrpSpPr>
        <p:grpSpPr>
          <a:xfrm>
            <a:off x="200472" y="1019373"/>
            <a:ext cx="9577067" cy="5505971"/>
            <a:chOff x="381000" y="0"/>
            <a:chExt cx="11430000" cy="6858000"/>
          </a:xfrm>
        </p:grpSpPr>
        <p:pic>
          <p:nvPicPr>
            <p:cNvPr id="8" name="그림 7" descr="텍스트, 스크린샷, 소프트웨어, 운영 체제이(가) 표시된 사진&#10;&#10;자동 생성된 설명">
              <a:extLst>
                <a:ext uri="{FF2B5EF4-FFF2-40B4-BE49-F238E27FC236}">
                  <a16:creationId xmlns:a16="http://schemas.microsoft.com/office/drawing/2014/main" id="{EAA4E57F-9255-FB1B-39FC-D4050431BE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000" y="0"/>
              <a:ext cx="11430000" cy="6858000"/>
            </a:xfrm>
            <a:prstGeom prst="rect">
              <a:avLst/>
            </a:prstGeom>
            <a:ln w="9525">
              <a:solidFill>
                <a:schemeClr val="tx1"/>
              </a:solidFill>
            </a:ln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EA108EC-D5DB-6890-79D9-1F0E1A7FDF56}"/>
                </a:ext>
              </a:extLst>
            </p:cNvPr>
            <p:cNvSpPr/>
            <p:nvPr/>
          </p:nvSpPr>
          <p:spPr>
            <a:xfrm>
              <a:off x="5237017" y="5038994"/>
              <a:ext cx="1717965" cy="604424"/>
            </a:xfrm>
            <a:prstGeom prst="rect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9F0DDF2F-BBBA-C00C-926A-5E3364BD3661}"/>
                </a:ext>
              </a:extLst>
            </p:cNvPr>
            <p:cNvSpPr/>
            <p:nvPr/>
          </p:nvSpPr>
          <p:spPr>
            <a:xfrm>
              <a:off x="4045527" y="4611012"/>
              <a:ext cx="1191491" cy="33223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다음 선택</a:t>
              </a:r>
            </a:p>
          </p:txBody>
        </p:sp>
        <p:cxnSp>
          <p:nvCxnSpPr>
            <p:cNvPr id="11" name="연결선: 꺾임 10">
              <a:extLst>
                <a:ext uri="{FF2B5EF4-FFF2-40B4-BE49-F238E27FC236}">
                  <a16:creationId xmlns:a16="http://schemas.microsoft.com/office/drawing/2014/main" id="{C93114B1-63D7-BED5-49EC-9ED476FB41A4}"/>
                </a:ext>
              </a:extLst>
            </p:cNvPr>
            <p:cNvCxnSpPr>
              <a:cxnSpLocks/>
              <a:stCxn id="10" idx="2"/>
              <a:endCxn id="9" idx="1"/>
            </p:cNvCxnSpPr>
            <p:nvPr/>
          </p:nvCxnSpPr>
          <p:spPr>
            <a:xfrm rot="16200000" flipH="1">
              <a:off x="4740166" y="4844355"/>
              <a:ext cx="397958" cy="595744"/>
            </a:xfrm>
            <a:prstGeom prst="bentConnector2">
              <a:avLst/>
            </a:prstGeom>
            <a:ln w="9525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277822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128160" y="587859"/>
            <a:ext cx="9649376" cy="1985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20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endParaRPr lang="en-US" altLang="ko-KR" sz="140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endParaRPr lang="en-US" altLang="ko-KR" sz="140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endParaRPr lang="en-US" altLang="ko-KR" sz="140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endParaRPr lang="en-US" altLang="ko-KR" sz="140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endParaRPr lang="en-US" altLang="ko-KR" sz="1400">
              <a:latin typeface="+mn-ea"/>
              <a:ea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00469" y="692573"/>
            <a:ext cx="9577067" cy="27699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b="0" dirty="0" smtClean="0">
                <a:latin typeface="+mn-ea"/>
                <a:ea typeface="+mn-ea"/>
              </a:rPr>
              <a:t>14. </a:t>
            </a:r>
            <a:r>
              <a:rPr lang="ko-KR" altLang="en-US" sz="1200" b="0" dirty="0">
                <a:latin typeface="+mn-ea"/>
                <a:ea typeface="+mn-ea"/>
              </a:rPr>
              <a:t>설치하기를 선택 합니다</a:t>
            </a:r>
            <a:r>
              <a:rPr lang="en-US" altLang="ko-KR" sz="1200" b="0" dirty="0">
                <a:latin typeface="+mn-ea"/>
                <a:ea typeface="+mn-ea"/>
              </a:rPr>
              <a:t>.</a:t>
            </a:r>
            <a:endParaRPr lang="ko-KR" altLang="en-US" sz="1200" b="0" dirty="0">
              <a:latin typeface="+mn-ea"/>
              <a:ea typeface="+mn-ea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92F0D07B-509C-3099-4B4E-906382570369}"/>
              </a:ext>
            </a:extLst>
          </p:cNvPr>
          <p:cNvGrpSpPr/>
          <p:nvPr/>
        </p:nvGrpSpPr>
        <p:grpSpPr>
          <a:xfrm>
            <a:off x="200472" y="1019373"/>
            <a:ext cx="9577067" cy="5505971"/>
            <a:chOff x="381000" y="0"/>
            <a:chExt cx="11430000" cy="6858000"/>
          </a:xfrm>
        </p:grpSpPr>
        <p:pic>
          <p:nvPicPr>
            <p:cNvPr id="9" name="그림 8" descr="텍스트, 스크린샷, 소프트웨어, 운영 체제이(가) 표시된 사진&#10;&#10;자동 생성된 설명">
              <a:extLst>
                <a:ext uri="{FF2B5EF4-FFF2-40B4-BE49-F238E27FC236}">
                  <a16:creationId xmlns:a16="http://schemas.microsoft.com/office/drawing/2014/main" id="{3CC06D3E-8381-9468-01BD-FE9F63F7DD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000" y="0"/>
              <a:ext cx="11430000" cy="6858000"/>
            </a:xfrm>
            <a:prstGeom prst="rect">
              <a:avLst/>
            </a:prstGeom>
            <a:ln w="9525">
              <a:solidFill>
                <a:schemeClr val="tx1"/>
              </a:solidFill>
            </a:ln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14A13EA-4A25-E118-647F-DF0BD3D5C89F}"/>
                </a:ext>
              </a:extLst>
            </p:cNvPr>
            <p:cNvSpPr/>
            <p:nvPr/>
          </p:nvSpPr>
          <p:spPr>
            <a:xfrm>
              <a:off x="4710549" y="3459579"/>
              <a:ext cx="2761669" cy="992348"/>
            </a:xfrm>
            <a:prstGeom prst="rect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B833AC88-7AE6-D1CE-6F49-0ACC260C118E}"/>
                </a:ext>
              </a:extLst>
            </p:cNvPr>
            <p:cNvSpPr/>
            <p:nvPr/>
          </p:nvSpPr>
          <p:spPr>
            <a:xfrm>
              <a:off x="3066475" y="3031598"/>
              <a:ext cx="1644076" cy="33223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설치하기 선택</a:t>
              </a:r>
            </a:p>
          </p:txBody>
        </p:sp>
        <p:cxnSp>
          <p:nvCxnSpPr>
            <p:cNvPr id="12" name="연결선: 꺾임 11">
              <a:extLst>
                <a:ext uri="{FF2B5EF4-FFF2-40B4-BE49-F238E27FC236}">
                  <a16:creationId xmlns:a16="http://schemas.microsoft.com/office/drawing/2014/main" id="{3F691DD2-F2EC-3230-091F-B811D7775CAD}"/>
                </a:ext>
              </a:extLst>
            </p:cNvPr>
            <p:cNvCxnSpPr>
              <a:cxnSpLocks/>
              <a:stCxn id="11" idx="2"/>
              <a:endCxn id="10" idx="1"/>
            </p:cNvCxnSpPr>
            <p:nvPr/>
          </p:nvCxnSpPr>
          <p:spPr>
            <a:xfrm rot="16200000" flipH="1">
              <a:off x="4003572" y="3248775"/>
              <a:ext cx="591919" cy="822036"/>
            </a:xfrm>
            <a:prstGeom prst="bentConnector2">
              <a:avLst/>
            </a:prstGeom>
            <a:ln w="9525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013997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128160" y="587859"/>
            <a:ext cx="9649376" cy="1985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20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endParaRPr lang="en-US" altLang="ko-KR" sz="140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endParaRPr lang="en-US" altLang="ko-KR" sz="140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endParaRPr lang="en-US" altLang="ko-KR" sz="140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endParaRPr lang="en-US" altLang="ko-KR" sz="140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endParaRPr lang="en-US" altLang="ko-KR" sz="1400">
              <a:latin typeface="+mn-ea"/>
              <a:ea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00469" y="692573"/>
            <a:ext cx="9577067" cy="27699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n-ea"/>
                <a:ea typeface="+mn-ea"/>
              </a:rPr>
              <a:t>15</a:t>
            </a:r>
            <a:r>
              <a:rPr lang="en-US" altLang="ko-KR" sz="1200" b="0" dirty="0" smtClean="0">
                <a:latin typeface="+mn-ea"/>
                <a:ea typeface="+mn-ea"/>
              </a:rPr>
              <a:t>. </a:t>
            </a:r>
            <a:r>
              <a:rPr lang="ko-KR" altLang="en-US" sz="1200" b="0" dirty="0">
                <a:latin typeface="+mn-ea"/>
                <a:ea typeface="+mn-ea"/>
              </a:rPr>
              <a:t>디바이스 관리자 앱 사용의 실행을 선택 합니다</a:t>
            </a:r>
            <a:r>
              <a:rPr lang="en-US" altLang="ko-KR" sz="1200" b="0" dirty="0">
                <a:latin typeface="+mn-ea"/>
                <a:ea typeface="+mn-ea"/>
              </a:rPr>
              <a:t>.</a:t>
            </a:r>
            <a:endParaRPr lang="ko-KR" altLang="en-US" sz="1200" b="0" dirty="0">
              <a:latin typeface="+mn-ea"/>
              <a:ea typeface="+mn-ea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F62E7674-A45F-B94D-A6FA-4D30DE68F292}"/>
              </a:ext>
            </a:extLst>
          </p:cNvPr>
          <p:cNvGrpSpPr/>
          <p:nvPr/>
        </p:nvGrpSpPr>
        <p:grpSpPr>
          <a:xfrm>
            <a:off x="200472" y="1019373"/>
            <a:ext cx="9577067" cy="5505971"/>
            <a:chOff x="381000" y="0"/>
            <a:chExt cx="11430000" cy="6858000"/>
          </a:xfrm>
        </p:grpSpPr>
        <p:pic>
          <p:nvPicPr>
            <p:cNvPr id="8" name="그림 7" descr="텍스트, 스크린샷, 소프트웨어, 폰트이(가) 표시된 사진&#10;&#10;자동 생성된 설명">
              <a:extLst>
                <a:ext uri="{FF2B5EF4-FFF2-40B4-BE49-F238E27FC236}">
                  <a16:creationId xmlns:a16="http://schemas.microsoft.com/office/drawing/2014/main" id="{1584DEF2-03FA-FDD0-E3A7-27E1A47E6C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000" y="0"/>
              <a:ext cx="11430000" cy="6858000"/>
            </a:xfrm>
            <a:prstGeom prst="rect">
              <a:avLst/>
            </a:prstGeom>
            <a:ln w="9525">
              <a:solidFill>
                <a:schemeClr val="tx1"/>
              </a:solidFill>
            </a:ln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D1F58B3-08D1-A561-F8DA-18515108E291}"/>
                </a:ext>
              </a:extLst>
            </p:cNvPr>
            <p:cNvSpPr/>
            <p:nvPr/>
          </p:nvSpPr>
          <p:spPr>
            <a:xfrm>
              <a:off x="9522694" y="6036524"/>
              <a:ext cx="729673" cy="332236"/>
            </a:xfrm>
            <a:prstGeom prst="rect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104A06A-6D0B-E0A4-E378-744012CA44BE}"/>
                </a:ext>
              </a:extLst>
            </p:cNvPr>
            <p:cNvSpPr/>
            <p:nvPr/>
          </p:nvSpPr>
          <p:spPr>
            <a:xfrm>
              <a:off x="8331204" y="5608542"/>
              <a:ext cx="1191491" cy="33223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실행 선택</a:t>
              </a:r>
            </a:p>
          </p:txBody>
        </p:sp>
        <p:cxnSp>
          <p:nvCxnSpPr>
            <p:cNvPr id="11" name="연결선: 꺾임 10">
              <a:extLst>
                <a:ext uri="{FF2B5EF4-FFF2-40B4-BE49-F238E27FC236}">
                  <a16:creationId xmlns:a16="http://schemas.microsoft.com/office/drawing/2014/main" id="{DCBCC41B-D408-5AAF-0CDD-FF140561FC76}"/>
                </a:ext>
              </a:extLst>
            </p:cNvPr>
            <p:cNvCxnSpPr>
              <a:cxnSpLocks/>
              <a:stCxn id="10" idx="2"/>
              <a:endCxn id="9" idx="1"/>
            </p:cNvCxnSpPr>
            <p:nvPr/>
          </p:nvCxnSpPr>
          <p:spPr>
            <a:xfrm rot="16200000" flipH="1">
              <a:off x="9093890" y="5773838"/>
              <a:ext cx="261864" cy="595744"/>
            </a:xfrm>
            <a:prstGeom prst="bentConnector2">
              <a:avLst/>
            </a:prstGeom>
            <a:ln w="9525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448668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128160" y="587859"/>
            <a:ext cx="9649376" cy="1985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20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endParaRPr lang="en-US" altLang="ko-KR" sz="140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endParaRPr lang="en-US" altLang="ko-KR" sz="140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endParaRPr lang="en-US" altLang="ko-KR" sz="140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endParaRPr lang="en-US" altLang="ko-KR" sz="140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endParaRPr lang="en-US" altLang="ko-KR" sz="1400">
              <a:latin typeface="+mn-ea"/>
              <a:ea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00469" y="692573"/>
            <a:ext cx="9577067" cy="27699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latin typeface="+mn-ea"/>
                <a:ea typeface="+mn-ea"/>
              </a:rPr>
              <a:t>16</a:t>
            </a:r>
            <a:r>
              <a:rPr lang="en-US" altLang="ko-KR" sz="1200" b="0" smtClean="0">
                <a:latin typeface="+mn-ea"/>
                <a:ea typeface="+mn-ea"/>
              </a:rPr>
              <a:t>. </a:t>
            </a:r>
            <a:r>
              <a:rPr lang="ko-KR" altLang="en-US" sz="1200" dirty="0">
                <a:latin typeface="+mn-ea"/>
                <a:ea typeface="+mn-ea"/>
              </a:rPr>
              <a:t>시작하기</a:t>
            </a:r>
            <a:r>
              <a:rPr lang="ko-KR" altLang="en-US" sz="1200" b="0" dirty="0">
                <a:latin typeface="+mn-ea"/>
                <a:ea typeface="+mn-ea"/>
              </a:rPr>
              <a:t>를 </a:t>
            </a:r>
            <a:r>
              <a:rPr lang="ko-KR" altLang="en-US" sz="1200" dirty="0">
                <a:latin typeface="+mn-ea"/>
                <a:ea typeface="+mn-ea"/>
              </a:rPr>
              <a:t>선택</a:t>
            </a:r>
            <a:r>
              <a:rPr lang="ko-KR" altLang="en-US" sz="1200" b="0" dirty="0">
                <a:latin typeface="+mn-ea"/>
                <a:ea typeface="+mn-ea"/>
              </a:rPr>
              <a:t> 합니다</a:t>
            </a:r>
            <a:r>
              <a:rPr lang="en-US" altLang="ko-KR" sz="1200" b="0" dirty="0">
                <a:latin typeface="+mn-ea"/>
                <a:ea typeface="+mn-ea"/>
              </a:rPr>
              <a:t>.</a:t>
            </a:r>
            <a:endParaRPr lang="ko-KR" altLang="en-US" sz="1200" b="0" dirty="0">
              <a:latin typeface="+mn-ea"/>
              <a:ea typeface="+mn-ea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201ADA48-90AA-E5C9-417F-FEE2980982FF}"/>
              </a:ext>
            </a:extLst>
          </p:cNvPr>
          <p:cNvGrpSpPr/>
          <p:nvPr/>
        </p:nvGrpSpPr>
        <p:grpSpPr>
          <a:xfrm>
            <a:off x="200472" y="1019373"/>
            <a:ext cx="9577067" cy="5505971"/>
            <a:chOff x="381000" y="0"/>
            <a:chExt cx="11430000" cy="6858000"/>
          </a:xfrm>
        </p:grpSpPr>
        <p:pic>
          <p:nvPicPr>
            <p:cNvPr id="8" name="그림 7" descr="텍스트, 스크린샷, 소프트웨어, 운영 체제이(가) 표시된 사진&#10;&#10;자동 생성된 설명">
              <a:extLst>
                <a:ext uri="{FF2B5EF4-FFF2-40B4-BE49-F238E27FC236}">
                  <a16:creationId xmlns:a16="http://schemas.microsoft.com/office/drawing/2014/main" id="{DD68EB38-524F-E169-878C-8948A73527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000" y="0"/>
              <a:ext cx="11430000" cy="6858000"/>
            </a:xfrm>
            <a:prstGeom prst="rect">
              <a:avLst/>
            </a:prstGeom>
            <a:ln w="6350">
              <a:solidFill>
                <a:schemeClr val="tx1"/>
              </a:solidFill>
            </a:ln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51FCE2A7-8B54-5BE8-8109-F2BFBC68E0D4}"/>
                </a:ext>
              </a:extLst>
            </p:cNvPr>
            <p:cNvSpPr/>
            <p:nvPr/>
          </p:nvSpPr>
          <p:spPr>
            <a:xfrm>
              <a:off x="4710549" y="3607355"/>
              <a:ext cx="2761669" cy="844571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581B00A-034F-F560-4117-7AFC9665C476}"/>
                </a:ext>
              </a:extLst>
            </p:cNvPr>
            <p:cNvSpPr/>
            <p:nvPr/>
          </p:nvSpPr>
          <p:spPr>
            <a:xfrm>
              <a:off x="3066475" y="3179374"/>
              <a:ext cx="1644076" cy="33223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시작하기 선택</a:t>
              </a:r>
            </a:p>
          </p:txBody>
        </p:sp>
        <p:cxnSp>
          <p:nvCxnSpPr>
            <p:cNvPr id="11" name="연결선: 꺾임 10">
              <a:extLst>
                <a:ext uri="{FF2B5EF4-FFF2-40B4-BE49-F238E27FC236}">
                  <a16:creationId xmlns:a16="http://schemas.microsoft.com/office/drawing/2014/main" id="{757323EF-31B2-7C5A-87BF-4CCD42E26B5D}"/>
                </a:ext>
              </a:extLst>
            </p:cNvPr>
            <p:cNvCxnSpPr>
              <a:cxnSpLocks/>
              <a:stCxn id="10" idx="2"/>
              <a:endCxn id="9" idx="1"/>
            </p:cNvCxnSpPr>
            <p:nvPr/>
          </p:nvCxnSpPr>
          <p:spPr>
            <a:xfrm rot="16200000" flipH="1">
              <a:off x="4040516" y="3359607"/>
              <a:ext cx="518031" cy="822036"/>
            </a:xfrm>
            <a:prstGeom prst="bentConnector2">
              <a:avLst/>
            </a:prstGeom>
            <a:ln w="635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66526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128160" y="587859"/>
            <a:ext cx="9649376" cy="1985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20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endParaRPr lang="en-US" altLang="ko-KR" sz="140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endParaRPr lang="en-US" altLang="ko-KR" sz="140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endParaRPr lang="en-US" altLang="ko-KR" sz="140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endParaRPr lang="en-US" altLang="ko-KR" sz="140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endParaRPr lang="en-US" altLang="ko-KR" sz="1400">
              <a:latin typeface="+mn-ea"/>
              <a:ea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00469" y="692573"/>
            <a:ext cx="9577067" cy="27699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n-ea"/>
                <a:ea typeface="+mn-ea"/>
              </a:rPr>
              <a:t>2</a:t>
            </a:r>
            <a:r>
              <a:rPr lang="en-US" altLang="ko-KR" sz="1200" b="0" dirty="0" smtClean="0">
                <a:latin typeface="+mn-ea"/>
                <a:ea typeface="+mn-ea"/>
              </a:rPr>
              <a:t>. </a:t>
            </a:r>
            <a:r>
              <a:rPr lang="ko-KR" altLang="en-US" sz="1200" b="0" dirty="0">
                <a:latin typeface="+mn-ea"/>
                <a:ea typeface="+mn-ea"/>
              </a:rPr>
              <a:t>최근 파일 선택해 다운 받은 앱을 실행한 후 설정을 선택 합니다</a:t>
            </a:r>
            <a:r>
              <a:rPr lang="en-US" altLang="ko-KR" sz="1200" b="0" dirty="0">
                <a:latin typeface="+mn-ea"/>
                <a:ea typeface="+mn-ea"/>
              </a:rPr>
              <a:t>.</a:t>
            </a:r>
            <a:endParaRPr lang="ko-KR" altLang="en-US" sz="1200" b="0" dirty="0">
              <a:latin typeface="+mn-ea"/>
              <a:ea typeface="+mn-ea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8669B23A-444D-93B6-93C7-1C5CECB56C54}"/>
              </a:ext>
            </a:extLst>
          </p:cNvPr>
          <p:cNvGrpSpPr/>
          <p:nvPr/>
        </p:nvGrpSpPr>
        <p:grpSpPr>
          <a:xfrm>
            <a:off x="200472" y="1019374"/>
            <a:ext cx="9577067" cy="5505972"/>
            <a:chOff x="381000" y="0"/>
            <a:chExt cx="11430000" cy="6858000"/>
          </a:xfrm>
        </p:grpSpPr>
        <p:pic>
          <p:nvPicPr>
            <p:cNvPr id="3" name="그림 2" descr="텍스트, 스크린샷, 소프트웨어, 컴퓨터 아이콘이(가) 표시된 사진&#10;&#10;자동 생성된 설명">
              <a:extLst>
                <a:ext uri="{FF2B5EF4-FFF2-40B4-BE49-F238E27FC236}">
                  <a16:creationId xmlns:a16="http://schemas.microsoft.com/office/drawing/2014/main" id="{C3347022-D081-C5E0-5671-51B26AA95D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000" y="0"/>
              <a:ext cx="11430000" cy="6858000"/>
            </a:xfrm>
            <a:prstGeom prst="rect">
              <a:avLst/>
            </a:prstGeom>
            <a:ln w="9525">
              <a:solidFill>
                <a:schemeClr val="tx1"/>
              </a:solidFill>
            </a:ln>
          </p:spPr>
        </p:pic>
        <p:pic>
          <p:nvPicPr>
            <p:cNvPr id="4" name="그림 3" descr="텍스트, 스크린샷, 소프트웨어, 멀티미디어 소프트웨어이(가) 표시된 사진&#10;&#10;자동 생성된 설명">
              <a:extLst>
                <a:ext uri="{FF2B5EF4-FFF2-40B4-BE49-F238E27FC236}">
                  <a16:creationId xmlns:a16="http://schemas.microsoft.com/office/drawing/2014/main" id="{75C6015A-06AE-B4F2-10E9-F75194066C4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040" t="68540" r="33749" b="9536"/>
            <a:stretch/>
          </p:blipFill>
          <p:spPr>
            <a:xfrm>
              <a:off x="4197928" y="4847757"/>
              <a:ext cx="3796145" cy="1503575"/>
            </a:xfrm>
            <a:prstGeom prst="rect">
              <a:avLst/>
            </a:prstGeom>
            <a:ln w="9525">
              <a:solidFill>
                <a:schemeClr val="tx1"/>
              </a:solidFill>
            </a:ln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0FBA378C-8705-F5A5-FF2F-891A9DE6AA23}"/>
                </a:ext>
              </a:extLst>
            </p:cNvPr>
            <p:cNvSpPr/>
            <p:nvPr/>
          </p:nvSpPr>
          <p:spPr>
            <a:xfrm>
              <a:off x="1117600" y="783926"/>
              <a:ext cx="917760" cy="452996"/>
            </a:xfrm>
            <a:prstGeom prst="rect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64A3BBB-0EA5-DFA8-8AB2-EBA3E63D55F2}"/>
                </a:ext>
              </a:extLst>
            </p:cNvPr>
            <p:cNvSpPr/>
            <p:nvPr/>
          </p:nvSpPr>
          <p:spPr>
            <a:xfrm>
              <a:off x="2035360" y="1298664"/>
              <a:ext cx="2000932" cy="33223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1. </a:t>
              </a:r>
              <a:r>
                <a:rPr lang="ko-KR" altLang="en-US" sz="1400" dirty="0">
                  <a:solidFill>
                    <a:schemeClr val="tx1"/>
                  </a:solidFill>
                </a:rPr>
                <a:t>최근 파일 선택</a:t>
              </a:r>
            </a:p>
          </p:txBody>
        </p:sp>
        <p:cxnSp>
          <p:nvCxnSpPr>
            <p:cNvPr id="7" name="연결선: 꺾임 6">
              <a:extLst>
                <a:ext uri="{FF2B5EF4-FFF2-40B4-BE49-F238E27FC236}">
                  <a16:creationId xmlns:a16="http://schemas.microsoft.com/office/drawing/2014/main" id="{20D3E838-9983-E1D4-42F3-D826141FD703}"/>
                </a:ext>
              </a:extLst>
            </p:cNvPr>
            <p:cNvCxnSpPr>
              <a:cxnSpLocks/>
              <a:stCxn id="6" idx="0"/>
              <a:endCxn id="5" idx="3"/>
            </p:cNvCxnSpPr>
            <p:nvPr/>
          </p:nvCxnSpPr>
          <p:spPr>
            <a:xfrm rot="16200000" flipV="1">
              <a:off x="2391473" y="654311"/>
              <a:ext cx="288240" cy="1000466"/>
            </a:xfrm>
            <a:prstGeom prst="bentConnector2">
              <a:avLst/>
            </a:prstGeom>
            <a:ln w="9525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83529260-6A4D-9357-AA7B-BD4CE789E7EC}"/>
                </a:ext>
              </a:extLst>
            </p:cNvPr>
            <p:cNvSpPr/>
            <p:nvPr/>
          </p:nvSpPr>
          <p:spPr>
            <a:xfrm>
              <a:off x="5601718" y="1742760"/>
              <a:ext cx="2035360" cy="452996"/>
            </a:xfrm>
            <a:prstGeom prst="rect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042D9D8-2B29-8ED1-78CB-2AC201343194}"/>
                </a:ext>
              </a:extLst>
            </p:cNvPr>
            <p:cNvSpPr/>
            <p:nvPr/>
          </p:nvSpPr>
          <p:spPr>
            <a:xfrm>
              <a:off x="7637078" y="2264758"/>
              <a:ext cx="2111363" cy="33223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2. </a:t>
              </a:r>
              <a:r>
                <a:rPr lang="ko-KR" altLang="en-US" sz="1400" dirty="0">
                  <a:solidFill>
                    <a:schemeClr val="tx1"/>
                  </a:solidFill>
                </a:rPr>
                <a:t>다운받은 앱 실행 </a:t>
              </a:r>
            </a:p>
          </p:txBody>
        </p:sp>
        <p:cxnSp>
          <p:nvCxnSpPr>
            <p:cNvPr id="10" name="연결선: 꺾임 9">
              <a:extLst>
                <a:ext uri="{FF2B5EF4-FFF2-40B4-BE49-F238E27FC236}">
                  <a16:creationId xmlns:a16="http://schemas.microsoft.com/office/drawing/2014/main" id="{DB59806E-9426-5DE3-F20C-B95491B20DA7}"/>
                </a:ext>
              </a:extLst>
            </p:cNvPr>
            <p:cNvCxnSpPr>
              <a:cxnSpLocks/>
              <a:stCxn id="9" idx="0"/>
              <a:endCxn id="8" idx="3"/>
            </p:cNvCxnSpPr>
            <p:nvPr/>
          </p:nvCxnSpPr>
          <p:spPr>
            <a:xfrm rot="16200000" flipV="1">
              <a:off x="8017170" y="1589168"/>
              <a:ext cx="295500" cy="1055682"/>
            </a:xfrm>
            <a:prstGeom prst="bentConnector2">
              <a:avLst/>
            </a:prstGeom>
            <a:ln w="9525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1C5DF7D0-B431-11A7-DCE8-3596A33366AD}"/>
                </a:ext>
              </a:extLst>
            </p:cNvPr>
            <p:cNvSpPr/>
            <p:nvPr/>
          </p:nvSpPr>
          <p:spPr>
            <a:xfrm>
              <a:off x="6784111" y="5978045"/>
              <a:ext cx="515176" cy="332236"/>
            </a:xfrm>
            <a:prstGeom prst="rect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D9A966D2-F4C5-726C-635D-7C69A9E1D134}"/>
                </a:ext>
              </a:extLst>
            </p:cNvPr>
            <p:cNvSpPr/>
            <p:nvPr/>
          </p:nvSpPr>
          <p:spPr>
            <a:xfrm>
              <a:off x="7299021" y="6383496"/>
              <a:ext cx="1479880" cy="33223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3. </a:t>
              </a:r>
              <a:r>
                <a:rPr lang="ko-KR" altLang="en-US" sz="1400" dirty="0">
                  <a:solidFill>
                    <a:schemeClr val="tx1"/>
                  </a:solidFill>
                </a:rPr>
                <a:t>설정 선택</a:t>
              </a:r>
            </a:p>
          </p:txBody>
        </p:sp>
        <p:cxnSp>
          <p:nvCxnSpPr>
            <p:cNvPr id="20" name="연결선: 꺾임 19">
              <a:extLst>
                <a:ext uri="{FF2B5EF4-FFF2-40B4-BE49-F238E27FC236}">
                  <a16:creationId xmlns:a16="http://schemas.microsoft.com/office/drawing/2014/main" id="{5CAF5EED-34EF-CA8F-0387-96849B3D9C72}"/>
                </a:ext>
              </a:extLst>
            </p:cNvPr>
            <p:cNvCxnSpPr>
              <a:cxnSpLocks/>
              <a:stCxn id="19" idx="0"/>
              <a:endCxn id="18" idx="3"/>
            </p:cNvCxnSpPr>
            <p:nvPr/>
          </p:nvCxnSpPr>
          <p:spPr>
            <a:xfrm rot="16200000" flipV="1">
              <a:off x="7549458" y="5893993"/>
              <a:ext cx="239333" cy="739674"/>
            </a:xfrm>
            <a:prstGeom prst="bentConnector2">
              <a:avLst/>
            </a:prstGeom>
            <a:ln w="9525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60236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128160" y="587859"/>
            <a:ext cx="9649376" cy="1985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20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endParaRPr lang="en-US" altLang="ko-KR" sz="140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endParaRPr lang="en-US" altLang="ko-KR" sz="140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endParaRPr lang="en-US" altLang="ko-KR" sz="140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endParaRPr lang="en-US" altLang="ko-KR" sz="140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endParaRPr lang="en-US" altLang="ko-KR" sz="1400">
              <a:latin typeface="+mn-ea"/>
              <a:ea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00469" y="692573"/>
            <a:ext cx="9577067" cy="27699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n-ea"/>
                <a:ea typeface="+mn-ea"/>
              </a:rPr>
              <a:t>3</a:t>
            </a:r>
            <a:r>
              <a:rPr lang="en-US" altLang="ko-KR" sz="1200" b="0" dirty="0" smtClean="0">
                <a:latin typeface="+mn-ea"/>
                <a:ea typeface="+mn-ea"/>
              </a:rPr>
              <a:t>. </a:t>
            </a:r>
            <a:r>
              <a:rPr lang="ko-KR" altLang="en-US" sz="1200" b="0" dirty="0">
                <a:latin typeface="+mn-ea"/>
                <a:ea typeface="+mn-ea"/>
              </a:rPr>
              <a:t>출처를 알 수 없는 앱 설치 설정의 이 출처 허용 설정 버튼을 활성화한 후 뒤로 가기를 선택 합니다</a:t>
            </a:r>
            <a:r>
              <a:rPr lang="en-US" altLang="ko-KR" sz="1200" b="0" dirty="0">
                <a:latin typeface="+mn-ea"/>
                <a:ea typeface="+mn-ea"/>
              </a:rPr>
              <a:t>.</a:t>
            </a:r>
            <a:endParaRPr lang="ko-KR" altLang="en-US" sz="1200" b="0" dirty="0">
              <a:latin typeface="+mn-ea"/>
              <a:ea typeface="+mn-ea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250D4FF-EF7A-EF33-B998-99092EE9D5EE}"/>
              </a:ext>
            </a:extLst>
          </p:cNvPr>
          <p:cNvGrpSpPr/>
          <p:nvPr/>
        </p:nvGrpSpPr>
        <p:grpSpPr>
          <a:xfrm>
            <a:off x="200472" y="1019374"/>
            <a:ext cx="9577067" cy="5505972"/>
            <a:chOff x="381000" y="0"/>
            <a:chExt cx="11430000" cy="6858000"/>
          </a:xfrm>
        </p:grpSpPr>
        <p:pic>
          <p:nvPicPr>
            <p:cNvPr id="12" name="그림 11" descr="텍스트, 스크린샷, 폰트이(가) 표시된 사진&#10;&#10;자동 생성된 설명">
              <a:extLst>
                <a:ext uri="{FF2B5EF4-FFF2-40B4-BE49-F238E27FC236}">
                  <a16:creationId xmlns:a16="http://schemas.microsoft.com/office/drawing/2014/main" id="{4B430404-CF45-A978-B46D-55E3051C28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000" y="0"/>
              <a:ext cx="11430000" cy="6858000"/>
            </a:xfrm>
            <a:prstGeom prst="rect">
              <a:avLst/>
            </a:prstGeom>
            <a:ln w="9525">
              <a:solidFill>
                <a:schemeClr val="tx1"/>
              </a:solidFill>
            </a:ln>
          </p:spPr>
        </p:pic>
        <p:pic>
          <p:nvPicPr>
            <p:cNvPr id="14" name="그림 13" descr="텍스트, 스크린샷, 폰트이(가) 표시된 사진&#10;&#10;자동 생성된 설명">
              <a:extLst>
                <a:ext uri="{FF2B5EF4-FFF2-40B4-BE49-F238E27FC236}">
                  <a16:creationId xmlns:a16="http://schemas.microsoft.com/office/drawing/2014/main" id="{C0BA7C76-29BA-2671-58C4-EA45DB00A27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666" t="53194" r="27398" b="40656"/>
            <a:stretch/>
          </p:blipFill>
          <p:spPr>
            <a:xfrm>
              <a:off x="9757277" y="1436891"/>
              <a:ext cx="449845" cy="421763"/>
            </a:xfrm>
            <a:prstGeom prst="rect">
              <a:avLst/>
            </a:prstGeom>
            <a:ln w="9525">
              <a:noFill/>
            </a:ln>
          </p:spPr>
        </p:pic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6EBA0B3E-DA1C-FD9A-8FCB-446A433CF7FF}"/>
                </a:ext>
              </a:extLst>
            </p:cNvPr>
            <p:cNvSpPr/>
            <p:nvPr/>
          </p:nvSpPr>
          <p:spPr>
            <a:xfrm>
              <a:off x="9721277" y="1479923"/>
              <a:ext cx="515176" cy="332236"/>
            </a:xfrm>
            <a:prstGeom prst="rect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B5868C9-F289-DC17-5929-F54675CC10FD}"/>
                </a:ext>
              </a:extLst>
            </p:cNvPr>
            <p:cNvSpPr/>
            <p:nvPr/>
          </p:nvSpPr>
          <p:spPr>
            <a:xfrm>
              <a:off x="8115584" y="1883214"/>
              <a:ext cx="1605694" cy="33223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1. </a:t>
              </a:r>
              <a:r>
                <a:rPr lang="ko-KR" altLang="en-US" sz="1400" dirty="0">
                  <a:solidFill>
                    <a:schemeClr val="tx1"/>
                  </a:solidFill>
                </a:rPr>
                <a:t>설정 활성화</a:t>
              </a:r>
            </a:p>
          </p:txBody>
        </p:sp>
        <p:cxnSp>
          <p:nvCxnSpPr>
            <p:cNvPr id="21" name="연결선: 꺾임 20">
              <a:extLst>
                <a:ext uri="{FF2B5EF4-FFF2-40B4-BE49-F238E27FC236}">
                  <a16:creationId xmlns:a16="http://schemas.microsoft.com/office/drawing/2014/main" id="{E610E09C-73CB-EE4E-9491-84706332ED4D}"/>
                </a:ext>
              </a:extLst>
            </p:cNvPr>
            <p:cNvCxnSpPr>
              <a:cxnSpLocks/>
              <a:stCxn id="17" idx="0"/>
              <a:endCxn id="16" idx="1"/>
            </p:cNvCxnSpPr>
            <p:nvPr/>
          </p:nvCxnSpPr>
          <p:spPr>
            <a:xfrm rot="5400000" flipH="1" flipV="1">
              <a:off x="9201268" y="1363207"/>
              <a:ext cx="237173" cy="802845"/>
            </a:xfrm>
            <a:prstGeom prst="bentConnector2">
              <a:avLst/>
            </a:prstGeom>
            <a:ln w="9525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A945E846-AB28-F783-2B0D-D23A9A533B3C}"/>
                </a:ext>
              </a:extLst>
            </p:cNvPr>
            <p:cNvSpPr/>
            <p:nvPr/>
          </p:nvSpPr>
          <p:spPr>
            <a:xfrm>
              <a:off x="8377386" y="6498333"/>
              <a:ext cx="515176" cy="332236"/>
            </a:xfrm>
            <a:prstGeom prst="rect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612AD063-CCB0-7C64-4F98-F13B42BC5ACB}"/>
                </a:ext>
              </a:extLst>
            </p:cNvPr>
            <p:cNvSpPr/>
            <p:nvPr/>
          </p:nvSpPr>
          <p:spPr>
            <a:xfrm>
              <a:off x="6400801" y="6070351"/>
              <a:ext cx="1976586" cy="33223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2. </a:t>
              </a:r>
              <a:r>
                <a:rPr lang="ko-KR" altLang="en-US" sz="1400" dirty="0">
                  <a:solidFill>
                    <a:schemeClr val="tx1"/>
                  </a:solidFill>
                </a:rPr>
                <a:t>뒤로 가기 선택</a:t>
              </a:r>
            </a:p>
          </p:txBody>
        </p:sp>
        <p:cxnSp>
          <p:nvCxnSpPr>
            <p:cNvPr id="24" name="연결선: 꺾임 23">
              <a:extLst>
                <a:ext uri="{FF2B5EF4-FFF2-40B4-BE49-F238E27FC236}">
                  <a16:creationId xmlns:a16="http://schemas.microsoft.com/office/drawing/2014/main" id="{B3E0ECA8-5A84-D02E-B486-F45200538598}"/>
                </a:ext>
              </a:extLst>
            </p:cNvPr>
            <p:cNvCxnSpPr>
              <a:cxnSpLocks/>
              <a:stCxn id="23" idx="2"/>
              <a:endCxn id="22" idx="1"/>
            </p:cNvCxnSpPr>
            <p:nvPr/>
          </p:nvCxnSpPr>
          <p:spPr>
            <a:xfrm rot="16200000" flipH="1">
              <a:off x="7752308" y="6039373"/>
              <a:ext cx="261864" cy="988292"/>
            </a:xfrm>
            <a:prstGeom prst="bentConnector2">
              <a:avLst/>
            </a:prstGeom>
            <a:ln w="9525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66208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128160" y="587859"/>
            <a:ext cx="9649376" cy="1985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20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endParaRPr lang="en-US" altLang="ko-KR" sz="140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endParaRPr lang="en-US" altLang="ko-KR" sz="140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endParaRPr lang="en-US" altLang="ko-KR" sz="140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endParaRPr lang="en-US" altLang="ko-KR" sz="140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endParaRPr lang="en-US" altLang="ko-KR" sz="1400">
              <a:latin typeface="+mn-ea"/>
              <a:ea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00469" y="692573"/>
            <a:ext cx="9577067" cy="27699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n-ea"/>
                <a:ea typeface="+mn-ea"/>
              </a:rPr>
              <a:t>4</a:t>
            </a:r>
            <a:r>
              <a:rPr lang="en-US" altLang="ko-KR" sz="1200" b="0" dirty="0" smtClean="0">
                <a:latin typeface="+mn-ea"/>
                <a:ea typeface="+mn-ea"/>
              </a:rPr>
              <a:t>. </a:t>
            </a:r>
            <a:r>
              <a:rPr lang="ko-KR" altLang="en-US" sz="1200" dirty="0">
                <a:latin typeface="+mn-ea"/>
                <a:ea typeface="+mn-ea"/>
              </a:rPr>
              <a:t>밀크</a:t>
            </a:r>
            <a:r>
              <a:rPr lang="en-US" altLang="ko-KR" sz="1200" dirty="0">
                <a:latin typeface="+mn-ea"/>
                <a:ea typeface="+mn-ea"/>
              </a:rPr>
              <a:t>T </a:t>
            </a:r>
            <a:r>
              <a:rPr lang="ko-KR" altLang="en-US" sz="1200" dirty="0">
                <a:latin typeface="+mn-ea"/>
                <a:ea typeface="+mn-ea"/>
              </a:rPr>
              <a:t>홈의 </a:t>
            </a:r>
            <a:r>
              <a:rPr lang="ko-KR" altLang="en-US" sz="1200" b="0" dirty="0">
                <a:latin typeface="+mn-ea"/>
                <a:ea typeface="+mn-ea"/>
              </a:rPr>
              <a:t>설치를 선택 합니다</a:t>
            </a:r>
            <a:r>
              <a:rPr lang="en-US" altLang="ko-KR" sz="1200" b="0" dirty="0">
                <a:latin typeface="+mn-ea"/>
                <a:ea typeface="+mn-ea"/>
              </a:rPr>
              <a:t>.</a:t>
            </a:r>
            <a:endParaRPr lang="ko-KR" altLang="en-US" sz="1200" b="0" dirty="0">
              <a:latin typeface="+mn-ea"/>
              <a:ea typeface="+mn-ea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F88DA91C-F99D-678C-1D24-EDB5711FEAF4}"/>
              </a:ext>
            </a:extLst>
          </p:cNvPr>
          <p:cNvGrpSpPr/>
          <p:nvPr/>
        </p:nvGrpSpPr>
        <p:grpSpPr>
          <a:xfrm>
            <a:off x="200472" y="1019373"/>
            <a:ext cx="9577067" cy="5505972"/>
            <a:chOff x="381000" y="0"/>
            <a:chExt cx="11430000" cy="6858000"/>
          </a:xfrm>
        </p:grpSpPr>
        <p:pic>
          <p:nvPicPr>
            <p:cNvPr id="8" name="그림 7" descr="텍스트, 스크린샷, 소프트웨어, 멀티미디어 소프트웨어이(가) 표시된 사진&#10;&#10;자동 생성된 설명">
              <a:extLst>
                <a:ext uri="{FF2B5EF4-FFF2-40B4-BE49-F238E27FC236}">
                  <a16:creationId xmlns:a16="http://schemas.microsoft.com/office/drawing/2014/main" id="{9AF95D48-B2E0-FA39-1103-8934753A6A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000" y="0"/>
              <a:ext cx="11430000" cy="6858000"/>
            </a:xfrm>
            <a:prstGeom prst="rect">
              <a:avLst/>
            </a:prstGeom>
            <a:ln w="9525">
              <a:solidFill>
                <a:schemeClr val="tx1"/>
              </a:solidFill>
            </a:ln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D640BC0-C28C-4970-9A1A-E1D3411A3B66}"/>
                </a:ext>
              </a:extLst>
            </p:cNvPr>
            <p:cNvSpPr/>
            <p:nvPr/>
          </p:nvSpPr>
          <p:spPr>
            <a:xfrm>
              <a:off x="6734214" y="3531816"/>
              <a:ext cx="515176" cy="332236"/>
            </a:xfrm>
            <a:prstGeom prst="rect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8F4D91F-813C-15BB-5E6C-32982D9F2AF7}"/>
                </a:ext>
              </a:extLst>
            </p:cNvPr>
            <p:cNvSpPr/>
            <p:nvPr/>
          </p:nvSpPr>
          <p:spPr>
            <a:xfrm>
              <a:off x="6991802" y="4498111"/>
              <a:ext cx="1192647" cy="33223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설치 선택</a:t>
              </a:r>
            </a:p>
          </p:txBody>
        </p:sp>
        <p:cxnSp>
          <p:nvCxnSpPr>
            <p:cNvPr id="11" name="연결선: 꺾임 10">
              <a:extLst>
                <a:ext uri="{FF2B5EF4-FFF2-40B4-BE49-F238E27FC236}">
                  <a16:creationId xmlns:a16="http://schemas.microsoft.com/office/drawing/2014/main" id="{6FA9DB8F-F597-4D44-6C77-65BBD6903C59}"/>
                </a:ext>
              </a:extLst>
            </p:cNvPr>
            <p:cNvCxnSpPr>
              <a:cxnSpLocks/>
              <a:stCxn id="10" idx="0"/>
              <a:endCxn id="9" idx="3"/>
            </p:cNvCxnSpPr>
            <p:nvPr/>
          </p:nvCxnSpPr>
          <p:spPr>
            <a:xfrm rot="16200000" flipV="1">
              <a:off x="7018670" y="3928655"/>
              <a:ext cx="800177" cy="338736"/>
            </a:xfrm>
            <a:prstGeom prst="bentConnector2">
              <a:avLst/>
            </a:prstGeom>
            <a:ln w="9525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07636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128160" y="587859"/>
            <a:ext cx="9649376" cy="1985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20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endParaRPr lang="en-US" altLang="ko-KR" sz="140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endParaRPr lang="en-US" altLang="ko-KR" sz="140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endParaRPr lang="en-US" altLang="ko-KR" sz="140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endParaRPr lang="en-US" altLang="ko-KR" sz="140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endParaRPr lang="en-US" altLang="ko-KR" sz="1400">
              <a:latin typeface="+mn-ea"/>
              <a:ea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00469" y="692573"/>
            <a:ext cx="9577067" cy="27699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n-ea"/>
                <a:ea typeface="+mn-ea"/>
              </a:rPr>
              <a:t>5</a:t>
            </a:r>
            <a:r>
              <a:rPr lang="en-US" altLang="ko-KR" sz="1200" b="0" dirty="0" smtClean="0">
                <a:latin typeface="+mn-ea"/>
                <a:ea typeface="+mn-ea"/>
              </a:rPr>
              <a:t>. </a:t>
            </a:r>
            <a:r>
              <a:rPr lang="ko-KR" altLang="en-US" sz="1200" b="0" dirty="0">
                <a:latin typeface="+mn-ea"/>
                <a:ea typeface="+mn-ea"/>
              </a:rPr>
              <a:t>안전하지 않는 앱 차단됨의 </a:t>
            </a:r>
            <a:r>
              <a:rPr lang="ko-KR" altLang="en-US" sz="1200" dirty="0">
                <a:latin typeface="+mn-ea"/>
                <a:ea typeface="+mn-ea"/>
              </a:rPr>
              <a:t>세부정보 더 보기를 진입 후 무시하고 설치하기를 선택 합니다</a:t>
            </a:r>
            <a:r>
              <a:rPr lang="en-US" altLang="ko-KR" sz="1200" dirty="0">
                <a:latin typeface="+mn-ea"/>
                <a:ea typeface="+mn-ea"/>
              </a:rPr>
              <a:t>.</a:t>
            </a:r>
            <a:endParaRPr lang="ko-KR" altLang="en-US" sz="1200" b="0" dirty="0">
              <a:latin typeface="+mn-ea"/>
              <a:ea typeface="+mn-ea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CCD4D04-5238-0D66-00B2-10939A2049EA}"/>
              </a:ext>
            </a:extLst>
          </p:cNvPr>
          <p:cNvGrpSpPr/>
          <p:nvPr/>
        </p:nvGrpSpPr>
        <p:grpSpPr>
          <a:xfrm>
            <a:off x="200472" y="1019372"/>
            <a:ext cx="9577067" cy="3849787"/>
            <a:chOff x="11545" y="0"/>
            <a:chExt cx="11521440" cy="4792980"/>
          </a:xfrm>
        </p:grpSpPr>
        <p:pic>
          <p:nvPicPr>
            <p:cNvPr id="3" name="그림 2" descr="텍스트, 스크린샷, 소프트웨어, 멀티미디어 소프트웨어이(가) 표시된 사진&#10;&#10;자동 생성된 설명">
              <a:extLst>
                <a:ext uri="{FF2B5EF4-FFF2-40B4-BE49-F238E27FC236}">
                  <a16:creationId xmlns:a16="http://schemas.microsoft.com/office/drawing/2014/main" id="{09A626C9-23D0-00B4-3DC8-B1DA4820E3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800" t="15055" r="24800" b="15055"/>
            <a:stretch/>
          </p:blipFill>
          <p:spPr>
            <a:xfrm>
              <a:off x="11545" y="0"/>
              <a:ext cx="5760720" cy="4792980"/>
            </a:xfrm>
            <a:prstGeom prst="rect">
              <a:avLst/>
            </a:prstGeom>
            <a:ln w="9525">
              <a:solidFill>
                <a:schemeClr val="tx1"/>
              </a:solidFill>
            </a:ln>
          </p:spPr>
        </p:pic>
        <p:pic>
          <p:nvPicPr>
            <p:cNvPr id="4" name="그림 3" descr="텍스트, 스크린샷, 소프트웨어, 멀티미디어 소프트웨어이(가) 표시된 사진&#10;&#10;자동 생성된 설명">
              <a:extLst>
                <a:ext uri="{FF2B5EF4-FFF2-40B4-BE49-F238E27FC236}">
                  <a16:creationId xmlns:a16="http://schemas.microsoft.com/office/drawing/2014/main" id="{7ED618F7-6EF3-AE8F-42FA-E26CB1DA822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295" t="15055" r="24305" b="15055"/>
            <a:stretch/>
          </p:blipFill>
          <p:spPr>
            <a:xfrm>
              <a:off x="5772265" y="0"/>
              <a:ext cx="5760720" cy="4792980"/>
            </a:xfrm>
            <a:prstGeom prst="rect">
              <a:avLst/>
            </a:prstGeom>
            <a:ln w="9525">
              <a:solidFill>
                <a:schemeClr val="tx1"/>
              </a:solidFill>
            </a:ln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0D28186C-946E-9E94-F47A-8BB144A51055}"/>
                </a:ext>
              </a:extLst>
            </p:cNvPr>
            <p:cNvSpPr/>
            <p:nvPr/>
          </p:nvSpPr>
          <p:spPr>
            <a:xfrm>
              <a:off x="999328" y="3044988"/>
              <a:ext cx="1134272" cy="260188"/>
            </a:xfrm>
            <a:prstGeom prst="rect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B452364-5B87-7AC2-65C3-CED7649E7800}"/>
                </a:ext>
              </a:extLst>
            </p:cNvPr>
            <p:cNvSpPr/>
            <p:nvPr/>
          </p:nvSpPr>
          <p:spPr>
            <a:xfrm>
              <a:off x="2133600" y="2599291"/>
              <a:ext cx="2771775" cy="33223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1. </a:t>
              </a:r>
              <a:r>
                <a:rPr lang="ko-KR" altLang="en-US" sz="1400" dirty="0">
                  <a:solidFill>
                    <a:schemeClr val="tx1"/>
                  </a:solidFill>
                </a:rPr>
                <a:t>세부정보 더 보기 진입</a:t>
              </a:r>
            </a:p>
          </p:txBody>
        </p:sp>
        <p:cxnSp>
          <p:nvCxnSpPr>
            <p:cNvPr id="7" name="연결선: 꺾임 6">
              <a:extLst>
                <a:ext uri="{FF2B5EF4-FFF2-40B4-BE49-F238E27FC236}">
                  <a16:creationId xmlns:a16="http://schemas.microsoft.com/office/drawing/2014/main" id="{141374E3-AB42-FC68-7830-EE1CC62A478A}"/>
                </a:ext>
              </a:extLst>
            </p:cNvPr>
            <p:cNvCxnSpPr>
              <a:cxnSpLocks/>
              <a:stCxn id="6" idx="2"/>
              <a:endCxn id="5" idx="3"/>
            </p:cNvCxnSpPr>
            <p:nvPr/>
          </p:nvCxnSpPr>
          <p:spPr>
            <a:xfrm rot="5400000">
              <a:off x="2704767" y="2360360"/>
              <a:ext cx="243555" cy="1385888"/>
            </a:xfrm>
            <a:prstGeom prst="bentConnector2">
              <a:avLst/>
            </a:prstGeom>
            <a:ln w="9525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3548DAAB-B3C2-D04B-DF09-69D51EE37E73}"/>
                </a:ext>
              </a:extLst>
            </p:cNvPr>
            <p:cNvSpPr/>
            <p:nvPr/>
          </p:nvSpPr>
          <p:spPr>
            <a:xfrm>
              <a:off x="6715124" y="3348245"/>
              <a:ext cx="1014819" cy="223630"/>
            </a:xfrm>
            <a:prstGeom prst="rect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4D55C68-3301-2404-BF8D-456BCFFD8C0F}"/>
                </a:ext>
              </a:extLst>
            </p:cNvPr>
            <p:cNvSpPr/>
            <p:nvPr/>
          </p:nvSpPr>
          <p:spPr>
            <a:xfrm>
              <a:off x="7728477" y="2878870"/>
              <a:ext cx="2937617" cy="33223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2. </a:t>
              </a:r>
              <a:r>
                <a:rPr lang="ko-KR" altLang="en-US" sz="1400" dirty="0">
                  <a:solidFill>
                    <a:schemeClr val="tx1"/>
                  </a:solidFill>
                </a:rPr>
                <a:t>무시하고 설치하기 선택</a:t>
              </a:r>
            </a:p>
          </p:txBody>
        </p:sp>
        <p:cxnSp>
          <p:nvCxnSpPr>
            <p:cNvPr id="10" name="연결선: 꺾임 9">
              <a:extLst>
                <a:ext uri="{FF2B5EF4-FFF2-40B4-BE49-F238E27FC236}">
                  <a16:creationId xmlns:a16="http://schemas.microsoft.com/office/drawing/2014/main" id="{FDB6A304-80B1-24DE-654E-4CA866FE52C8}"/>
                </a:ext>
              </a:extLst>
            </p:cNvPr>
            <p:cNvCxnSpPr>
              <a:cxnSpLocks/>
              <a:stCxn id="9" idx="2"/>
              <a:endCxn id="8" idx="3"/>
            </p:cNvCxnSpPr>
            <p:nvPr/>
          </p:nvCxnSpPr>
          <p:spPr>
            <a:xfrm rot="5400000">
              <a:off x="8339138" y="2601912"/>
              <a:ext cx="248954" cy="1467343"/>
            </a:xfrm>
            <a:prstGeom prst="bentConnector2">
              <a:avLst/>
            </a:prstGeom>
            <a:ln w="9525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99217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128160" y="587859"/>
            <a:ext cx="9649376" cy="1985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20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endParaRPr lang="en-US" altLang="ko-KR" sz="140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endParaRPr lang="en-US" altLang="ko-KR" sz="140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endParaRPr lang="en-US" altLang="ko-KR" sz="140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endParaRPr lang="en-US" altLang="ko-KR" sz="140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endParaRPr lang="en-US" altLang="ko-KR" sz="1400">
              <a:latin typeface="+mn-ea"/>
              <a:ea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00469" y="692573"/>
            <a:ext cx="9577067" cy="27699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n-ea"/>
                <a:ea typeface="+mn-ea"/>
              </a:rPr>
              <a:t>6</a:t>
            </a:r>
            <a:r>
              <a:rPr lang="en-US" altLang="ko-KR" sz="1200" b="0" dirty="0" smtClean="0">
                <a:latin typeface="+mn-ea"/>
                <a:ea typeface="+mn-ea"/>
              </a:rPr>
              <a:t>. </a:t>
            </a:r>
            <a:r>
              <a:rPr lang="ko-KR" altLang="en-US" sz="1200" b="0" dirty="0">
                <a:latin typeface="+mn-ea"/>
                <a:ea typeface="+mn-ea"/>
              </a:rPr>
              <a:t>밀크</a:t>
            </a:r>
            <a:r>
              <a:rPr lang="en-US" altLang="ko-KR" sz="1200" b="0" dirty="0">
                <a:latin typeface="+mn-ea"/>
                <a:ea typeface="+mn-ea"/>
              </a:rPr>
              <a:t>T </a:t>
            </a:r>
            <a:r>
              <a:rPr lang="ko-KR" altLang="en-US" sz="1200" b="0" dirty="0">
                <a:latin typeface="+mn-ea"/>
                <a:ea typeface="+mn-ea"/>
              </a:rPr>
              <a:t>홈의 열기를 선택 합니다</a:t>
            </a:r>
            <a:r>
              <a:rPr lang="en-US" altLang="ko-KR" sz="1200" b="0" dirty="0">
                <a:latin typeface="+mn-ea"/>
                <a:ea typeface="+mn-ea"/>
              </a:rPr>
              <a:t>.</a:t>
            </a:r>
            <a:endParaRPr lang="ko-KR" altLang="en-US" sz="1200" b="0" dirty="0">
              <a:latin typeface="+mn-ea"/>
              <a:ea typeface="+mn-ea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DCF42665-54B6-095E-C3EB-39BF914A141E}"/>
              </a:ext>
            </a:extLst>
          </p:cNvPr>
          <p:cNvGrpSpPr/>
          <p:nvPr/>
        </p:nvGrpSpPr>
        <p:grpSpPr>
          <a:xfrm>
            <a:off x="200469" y="1019373"/>
            <a:ext cx="9577067" cy="5505971"/>
            <a:chOff x="381000" y="0"/>
            <a:chExt cx="11430000" cy="6858000"/>
          </a:xfrm>
        </p:grpSpPr>
        <p:pic>
          <p:nvPicPr>
            <p:cNvPr id="3" name="그림 2" descr="텍스트, 스크린샷, 소프트웨어, 멀티미디어 소프트웨어이(가) 표시된 사진&#10;&#10;자동 생성된 설명">
              <a:extLst>
                <a:ext uri="{FF2B5EF4-FFF2-40B4-BE49-F238E27FC236}">
                  <a16:creationId xmlns:a16="http://schemas.microsoft.com/office/drawing/2014/main" id="{37E7EBBF-42E8-F4FE-8F43-1D93C48CB5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000" y="0"/>
              <a:ext cx="11430000" cy="6858000"/>
            </a:xfrm>
            <a:prstGeom prst="rect">
              <a:avLst/>
            </a:prstGeom>
            <a:ln w="9525">
              <a:solidFill>
                <a:schemeClr val="tx1"/>
              </a:solidFill>
            </a:ln>
          </p:spPr>
        </p:pic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B518AE94-4041-2FD8-6C54-F22EED88E365}"/>
                </a:ext>
              </a:extLst>
            </p:cNvPr>
            <p:cNvSpPr/>
            <p:nvPr/>
          </p:nvSpPr>
          <p:spPr>
            <a:xfrm>
              <a:off x="6734214" y="3531816"/>
              <a:ext cx="515176" cy="332236"/>
            </a:xfrm>
            <a:prstGeom prst="rect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6DED067-AAE3-E97D-3ABC-F23A7C5CE6CD}"/>
                </a:ext>
              </a:extLst>
            </p:cNvPr>
            <p:cNvSpPr/>
            <p:nvPr/>
          </p:nvSpPr>
          <p:spPr>
            <a:xfrm>
              <a:off x="6991802" y="4498111"/>
              <a:ext cx="1192647" cy="33223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열기 선택</a:t>
              </a:r>
            </a:p>
          </p:txBody>
        </p:sp>
        <p:cxnSp>
          <p:nvCxnSpPr>
            <p:cNvPr id="6" name="연결선: 꺾임 5">
              <a:extLst>
                <a:ext uri="{FF2B5EF4-FFF2-40B4-BE49-F238E27FC236}">
                  <a16:creationId xmlns:a16="http://schemas.microsoft.com/office/drawing/2014/main" id="{182D3FAB-2572-E583-8160-11C91DD55AE5}"/>
                </a:ext>
              </a:extLst>
            </p:cNvPr>
            <p:cNvCxnSpPr>
              <a:cxnSpLocks/>
              <a:stCxn id="5" idx="0"/>
              <a:endCxn id="4" idx="3"/>
            </p:cNvCxnSpPr>
            <p:nvPr/>
          </p:nvCxnSpPr>
          <p:spPr>
            <a:xfrm rot="16200000" flipV="1">
              <a:off x="7018670" y="3928655"/>
              <a:ext cx="800177" cy="338736"/>
            </a:xfrm>
            <a:prstGeom prst="bentConnector2">
              <a:avLst/>
            </a:prstGeom>
            <a:ln w="9525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63022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128160" y="587859"/>
            <a:ext cx="9649376" cy="1985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20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endParaRPr lang="en-US" altLang="ko-KR" sz="140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endParaRPr lang="en-US" altLang="ko-KR" sz="140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endParaRPr lang="en-US" altLang="ko-KR" sz="140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endParaRPr lang="en-US" altLang="ko-KR" sz="140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endParaRPr lang="en-US" altLang="ko-KR" sz="1400">
              <a:latin typeface="+mn-ea"/>
              <a:ea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00469" y="692573"/>
            <a:ext cx="9577067" cy="27699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b="0" dirty="0" smtClean="0">
                <a:latin typeface="+mn-ea"/>
                <a:ea typeface="+mn-ea"/>
              </a:rPr>
              <a:t>7. </a:t>
            </a:r>
            <a:r>
              <a:rPr lang="ko-KR" altLang="en-US" sz="1200" b="0" dirty="0">
                <a:latin typeface="+mn-ea"/>
                <a:ea typeface="+mn-ea"/>
              </a:rPr>
              <a:t>디바이스 관리자 앱 사용의 </a:t>
            </a:r>
            <a:r>
              <a:rPr lang="ko-KR" altLang="en-US" sz="1200" dirty="0">
                <a:latin typeface="+mn-ea"/>
                <a:ea typeface="+mn-ea"/>
              </a:rPr>
              <a:t>실행을</a:t>
            </a:r>
            <a:r>
              <a:rPr lang="ko-KR" altLang="en-US" sz="1200" b="0" dirty="0">
                <a:latin typeface="+mn-ea"/>
                <a:ea typeface="+mn-ea"/>
              </a:rPr>
              <a:t> 선택 합니다</a:t>
            </a:r>
            <a:r>
              <a:rPr lang="en-US" altLang="ko-KR" sz="1200" b="0" dirty="0">
                <a:latin typeface="+mn-ea"/>
                <a:ea typeface="+mn-ea"/>
              </a:rPr>
              <a:t>.</a:t>
            </a:r>
            <a:endParaRPr lang="ko-KR" altLang="en-US" sz="1200" b="0" dirty="0">
              <a:latin typeface="+mn-ea"/>
              <a:ea typeface="+mn-ea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67698581-B156-98CD-CFA9-8967F4F5260F}"/>
              </a:ext>
            </a:extLst>
          </p:cNvPr>
          <p:cNvGrpSpPr/>
          <p:nvPr/>
        </p:nvGrpSpPr>
        <p:grpSpPr>
          <a:xfrm>
            <a:off x="200472" y="1019373"/>
            <a:ext cx="9575107" cy="5505971"/>
            <a:chOff x="381000" y="0"/>
            <a:chExt cx="11430000" cy="6858000"/>
          </a:xfrm>
        </p:grpSpPr>
        <p:pic>
          <p:nvPicPr>
            <p:cNvPr id="8" name="그림 7" descr="텍스트, 스크린샷, 소프트웨어, 폰트이(가) 표시된 사진&#10;&#10;자동 생성된 설명">
              <a:extLst>
                <a:ext uri="{FF2B5EF4-FFF2-40B4-BE49-F238E27FC236}">
                  <a16:creationId xmlns:a16="http://schemas.microsoft.com/office/drawing/2014/main" id="{96C9EFE8-DA8F-0361-6B64-76210510AF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000" y="0"/>
              <a:ext cx="11430000" cy="6858000"/>
            </a:xfrm>
            <a:prstGeom prst="rect">
              <a:avLst/>
            </a:prstGeom>
            <a:ln w="9525">
              <a:solidFill>
                <a:schemeClr val="tx1"/>
              </a:solidFill>
            </a:ln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40C25C57-C113-F7CE-AB96-9E7E368D078C}"/>
                </a:ext>
              </a:extLst>
            </p:cNvPr>
            <p:cNvSpPr/>
            <p:nvPr/>
          </p:nvSpPr>
          <p:spPr>
            <a:xfrm>
              <a:off x="9522694" y="6036524"/>
              <a:ext cx="729673" cy="332236"/>
            </a:xfrm>
            <a:prstGeom prst="rect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79E38B5-0EF3-6AE8-346C-16A2286ABDB9}"/>
                </a:ext>
              </a:extLst>
            </p:cNvPr>
            <p:cNvSpPr/>
            <p:nvPr/>
          </p:nvSpPr>
          <p:spPr>
            <a:xfrm>
              <a:off x="8331204" y="5608542"/>
              <a:ext cx="1191491" cy="33223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실행 선택</a:t>
              </a:r>
            </a:p>
          </p:txBody>
        </p:sp>
        <p:cxnSp>
          <p:nvCxnSpPr>
            <p:cNvPr id="11" name="연결선: 꺾임 10">
              <a:extLst>
                <a:ext uri="{FF2B5EF4-FFF2-40B4-BE49-F238E27FC236}">
                  <a16:creationId xmlns:a16="http://schemas.microsoft.com/office/drawing/2014/main" id="{0F8938C4-C094-99A9-578A-DD762F50EA07}"/>
                </a:ext>
              </a:extLst>
            </p:cNvPr>
            <p:cNvCxnSpPr>
              <a:cxnSpLocks/>
              <a:stCxn id="10" idx="2"/>
              <a:endCxn id="9" idx="1"/>
            </p:cNvCxnSpPr>
            <p:nvPr/>
          </p:nvCxnSpPr>
          <p:spPr>
            <a:xfrm rot="16200000" flipH="1">
              <a:off x="9093890" y="5773838"/>
              <a:ext cx="261864" cy="595744"/>
            </a:xfrm>
            <a:prstGeom prst="bentConnector2">
              <a:avLst/>
            </a:prstGeom>
            <a:ln w="9525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59411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128160" y="587859"/>
            <a:ext cx="9649376" cy="1985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20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endParaRPr lang="en-US" altLang="ko-KR" sz="140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endParaRPr lang="en-US" altLang="ko-KR" sz="140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endParaRPr lang="en-US" altLang="ko-KR" sz="140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endParaRPr lang="en-US" altLang="ko-KR" sz="140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endParaRPr lang="en-US" altLang="ko-KR" sz="1400">
              <a:latin typeface="+mn-ea"/>
              <a:ea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00469" y="692573"/>
            <a:ext cx="9577067" cy="27699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b="0" dirty="0" smtClean="0">
                <a:latin typeface="+mn-ea"/>
                <a:ea typeface="+mn-ea"/>
              </a:rPr>
              <a:t>8. </a:t>
            </a:r>
            <a:r>
              <a:rPr lang="ko-KR" altLang="en-US" sz="1200" b="0" dirty="0">
                <a:latin typeface="+mn-ea"/>
                <a:ea typeface="+mn-ea"/>
              </a:rPr>
              <a:t>밀크</a:t>
            </a:r>
            <a:r>
              <a:rPr lang="en-US" altLang="ko-KR" sz="1200" b="0" dirty="0">
                <a:latin typeface="+mn-ea"/>
                <a:ea typeface="+mn-ea"/>
              </a:rPr>
              <a:t>T </a:t>
            </a:r>
            <a:r>
              <a:rPr lang="ko-KR" altLang="en-US" sz="1200" b="0" dirty="0">
                <a:latin typeface="+mn-ea"/>
                <a:ea typeface="+mn-ea"/>
              </a:rPr>
              <a:t>홈에서 내 기기 위치에 액세스하도록 허용 하시겠습니까</a:t>
            </a:r>
            <a:r>
              <a:rPr lang="en-US" altLang="ko-KR" sz="1200" b="0" dirty="0">
                <a:latin typeface="+mn-ea"/>
                <a:ea typeface="+mn-ea"/>
              </a:rPr>
              <a:t>?</a:t>
            </a:r>
            <a:r>
              <a:rPr lang="ko-KR" altLang="en-US" sz="1200" b="0" dirty="0">
                <a:latin typeface="+mn-ea"/>
                <a:ea typeface="+mn-ea"/>
              </a:rPr>
              <a:t>의 </a:t>
            </a:r>
            <a:r>
              <a:rPr lang="ko-KR" altLang="en-US" sz="1200" dirty="0">
                <a:latin typeface="+mn-ea"/>
                <a:ea typeface="+mn-ea"/>
              </a:rPr>
              <a:t>항상 허용을</a:t>
            </a:r>
            <a:r>
              <a:rPr lang="ko-KR" altLang="en-US" sz="1200" b="0" dirty="0">
                <a:latin typeface="+mn-ea"/>
                <a:ea typeface="+mn-ea"/>
              </a:rPr>
              <a:t> 선택 합니다</a:t>
            </a:r>
            <a:r>
              <a:rPr lang="en-US" altLang="ko-KR" sz="1200" b="0" dirty="0">
                <a:latin typeface="+mn-ea"/>
                <a:ea typeface="+mn-ea"/>
              </a:rPr>
              <a:t>.</a:t>
            </a:r>
            <a:endParaRPr lang="ko-KR" altLang="en-US" sz="1200" b="0" dirty="0">
              <a:latin typeface="+mn-ea"/>
              <a:ea typeface="+mn-ea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7199991D-2EDC-41C4-B9B2-DA24B1447168}"/>
              </a:ext>
            </a:extLst>
          </p:cNvPr>
          <p:cNvGrpSpPr/>
          <p:nvPr/>
        </p:nvGrpSpPr>
        <p:grpSpPr>
          <a:xfrm>
            <a:off x="200472" y="1019373"/>
            <a:ext cx="9577067" cy="5505971"/>
            <a:chOff x="381000" y="0"/>
            <a:chExt cx="11430000" cy="6858000"/>
          </a:xfrm>
        </p:grpSpPr>
        <p:pic>
          <p:nvPicPr>
            <p:cNvPr id="8" name="그림 7" descr="텍스트, 스크린샷, 소프트웨어, 멀티미디어 소프트웨어이(가) 표시된 사진&#10;&#10;자동 생성된 설명">
              <a:extLst>
                <a:ext uri="{FF2B5EF4-FFF2-40B4-BE49-F238E27FC236}">
                  <a16:creationId xmlns:a16="http://schemas.microsoft.com/office/drawing/2014/main" id="{55EADB10-C689-409D-3614-894276BBCF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000" y="0"/>
              <a:ext cx="11430000" cy="6858000"/>
            </a:xfrm>
            <a:prstGeom prst="rect">
              <a:avLst/>
            </a:prstGeom>
            <a:ln w="9525">
              <a:solidFill>
                <a:schemeClr val="tx1"/>
              </a:solidFill>
            </a:ln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363971DC-FC49-07BC-E171-4845EBB43F54}"/>
                </a:ext>
              </a:extLst>
            </p:cNvPr>
            <p:cNvSpPr/>
            <p:nvPr/>
          </p:nvSpPr>
          <p:spPr>
            <a:xfrm>
              <a:off x="5726545" y="4928158"/>
              <a:ext cx="729673" cy="332236"/>
            </a:xfrm>
            <a:prstGeom prst="rect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F849ED8-A9CA-E6AF-3A22-C97483EA742B}"/>
                </a:ext>
              </a:extLst>
            </p:cNvPr>
            <p:cNvSpPr/>
            <p:nvPr/>
          </p:nvSpPr>
          <p:spPr>
            <a:xfrm>
              <a:off x="4008581" y="4500176"/>
              <a:ext cx="1717965" cy="33223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항상 허용 선택</a:t>
              </a:r>
            </a:p>
          </p:txBody>
        </p:sp>
        <p:cxnSp>
          <p:nvCxnSpPr>
            <p:cNvPr id="11" name="연결선: 꺾임 10">
              <a:extLst>
                <a:ext uri="{FF2B5EF4-FFF2-40B4-BE49-F238E27FC236}">
                  <a16:creationId xmlns:a16="http://schemas.microsoft.com/office/drawing/2014/main" id="{1521954A-488B-46EB-45F4-647696E6893F}"/>
                </a:ext>
              </a:extLst>
            </p:cNvPr>
            <p:cNvCxnSpPr>
              <a:cxnSpLocks/>
              <a:stCxn id="10" idx="2"/>
              <a:endCxn id="9" idx="1"/>
            </p:cNvCxnSpPr>
            <p:nvPr/>
          </p:nvCxnSpPr>
          <p:spPr>
            <a:xfrm rot="16200000" flipH="1">
              <a:off x="5166122" y="4533853"/>
              <a:ext cx="261864" cy="858981"/>
            </a:xfrm>
            <a:prstGeom prst="bentConnector2">
              <a:avLst/>
            </a:prstGeom>
            <a:ln w="9525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64027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128160" y="587859"/>
            <a:ext cx="9649376" cy="1985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20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endParaRPr lang="en-US" altLang="ko-KR" sz="140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endParaRPr lang="en-US" altLang="ko-KR" sz="140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endParaRPr lang="en-US" altLang="ko-KR" sz="140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endParaRPr lang="en-US" altLang="ko-KR" sz="140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endParaRPr lang="en-US" altLang="ko-KR" sz="1400">
              <a:latin typeface="+mn-ea"/>
              <a:ea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00469" y="692573"/>
            <a:ext cx="9577067" cy="27699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b="0" dirty="0" smtClean="0">
                <a:latin typeface="+mn-ea"/>
                <a:ea typeface="+mn-ea"/>
              </a:rPr>
              <a:t>9. </a:t>
            </a:r>
            <a:r>
              <a:rPr lang="ko-KR" altLang="en-US" sz="1200" b="0" dirty="0">
                <a:latin typeface="+mn-ea"/>
                <a:ea typeface="+mn-ea"/>
              </a:rPr>
              <a:t>밀크</a:t>
            </a:r>
            <a:r>
              <a:rPr lang="en-US" altLang="ko-KR" sz="1200" b="0" dirty="0">
                <a:latin typeface="+mn-ea"/>
                <a:ea typeface="+mn-ea"/>
              </a:rPr>
              <a:t>T </a:t>
            </a:r>
            <a:r>
              <a:rPr lang="ko-KR" altLang="en-US" sz="1200" b="0" dirty="0">
                <a:latin typeface="+mn-ea"/>
                <a:ea typeface="+mn-ea"/>
              </a:rPr>
              <a:t>홈에서 기기의 사진</a:t>
            </a:r>
            <a:r>
              <a:rPr lang="en-US" altLang="ko-KR" sz="1200" b="0" dirty="0">
                <a:latin typeface="+mn-ea"/>
                <a:ea typeface="+mn-ea"/>
              </a:rPr>
              <a:t>, </a:t>
            </a:r>
            <a:r>
              <a:rPr lang="ko-KR" altLang="en-US" sz="1200" b="0" dirty="0">
                <a:latin typeface="+mn-ea"/>
                <a:ea typeface="+mn-ea"/>
              </a:rPr>
              <a:t>미디어</a:t>
            </a:r>
            <a:r>
              <a:rPr lang="en-US" altLang="ko-KR" sz="1200" b="0" dirty="0">
                <a:latin typeface="+mn-ea"/>
                <a:ea typeface="+mn-ea"/>
              </a:rPr>
              <a:t>, </a:t>
            </a:r>
            <a:r>
              <a:rPr lang="ko-KR" altLang="en-US" sz="1200" b="0" dirty="0">
                <a:latin typeface="+mn-ea"/>
                <a:ea typeface="+mn-ea"/>
              </a:rPr>
              <a:t>파일에 액세스하도록 허용 하시겠습니까</a:t>
            </a:r>
            <a:r>
              <a:rPr lang="en-US" altLang="ko-KR" sz="1200" b="0" dirty="0">
                <a:latin typeface="+mn-ea"/>
                <a:ea typeface="+mn-ea"/>
              </a:rPr>
              <a:t>?</a:t>
            </a:r>
            <a:r>
              <a:rPr lang="ko-KR" altLang="en-US" sz="1200" b="0" dirty="0">
                <a:latin typeface="+mn-ea"/>
                <a:ea typeface="+mn-ea"/>
              </a:rPr>
              <a:t>의 </a:t>
            </a:r>
            <a:r>
              <a:rPr lang="ko-KR" altLang="en-US" sz="1200" dirty="0">
                <a:latin typeface="+mn-ea"/>
                <a:ea typeface="+mn-ea"/>
              </a:rPr>
              <a:t>허용을</a:t>
            </a:r>
            <a:r>
              <a:rPr lang="ko-KR" altLang="en-US" sz="1200" b="0" dirty="0">
                <a:latin typeface="+mn-ea"/>
                <a:ea typeface="+mn-ea"/>
              </a:rPr>
              <a:t> 선택 합니다</a:t>
            </a:r>
            <a:r>
              <a:rPr lang="en-US" altLang="ko-KR" sz="1200" b="0" dirty="0">
                <a:latin typeface="+mn-ea"/>
                <a:ea typeface="+mn-ea"/>
              </a:rPr>
              <a:t>.</a:t>
            </a:r>
            <a:endParaRPr lang="ko-KR" altLang="en-US" sz="1200" b="0" dirty="0">
              <a:latin typeface="+mn-ea"/>
              <a:ea typeface="+mn-ea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6C21B4C2-5601-585D-9D85-2B7C64DC4C6A}"/>
              </a:ext>
            </a:extLst>
          </p:cNvPr>
          <p:cNvGrpSpPr/>
          <p:nvPr/>
        </p:nvGrpSpPr>
        <p:grpSpPr>
          <a:xfrm>
            <a:off x="200472" y="1019373"/>
            <a:ext cx="9577067" cy="5505971"/>
            <a:chOff x="381000" y="0"/>
            <a:chExt cx="11430000" cy="6858000"/>
          </a:xfrm>
        </p:grpSpPr>
        <p:pic>
          <p:nvPicPr>
            <p:cNvPr id="8" name="그림 7" descr="텍스트, 스크린샷, 소프트웨어, 멀티미디어 소프트웨어이(가) 표시된 사진&#10;&#10;자동 생성된 설명">
              <a:extLst>
                <a:ext uri="{FF2B5EF4-FFF2-40B4-BE49-F238E27FC236}">
                  <a16:creationId xmlns:a16="http://schemas.microsoft.com/office/drawing/2014/main" id="{241206A7-A1E8-6BB8-4CEE-45EC399ACA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000" y="0"/>
              <a:ext cx="11430000" cy="6858000"/>
            </a:xfrm>
            <a:prstGeom prst="rect">
              <a:avLst/>
            </a:prstGeom>
            <a:ln w="9525">
              <a:solidFill>
                <a:schemeClr val="tx1"/>
              </a:solidFill>
            </a:ln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57F7057-F6FC-7622-3645-F933A4A4281E}"/>
                </a:ext>
              </a:extLst>
            </p:cNvPr>
            <p:cNvSpPr/>
            <p:nvPr/>
          </p:nvSpPr>
          <p:spPr>
            <a:xfrm>
              <a:off x="5735781" y="5371503"/>
              <a:ext cx="729673" cy="332236"/>
            </a:xfrm>
            <a:prstGeom prst="rect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042D5AD-BDC7-F129-C5CB-7F726DB95B3A}"/>
                </a:ext>
              </a:extLst>
            </p:cNvPr>
            <p:cNvSpPr/>
            <p:nvPr/>
          </p:nvSpPr>
          <p:spPr>
            <a:xfrm>
              <a:off x="4544291" y="4943521"/>
              <a:ext cx="1191491" cy="33223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허용 선택</a:t>
              </a:r>
            </a:p>
          </p:txBody>
        </p:sp>
        <p:cxnSp>
          <p:nvCxnSpPr>
            <p:cNvPr id="11" name="연결선: 꺾임 10">
              <a:extLst>
                <a:ext uri="{FF2B5EF4-FFF2-40B4-BE49-F238E27FC236}">
                  <a16:creationId xmlns:a16="http://schemas.microsoft.com/office/drawing/2014/main" id="{05B15E0C-1D0E-8F02-7575-F67EC4D51FED}"/>
                </a:ext>
              </a:extLst>
            </p:cNvPr>
            <p:cNvCxnSpPr>
              <a:cxnSpLocks/>
              <a:stCxn id="10" idx="2"/>
              <a:endCxn id="9" idx="1"/>
            </p:cNvCxnSpPr>
            <p:nvPr/>
          </p:nvCxnSpPr>
          <p:spPr>
            <a:xfrm rot="16200000" flipH="1">
              <a:off x="5306977" y="5108817"/>
              <a:ext cx="261864" cy="595744"/>
            </a:xfrm>
            <a:prstGeom prst="bentConnector2">
              <a:avLst/>
            </a:prstGeom>
            <a:ln w="9525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8215689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3175">
          <a:solidFill>
            <a:schemeClr val="tx1"/>
          </a:solidFill>
        </a:ln>
      </a:spPr>
      <a:bodyPr rtlCol="0" anchor="ctr"/>
      <a:lstStyle>
        <a:defPPr algn="ctr">
          <a:defRPr sz="12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headEnd type="none" w="med" len="med"/>
          <a:tailEnd type="arrow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70518</TotalTime>
  <Words>279</Words>
  <Application>Microsoft Office PowerPoint</Application>
  <PresentationFormat>A4 용지(210x297mm)</PresentationFormat>
  <Paragraphs>118</Paragraphs>
  <Slides>16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HY헤드라인M</vt:lpstr>
      <vt:lpstr>굴림</vt:lpstr>
      <vt:lpstr>맑은 고딕</vt:lpstr>
      <vt:lpstr>Arial</vt:lpstr>
      <vt:lpstr>Wingdings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이선혜</dc:creator>
  <cp:lastModifiedBy>user</cp:lastModifiedBy>
  <cp:revision>5407</cp:revision>
  <cp:lastPrinted>2022-07-29T08:01:16Z</cp:lastPrinted>
  <dcterms:created xsi:type="dcterms:W3CDTF">2008-02-15T04:50:37Z</dcterms:created>
  <dcterms:modified xsi:type="dcterms:W3CDTF">2025-04-28T07:43:14Z</dcterms:modified>
</cp:coreProperties>
</file>