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6" r:id="rId2"/>
    <p:sldId id="256" r:id="rId3"/>
    <p:sldId id="263" r:id="rId4"/>
    <p:sldId id="264" r:id="rId5"/>
    <p:sldId id="265" r:id="rId6"/>
    <p:sldId id="262" r:id="rId7"/>
    <p:sldId id="259" r:id="rId8"/>
    <p:sldId id="261" r:id="rId9"/>
    <p:sldId id="260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2" autoAdjust="0"/>
    <p:restoredTop sz="94737" autoAdjust="0"/>
  </p:normalViewPr>
  <p:slideViewPr>
    <p:cSldViewPr snapToGrid="0" snapToObjects="1">
      <p:cViewPr varScale="1">
        <p:scale>
          <a:sx n="105" d="100"/>
          <a:sy n="105" d="100"/>
        </p:scale>
        <p:origin x="-9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BA0-EF1C-474A-88DF-AD785DB0802C}" type="datetimeFigureOut">
              <a:rPr lang="en-US" smtClean="0"/>
              <a:t>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B36-A8A7-CC44-A122-635385050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BA0-EF1C-474A-88DF-AD785DB0802C}" type="datetimeFigureOut">
              <a:rPr lang="en-US" smtClean="0"/>
              <a:t>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B36-A8A7-CC44-A122-635385050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BA0-EF1C-474A-88DF-AD785DB0802C}" type="datetimeFigureOut">
              <a:rPr lang="en-US" smtClean="0"/>
              <a:t>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B36-A8A7-CC44-A122-635385050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BA0-EF1C-474A-88DF-AD785DB0802C}" type="datetimeFigureOut">
              <a:rPr lang="en-US" smtClean="0"/>
              <a:t>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B36-A8A7-CC44-A122-635385050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BA0-EF1C-474A-88DF-AD785DB0802C}" type="datetimeFigureOut">
              <a:rPr lang="en-US" smtClean="0"/>
              <a:t>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B36-A8A7-CC44-A122-635385050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BA0-EF1C-474A-88DF-AD785DB0802C}" type="datetimeFigureOut">
              <a:rPr lang="en-US" smtClean="0"/>
              <a:t>2/9/11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B36-A8A7-CC44-A122-635385050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BA0-EF1C-474A-88DF-AD785DB0802C}" type="datetimeFigureOut">
              <a:rPr lang="en-US" smtClean="0"/>
              <a:t>2/9/11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B36-A8A7-CC44-A122-635385050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BA0-EF1C-474A-88DF-AD785DB0802C}" type="datetimeFigureOut">
              <a:rPr lang="en-US" smtClean="0"/>
              <a:t>2/9/11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B36-A8A7-CC44-A122-635385050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BA0-EF1C-474A-88DF-AD785DB0802C}" type="datetimeFigureOut">
              <a:rPr lang="en-US" smtClean="0"/>
              <a:t>2/9/11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B36-A8A7-CC44-A122-635385050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BA0-EF1C-474A-88DF-AD785DB0802C}" type="datetimeFigureOut">
              <a:rPr lang="en-US" smtClean="0"/>
              <a:t>2/9/11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B36-A8A7-CC44-A122-635385050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CBA0-EF1C-474A-88DF-AD785DB0802C}" type="datetimeFigureOut">
              <a:rPr lang="en-US" smtClean="0"/>
              <a:t>2/9/11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B36-A8A7-CC44-A122-635385050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CBA0-EF1C-474A-88DF-AD785DB0802C}" type="datetimeFigureOut">
              <a:rPr lang="en-US" smtClean="0"/>
              <a:t>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7B36-A8A7-CC44-A122-6353850506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2857" y="2225524"/>
            <a:ext cx="2406953" cy="749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Choose Action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8022" y="3587424"/>
            <a:ext cx="2406953" cy="749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Update V and Q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4147" y="2885914"/>
            <a:ext cx="2406953" cy="749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Simulator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Elbow Connector 9"/>
          <p:cNvCxnSpPr>
            <a:stCxn id="6" idx="2"/>
            <a:endCxn id="5" idx="2"/>
          </p:cNvCxnSpPr>
          <p:nvPr/>
        </p:nvCxnSpPr>
        <p:spPr>
          <a:xfrm rot="5400000">
            <a:off x="4143807" y="2323512"/>
            <a:ext cx="701510" cy="3326125"/>
          </a:xfrm>
          <a:prstGeom prst="bentConnector3">
            <a:avLst>
              <a:gd name="adj1" fmla="val 1325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4" idx="2"/>
          </p:cNvCxnSpPr>
          <p:nvPr/>
        </p:nvCxnSpPr>
        <p:spPr>
          <a:xfrm rot="5400000" flipH="1" flipV="1">
            <a:off x="2527919" y="3279010"/>
            <a:ext cx="611995" cy="48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0"/>
            <a:endCxn id="6" idx="0"/>
          </p:cNvCxnSpPr>
          <p:nvPr/>
        </p:nvCxnSpPr>
        <p:spPr>
          <a:xfrm rot="16200000" flipH="1">
            <a:off x="4166784" y="895074"/>
            <a:ext cx="660390" cy="3321290"/>
          </a:xfrm>
          <a:prstGeom prst="bentConnector3">
            <a:avLst>
              <a:gd name="adj1" fmla="val -346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38769" y="1463530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84946" y="4705055"/>
            <a:ext cx="60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s’, r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4833" y="4580465"/>
          <a:ext cx="5442500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26881"/>
                <a:gridCol w="1342572"/>
                <a:gridCol w="1330476"/>
                <a:gridCol w="134257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γ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λ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γ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αλ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γ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λ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γ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αλ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γ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λ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γ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αλ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γ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λ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γ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αλγ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λγ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α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4833" y="4580465"/>
          <a:ext cx="5442500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26881"/>
                <a:gridCol w="1342572"/>
                <a:gridCol w="1330476"/>
                <a:gridCol w="134257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start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goal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540000" y="4765524"/>
            <a:ext cx="3652762" cy="1209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204857" y="5346095"/>
            <a:ext cx="1136952" cy="15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4833" y="4580465"/>
          <a:ext cx="5442500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26881"/>
                <a:gridCol w="1342572"/>
                <a:gridCol w="1330476"/>
                <a:gridCol w="134257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443238" y="4677225"/>
            <a:ext cx="641048" cy="209249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543524" y="5418669"/>
            <a:ext cx="241905" cy="53630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4833" y="4580465"/>
          <a:ext cx="5442500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26881"/>
                <a:gridCol w="1342572"/>
                <a:gridCol w="1330476"/>
                <a:gridCol w="134257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α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6543524" y="5031629"/>
            <a:ext cx="241905" cy="53630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4833" y="4580465"/>
          <a:ext cx="5442500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26881"/>
                <a:gridCol w="1342572"/>
                <a:gridCol w="1330476"/>
                <a:gridCol w="134257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γ             </a:t>
                      </a:r>
                      <a:endParaRPr lang="en-US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α + α(1-α) 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4833" y="4580465"/>
          <a:ext cx="5442500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26881"/>
                <a:gridCol w="1342572"/>
                <a:gridCol w="1330476"/>
                <a:gridCol w="134257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4833" y="4580465"/>
          <a:ext cx="5442500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26881"/>
                <a:gridCol w="1342572"/>
                <a:gridCol w="1330476"/>
                <a:gridCol w="134257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4833" y="4580465"/>
          <a:ext cx="5442500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26881"/>
                <a:gridCol w="1342572"/>
                <a:gridCol w="1330476"/>
                <a:gridCol w="134257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λγ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84833" y="4580465"/>
          <a:ext cx="5442500" cy="1483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26881"/>
                <a:gridCol w="1342572"/>
                <a:gridCol w="1330476"/>
                <a:gridCol w="134257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λ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γ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λγ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</a:t>
                      </a:r>
                      <a:endParaRPr lang="en-US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190</Words>
  <Application>Microsoft Macintosh PowerPoint</Application>
  <PresentationFormat>On-screen Show (4:3)</PresentationFormat>
  <Paragraphs>146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Carnegie Mellon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Jacqueline Libby</dc:creator>
  <cp:lastModifiedBy>Jacqueline Libby</cp:lastModifiedBy>
  <cp:revision>3</cp:revision>
  <dcterms:created xsi:type="dcterms:W3CDTF">2011-02-09T22:20:15Z</dcterms:created>
  <dcterms:modified xsi:type="dcterms:W3CDTF">2011-02-10T05:08:59Z</dcterms:modified>
</cp:coreProperties>
</file>