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7" r:id="rId4"/>
    <p:sldMasterId id="214748372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Lexend Light"/>
      <p:regular r:id="rId27"/>
      <p:bold r:id="rId28"/>
    </p:embeddedFont>
    <p:embeddedFont>
      <p:font typeface="Roboto"/>
      <p:regular r:id="rId29"/>
      <p:bold r:id="rId30"/>
      <p:italic r:id="rId31"/>
      <p:boldItalic r:id="rId32"/>
    </p:embeddedFont>
    <p:embeddedFont>
      <p:font typeface="Merriweather Light"/>
      <p:regular r:id="rId33"/>
      <p:bold r:id="rId34"/>
      <p:italic r:id="rId35"/>
      <p:boldItalic r:id="rId36"/>
    </p:embeddedFont>
    <p:embeddedFont>
      <p:font typeface="Helvetica Neue"/>
      <p:regular r:id="rId37"/>
      <p:bold r:id="rId38"/>
      <p:italic r:id="rId39"/>
      <p:boldItalic r:id="rId40"/>
    </p:embeddedFont>
    <p:embeddedFont>
      <p:font typeface="Lexend"/>
      <p:regular r:id="rId41"/>
      <p:bold r:id="rId42"/>
    </p:embeddedFont>
    <p:embeddedFont>
      <p:font typeface="Helvetica Neue Light"/>
      <p:regular r:id="rId43"/>
      <p:bold r:id="rId44"/>
      <p:italic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42" Type="http://schemas.openxmlformats.org/officeDocument/2006/relationships/font" Target="fonts/Lexend-bold.fntdata"/><Relationship Id="rId41" Type="http://schemas.openxmlformats.org/officeDocument/2006/relationships/font" Target="fonts/Lexend-regular.fntdata"/><Relationship Id="rId44" Type="http://schemas.openxmlformats.org/officeDocument/2006/relationships/font" Target="fonts/HelveticaNeueLight-bold.fntdata"/><Relationship Id="rId43" Type="http://schemas.openxmlformats.org/officeDocument/2006/relationships/font" Target="fonts/HelveticaNeueLight-regular.fntdata"/><Relationship Id="rId46" Type="http://schemas.openxmlformats.org/officeDocument/2006/relationships/font" Target="fonts/HelveticaNeueLight-boldItalic.fntdata"/><Relationship Id="rId45"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MerriweatherLight-regular.fntdata"/><Relationship Id="rId32" Type="http://schemas.openxmlformats.org/officeDocument/2006/relationships/font" Target="fonts/Roboto-boldItalic.fntdata"/><Relationship Id="rId35" Type="http://schemas.openxmlformats.org/officeDocument/2006/relationships/font" Target="fonts/MerriweatherLight-italic.fntdata"/><Relationship Id="rId34" Type="http://schemas.openxmlformats.org/officeDocument/2006/relationships/font" Target="fonts/MerriweatherLight-bold.fntdata"/><Relationship Id="rId37" Type="http://schemas.openxmlformats.org/officeDocument/2006/relationships/font" Target="fonts/HelveticaNeue-regular.fntdata"/><Relationship Id="rId36" Type="http://schemas.openxmlformats.org/officeDocument/2006/relationships/font" Target="fonts/MerriweatherLight-boldItalic.fntdata"/><Relationship Id="rId39" Type="http://schemas.openxmlformats.org/officeDocument/2006/relationships/font" Target="fonts/HelveticaNeue-italic.fntdata"/><Relationship Id="rId38" Type="http://schemas.openxmlformats.org/officeDocument/2006/relationships/font" Target="fonts/HelveticaNeue-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exendLight-bold.fntdata"/><Relationship Id="rId27" Type="http://schemas.openxmlformats.org/officeDocument/2006/relationships/font" Target="fonts/LexendLight-regular.fntdata"/><Relationship Id="rId29" Type="http://schemas.openxmlformats.org/officeDocument/2006/relationships/font" Target="fonts/Roboto-regular.fntdata"/><Relationship Id="rId5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1b17d694a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1b17d694a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31b891ab2f9_4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31b891ab2f9_4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1b891ab2f9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1b891ab2f9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1b891ab2f9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1b891ab2f9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1b891ab2f9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1b891ab2f9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1b17d694a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1b17d694a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1b17d694a5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31b17d694a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 was the back end, </a:t>
            </a:r>
            <a:r>
              <a:rPr lang="en"/>
              <a:t>sqlite3</a:t>
            </a:r>
            <a:r>
              <a:rPr lang="en"/>
              <a:t> for database creation, CSS HTML and JS was used for the </a:t>
            </a:r>
            <a:r>
              <a:rPr lang="en"/>
              <a:t>fontend.  You can use node js and express js logos for any photos if u want.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31b17d694a5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31b17d694a5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1b17d694a5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1b17d694a5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1b17d694a5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1b17d694a5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31b966048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31b966048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1b17d694a5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1b17d694a5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1b17d694a5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1b17d694a5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1b17d694a5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1b17d694a5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1b17d694a5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1b17d694a5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1b17d694a5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1b17d694a5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1b17d694a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1b17d694a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1b17d694a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1b17d694a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1b17d694a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1b17d694a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1b17d694a5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1b17d694a5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131" name="Shape 131"/>
        <p:cNvGrpSpPr/>
        <p:nvPr/>
      </p:nvGrpSpPr>
      <p:grpSpPr>
        <a:xfrm>
          <a:off x="0" y="0"/>
          <a:ext cx="0" cy="0"/>
          <a:chOff x="0" y="0"/>
          <a:chExt cx="0" cy="0"/>
        </a:xfrm>
      </p:grpSpPr>
      <p:sp>
        <p:nvSpPr>
          <p:cNvPr id="132" name="Google Shape;132;p23"/>
          <p:cNvSpPr/>
          <p:nvPr>
            <p:ph idx="2" type="pic"/>
          </p:nvPr>
        </p:nvSpPr>
        <p:spPr>
          <a:xfrm>
            <a:off x="0" y="1693150"/>
            <a:ext cx="4494900" cy="2755800"/>
          </a:xfrm>
          <a:prstGeom prst="rect">
            <a:avLst/>
          </a:prstGeom>
          <a:noFill/>
          <a:ln>
            <a:noFill/>
          </a:ln>
        </p:spPr>
      </p:sp>
      <p:sp>
        <p:nvSpPr>
          <p:cNvPr id="133" name="Google Shape;133;p23"/>
          <p:cNvSpPr txBox="1"/>
          <p:nvPr/>
        </p:nvSpPr>
        <p:spPr>
          <a:xfrm>
            <a:off x="0" y="-125188"/>
            <a:ext cx="9144000" cy="1525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sz="11800">
              <a:latin typeface="Merriweather Light"/>
              <a:ea typeface="Merriweather Light"/>
              <a:cs typeface="Merriweather Light"/>
              <a:sym typeface="Merriweather Light"/>
            </a:endParaRPr>
          </a:p>
        </p:txBody>
      </p:sp>
      <p:sp>
        <p:nvSpPr>
          <p:cNvPr id="134" name="Google Shape;134;p23"/>
          <p:cNvSpPr txBox="1"/>
          <p:nvPr>
            <p:ph idx="1" type="subTitle"/>
          </p:nvPr>
        </p:nvSpPr>
        <p:spPr>
          <a:xfrm>
            <a:off x="4658775" y="4015525"/>
            <a:ext cx="4256400" cy="8994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3000"/>
              <a:buFont typeface="Merriweather Light"/>
              <a:buNone/>
              <a:defRPr sz="3000">
                <a:latin typeface="Merriweather Light"/>
                <a:ea typeface="Merriweather Light"/>
                <a:cs typeface="Merriweather Light"/>
                <a:sym typeface="Merriweath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3"/>
          <p:cNvSpPr txBox="1"/>
          <p:nvPr>
            <p:ph idx="3" type="body"/>
          </p:nvPr>
        </p:nvSpPr>
        <p:spPr>
          <a:xfrm>
            <a:off x="4658775" y="2585350"/>
            <a:ext cx="4278600" cy="80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Char char="●"/>
              <a:defRPr>
                <a:solidFill>
                  <a:schemeClr val="dk2"/>
                </a:solidFill>
              </a:defRPr>
            </a:lvl1pPr>
            <a:lvl2pPr indent="-285750" lvl="1" marL="914400">
              <a:spcBef>
                <a:spcPts val="0"/>
              </a:spcBef>
              <a:spcAft>
                <a:spcPts val="0"/>
              </a:spcAft>
              <a:buClr>
                <a:schemeClr val="dk2"/>
              </a:buClr>
              <a:buSzPts val="900"/>
              <a:buChar char="○"/>
              <a:defRPr>
                <a:solidFill>
                  <a:schemeClr val="dk2"/>
                </a:solidFill>
              </a:defRPr>
            </a:lvl2pPr>
            <a:lvl3pPr indent="-285750" lvl="2" marL="1371600">
              <a:spcBef>
                <a:spcPts val="0"/>
              </a:spcBef>
              <a:spcAft>
                <a:spcPts val="0"/>
              </a:spcAft>
              <a:buClr>
                <a:schemeClr val="dk2"/>
              </a:buClr>
              <a:buSzPts val="900"/>
              <a:buChar char="■"/>
              <a:defRPr>
                <a:solidFill>
                  <a:schemeClr val="dk2"/>
                </a:solidFill>
              </a:defRPr>
            </a:lvl3pPr>
            <a:lvl4pPr indent="-285750" lvl="3" marL="1828800">
              <a:spcBef>
                <a:spcPts val="0"/>
              </a:spcBef>
              <a:spcAft>
                <a:spcPts val="0"/>
              </a:spcAft>
              <a:buClr>
                <a:schemeClr val="dk2"/>
              </a:buClr>
              <a:buSzPts val="900"/>
              <a:buChar char="●"/>
              <a:defRPr>
                <a:solidFill>
                  <a:schemeClr val="dk2"/>
                </a:solidFill>
              </a:defRPr>
            </a:lvl4pPr>
            <a:lvl5pPr indent="-285750" lvl="4" marL="2286000">
              <a:spcBef>
                <a:spcPts val="0"/>
              </a:spcBef>
              <a:spcAft>
                <a:spcPts val="0"/>
              </a:spcAft>
              <a:buClr>
                <a:schemeClr val="dk2"/>
              </a:buClr>
              <a:buSzPts val="900"/>
              <a:buChar char="○"/>
              <a:defRPr>
                <a:solidFill>
                  <a:schemeClr val="dk2"/>
                </a:solidFill>
              </a:defRPr>
            </a:lvl5pPr>
            <a:lvl6pPr indent="-285750" lvl="5" marL="2743200">
              <a:spcBef>
                <a:spcPts val="0"/>
              </a:spcBef>
              <a:spcAft>
                <a:spcPts val="0"/>
              </a:spcAft>
              <a:buClr>
                <a:schemeClr val="dk2"/>
              </a:buClr>
              <a:buSzPts val="900"/>
              <a:buChar char="■"/>
              <a:defRPr>
                <a:solidFill>
                  <a:schemeClr val="dk2"/>
                </a:solidFill>
              </a:defRPr>
            </a:lvl6pPr>
            <a:lvl7pPr indent="-285750" lvl="6" marL="3200400">
              <a:spcBef>
                <a:spcPts val="0"/>
              </a:spcBef>
              <a:spcAft>
                <a:spcPts val="0"/>
              </a:spcAft>
              <a:buClr>
                <a:schemeClr val="dk2"/>
              </a:buClr>
              <a:buSzPts val="900"/>
              <a:buChar char="●"/>
              <a:defRPr>
                <a:solidFill>
                  <a:schemeClr val="dk2"/>
                </a:solidFill>
              </a:defRPr>
            </a:lvl7pPr>
            <a:lvl8pPr indent="-285750" lvl="7" marL="3657600">
              <a:spcBef>
                <a:spcPts val="0"/>
              </a:spcBef>
              <a:spcAft>
                <a:spcPts val="0"/>
              </a:spcAft>
              <a:buClr>
                <a:schemeClr val="dk2"/>
              </a:buClr>
              <a:buSzPts val="900"/>
              <a:buChar char="○"/>
              <a:defRPr>
                <a:solidFill>
                  <a:schemeClr val="dk2"/>
                </a:solidFill>
              </a:defRPr>
            </a:lvl8pPr>
            <a:lvl9pPr indent="-285750" lvl="8" marL="4114800">
              <a:spcBef>
                <a:spcPts val="0"/>
              </a:spcBef>
              <a:spcAft>
                <a:spcPts val="0"/>
              </a:spcAft>
              <a:buClr>
                <a:schemeClr val="dk2"/>
              </a:buClr>
              <a:buSzPts val="900"/>
              <a:buChar char="■"/>
              <a:defRPr>
                <a:solidFill>
                  <a:schemeClr val="dk2"/>
                </a:solidFill>
              </a:defRPr>
            </a:lvl9pPr>
          </a:lstStyle>
          <a:p/>
        </p:txBody>
      </p:sp>
      <p:sp>
        <p:nvSpPr>
          <p:cNvPr id="136" name="Google Shape;136;p23"/>
          <p:cNvSpPr txBox="1"/>
          <p:nvPr>
            <p:ph type="title"/>
          </p:nvPr>
        </p:nvSpPr>
        <p:spPr>
          <a:xfrm>
            <a:off x="0" y="-204100"/>
            <a:ext cx="9144000" cy="1687500"/>
          </a:xfrm>
          <a:prstGeom prst="rect">
            <a:avLst/>
          </a:prstGeom>
        </p:spPr>
        <p:txBody>
          <a:bodyPr anchorCtr="0" anchor="t" bIns="91425" lIns="91425" spcFirstLastPara="1" rIns="91425" wrap="square" tIns="91425">
            <a:noAutofit/>
          </a:bodyPr>
          <a:lstStyle>
            <a:lvl1pPr lvl="0">
              <a:spcBef>
                <a:spcPts val="0"/>
              </a:spcBef>
              <a:spcAft>
                <a:spcPts val="0"/>
              </a:spcAft>
              <a:buSzPts val="11800"/>
              <a:buFont typeface="Merriweather Light"/>
              <a:buNone/>
              <a:defRPr sz="11800"/>
            </a:lvl1pPr>
            <a:lvl2pPr lvl="1">
              <a:spcBef>
                <a:spcPts val="0"/>
              </a:spcBef>
              <a:spcAft>
                <a:spcPts val="0"/>
              </a:spcAft>
              <a:buSzPts val="11800"/>
              <a:buFont typeface="Merriweather Light"/>
              <a:buNone/>
              <a:defRPr sz="11800"/>
            </a:lvl2pPr>
            <a:lvl3pPr lvl="2">
              <a:spcBef>
                <a:spcPts val="0"/>
              </a:spcBef>
              <a:spcAft>
                <a:spcPts val="0"/>
              </a:spcAft>
              <a:buSzPts val="11800"/>
              <a:buFont typeface="Merriweather Light"/>
              <a:buNone/>
              <a:defRPr sz="11800"/>
            </a:lvl3pPr>
            <a:lvl4pPr lvl="3">
              <a:spcBef>
                <a:spcPts val="0"/>
              </a:spcBef>
              <a:spcAft>
                <a:spcPts val="0"/>
              </a:spcAft>
              <a:buSzPts val="11800"/>
              <a:buFont typeface="Merriweather Light"/>
              <a:buNone/>
              <a:defRPr sz="11800"/>
            </a:lvl4pPr>
            <a:lvl5pPr lvl="4">
              <a:spcBef>
                <a:spcPts val="0"/>
              </a:spcBef>
              <a:spcAft>
                <a:spcPts val="0"/>
              </a:spcAft>
              <a:buSzPts val="11800"/>
              <a:buFont typeface="Merriweather Light"/>
              <a:buNone/>
              <a:defRPr sz="11800"/>
            </a:lvl5pPr>
            <a:lvl6pPr lvl="5">
              <a:spcBef>
                <a:spcPts val="0"/>
              </a:spcBef>
              <a:spcAft>
                <a:spcPts val="0"/>
              </a:spcAft>
              <a:buSzPts val="11800"/>
              <a:buFont typeface="Merriweather Light"/>
              <a:buNone/>
              <a:defRPr sz="11800"/>
            </a:lvl6pPr>
            <a:lvl7pPr lvl="6">
              <a:spcBef>
                <a:spcPts val="0"/>
              </a:spcBef>
              <a:spcAft>
                <a:spcPts val="0"/>
              </a:spcAft>
              <a:buSzPts val="11800"/>
              <a:buFont typeface="Merriweather Light"/>
              <a:buNone/>
              <a:defRPr sz="11800"/>
            </a:lvl7pPr>
            <a:lvl8pPr lvl="7">
              <a:spcBef>
                <a:spcPts val="0"/>
              </a:spcBef>
              <a:spcAft>
                <a:spcPts val="0"/>
              </a:spcAft>
              <a:buSzPts val="11800"/>
              <a:buFont typeface="Merriweather Light"/>
              <a:buNone/>
              <a:defRPr sz="11800"/>
            </a:lvl8pPr>
            <a:lvl9pPr lvl="8">
              <a:spcBef>
                <a:spcPts val="0"/>
              </a:spcBef>
              <a:spcAft>
                <a:spcPts val="0"/>
              </a:spcAft>
              <a:buSzPts val="11800"/>
              <a:buFont typeface="Merriweather Light"/>
              <a:buNone/>
              <a:defRPr sz="11800"/>
            </a:lvl9pPr>
          </a:lstStyle>
          <a:p/>
        </p:txBody>
      </p:sp>
      <p:sp>
        <p:nvSpPr>
          <p:cNvPr id="137" name="Google Shape;137;p23"/>
          <p:cNvSpPr txBox="1"/>
          <p:nvPr>
            <p:ph idx="4" type="body"/>
          </p:nvPr>
        </p:nvSpPr>
        <p:spPr>
          <a:xfrm>
            <a:off x="228600" y="4597400"/>
            <a:ext cx="3150000" cy="31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spTree>
      <p:nvGrpSpPr>
        <p:cNvPr id="138" name="Shape 138"/>
        <p:cNvGrpSpPr/>
        <p:nvPr/>
      </p:nvGrpSpPr>
      <p:grpSpPr>
        <a:xfrm>
          <a:off x="0" y="0"/>
          <a:ext cx="0" cy="0"/>
          <a:chOff x="0" y="0"/>
          <a:chExt cx="0" cy="0"/>
        </a:xfrm>
      </p:grpSpPr>
      <p:sp>
        <p:nvSpPr>
          <p:cNvPr id="139" name="Google Shape;139;p24"/>
          <p:cNvSpPr/>
          <p:nvPr>
            <p:ph idx="2" type="pic"/>
          </p:nvPr>
        </p:nvSpPr>
        <p:spPr>
          <a:xfrm>
            <a:off x="0" y="0"/>
            <a:ext cx="8583300" cy="3954600"/>
          </a:xfrm>
          <a:prstGeom prst="rect">
            <a:avLst/>
          </a:prstGeom>
          <a:noFill/>
          <a:ln>
            <a:noFill/>
          </a:ln>
        </p:spPr>
      </p:sp>
      <p:sp>
        <p:nvSpPr>
          <p:cNvPr id="140" name="Google Shape;140;p24"/>
          <p:cNvSpPr txBox="1"/>
          <p:nvPr>
            <p:ph type="title"/>
          </p:nvPr>
        </p:nvSpPr>
        <p:spPr>
          <a:xfrm>
            <a:off x="228600" y="4076300"/>
            <a:ext cx="8354700" cy="1067400"/>
          </a:xfrm>
          <a:prstGeom prst="rect">
            <a:avLst/>
          </a:prstGeom>
        </p:spPr>
        <p:txBody>
          <a:bodyPr anchorCtr="0" anchor="t" bIns="91425" lIns="91425" spcFirstLastPara="1" rIns="91425" wrap="square" tIns="91425">
            <a:normAutofit/>
          </a:bodyPr>
          <a:lstStyle>
            <a:lvl1pPr lvl="0">
              <a:spcBef>
                <a:spcPts val="0"/>
              </a:spcBef>
              <a:spcAft>
                <a:spcPts val="0"/>
              </a:spcAft>
              <a:buSzPts val="7200"/>
              <a:buFont typeface="Merriweather Light"/>
              <a:buNone/>
              <a:defRPr sz="7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41" name="Google Shape;141;p24"/>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42" name="Google Shape;142;p24"/>
          <p:cNvSpPr txBox="1"/>
          <p:nvPr>
            <p:ph idx="3"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43" name="Google Shape;143;p24"/>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44" name="Google Shape;144;p24"/>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s / Clients" type="tx">
  <p:cSld name="TITLE_AND_BODY">
    <p:spTree>
      <p:nvGrpSpPr>
        <p:cNvPr id="145" name="Shape 145"/>
        <p:cNvGrpSpPr/>
        <p:nvPr/>
      </p:nvGrpSpPr>
      <p:grpSpPr>
        <a:xfrm>
          <a:off x="0" y="0"/>
          <a:ext cx="0" cy="0"/>
          <a:chOff x="0" y="0"/>
          <a:chExt cx="0" cy="0"/>
        </a:xfrm>
      </p:grpSpPr>
      <p:cxnSp>
        <p:nvCxnSpPr>
          <p:cNvPr id="146" name="Google Shape;146;p25"/>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47" name="Google Shape;147;p25"/>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48" name="Google Shape;148;p25"/>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49" name="Google Shape;149;p25"/>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150" name="Google Shape;150;p25"/>
          <p:cNvSpPr txBox="1"/>
          <p:nvPr>
            <p:ph idx="4"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151" name="Google Shape;151;p25"/>
          <p:cNvSpPr txBox="1"/>
          <p:nvPr>
            <p:ph idx="5" type="title"/>
          </p:nvPr>
        </p:nvSpPr>
        <p:spPr>
          <a:xfrm>
            <a:off x="228600" y="516850"/>
            <a:ext cx="7619700" cy="5097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52" name="Google Shape;152;p25"/>
          <p:cNvCxnSpPr/>
          <p:nvPr/>
        </p:nvCxnSpPr>
        <p:spPr>
          <a:xfrm>
            <a:off x="0" y="22128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153" name="Google Shape;153;p25"/>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154" name="Google Shape;154;p25"/>
          <p:cNvSpPr txBox="1"/>
          <p:nvPr>
            <p:ph idx="1" type="subTitle"/>
          </p:nvPr>
        </p:nvSpPr>
        <p:spPr>
          <a:xfrm>
            <a:off x="228600" y="2353775"/>
            <a:ext cx="2203500" cy="2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5"/>
          <p:cNvSpPr txBox="1"/>
          <p:nvPr>
            <p:ph idx="6" type="subTitle"/>
          </p:nvPr>
        </p:nvSpPr>
        <p:spPr>
          <a:xfrm>
            <a:off x="3558200" y="2353775"/>
            <a:ext cx="2037900" cy="2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5"/>
          <p:cNvSpPr txBox="1"/>
          <p:nvPr>
            <p:ph idx="7" type="body"/>
          </p:nvPr>
        </p:nvSpPr>
        <p:spPr>
          <a:xfrm>
            <a:off x="229900" y="3034400"/>
            <a:ext cx="3148800" cy="1773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7" name="Google Shape;157;p25"/>
          <p:cNvSpPr txBox="1"/>
          <p:nvPr>
            <p:ph idx="8" type="body"/>
          </p:nvPr>
        </p:nvSpPr>
        <p:spPr>
          <a:xfrm>
            <a:off x="3558200" y="3034400"/>
            <a:ext cx="3148800" cy="1773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
    <p:spTree>
      <p:nvGrpSpPr>
        <p:cNvPr id="158" name="Shape 158"/>
        <p:cNvGrpSpPr/>
        <p:nvPr/>
      </p:nvGrpSpPr>
      <p:grpSpPr>
        <a:xfrm>
          <a:off x="0" y="0"/>
          <a:ext cx="0" cy="0"/>
          <a:chOff x="0" y="0"/>
          <a:chExt cx="0" cy="0"/>
        </a:xfrm>
      </p:grpSpPr>
      <p:cxnSp>
        <p:nvCxnSpPr>
          <p:cNvPr id="159" name="Google Shape;159;p26"/>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60" name="Google Shape;160;p26"/>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61" name="Google Shape;161;p26"/>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62" name="Google Shape;162;p26"/>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lide" type="twoColTx">
  <p:cSld name="TITLE_AND_TWO_COLUMNS">
    <p:spTree>
      <p:nvGrpSpPr>
        <p:cNvPr id="163" name="Shape 163"/>
        <p:cNvGrpSpPr/>
        <p:nvPr/>
      </p:nvGrpSpPr>
      <p:grpSpPr>
        <a:xfrm>
          <a:off x="0" y="0"/>
          <a:ext cx="0" cy="0"/>
          <a:chOff x="0" y="0"/>
          <a:chExt cx="0" cy="0"/>
        </a:xfrm>
      </p:grpSpPr>
      <p:sp>
        <p:nvSpPr>
          <p:cNvPr id="164" name="Google Shape;164;p27"/>
          <p:cNvSpPr/>
          <p:nvPr>
            <p:ph idx="2" type="pic"/>
          </p:nvPr>
        </p:nvSpPr>
        <p:spPr>
          <a:xfrm>
            <a:off x="3558200" y="213800"/>
            <a:ext cx="5025000" cy="2358000"/>
          </a:xfrm>
          <a:prstGeom prst="rect">
            <a:avLst/>
          </a:prstGeom>
          <a:noFill/>
          <a:ln>
            <a:noFill/>
          </a:ln>
        </p:spPr>
      </p:sp>
      <p:sp>
        <p:nvSpPr>
          <p:cNvPr id="165" name="Google Shape;165;p27"/>
          <p:cNvSpPr/>
          <p:nvPr>
            <p:ph idx="3" type="pic"/>
          </p:nvPr>
        </p:nvSpPr>
        <p:spPr>
          <a:xfrm>
            <a:off x="3557075" y="2571750"/>
            <a:ext cx="5025000" cy="2343300"/>
          </a:xfrm>
          <a:prstGeom prst="rect">
            <a:avLst/>
          </a:prstGeom>
          <a:noFill/>
          <a:ln>
            <a:noFill/>
          </a:ln>
        </p:spPr>
      </p:sp>
      <p:cxnSp>
        <p:nvCxnSpPr>
          <p:cNvPr id="166" name="Google Shape;166;p27"/>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67" name="Google Shape;167;p27"/>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68" name="Google Shape;168;p27"/>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69" name="Google Shape;169;p27"/>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170" name="Google Shape;170;p27"/>
          <p:cNvSpPr txBox="1"/>
          <p:nvPr>
            <p:ph idx="6"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171" name="Google Shape;171;p27"/>
          <p:cNvSpPr txBox="1"/>
          <p:nvPr>
            <p:ph idx="7" type="title"/>
          </p:nvPr>
        </p:nvSpPr>
        <p:spPr>
          <a:xfrm>
            <a:off x="231325" y="1403700"/>
            <a:ext cx="3147300" cy="11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2" name="Google Shape;172;p27"/>
          <p:cNvSpPr txBox="1"/>
          <p:nvPr>
            <p:ph idx="1" type="body"/>
          </p:nvPr>
        </p:nvSpPr>
        <p:spPr>
          <a:xfrm>
            <a:off x="229125" y="2572475"/>
            <a:ext cx="3149400" cy="17547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with captions" type="titleOnly">
  <p:cSld name="TITLE_ONLY">
    <p:spTree>
      <p:nvGrpSpPr>
        <p:cNvPr id="173" name="Shape 173"/>
        <p:cNvGrpSpPr/>
        <p:nvPr/>
      </p:nvGrpSpPr>
      <p:grpSpPr>
        <a:xfrm>
          <a:off x="0" y="0"/>
          <a:ext cx="0" cy="0"/>
          <a:chOff x="0" y="0"/>
          <a:chExt cx="0" cy="0"/>
        </a:xfrm>
      </p:grpSpPr>
      <p:sp>
        <p:nvSpPr>
          <p:cNvPr id="174" name="Google Shape;174;p28"/>
          <p:cNvSpPr/>
          <p:nvPr>
            <p:ph idx="2" type="pic"/>
          </p:nvPr>
        </p:nvSpPr>
        <p:spPr>
          <a:xfrm>
            <a:off x="233775" y="820275"/>
            <a:ext cx="2043000" cy="3507000"/>
          </a:xfrm>
          <a:prstGeom prst="rect">
            <a:avLst/>
          </a:prstGeom>
          <a:noFill/>
          <a:ln>
            <a:noFill/>
          </a:ln>
        </p:spPr>
      </p:sp>
      <p:sp>
        <p:nvSpPr>
          <p:cNvPr id="175" name="Google Shape;175;p28"/>
          <p:cNvSpPr/>
          <p:nvPr>
            <p:ph idx="3" type="pic"/>
          </p:nvPr>
        </p:nvSpPr>
        <p:spPr>
          <a:xfrm>
            <a:off x="2441450" y="1404850"/>
            <a:ext cx="3154200" cy="3507000"/>
          </a:xfrm>
          <a:prstGeom prst="rect">
            <a:avLst/>
          </a:prstGeom>
          <a:noFill/>
          <a:ln>
            <a:noFill/>
          </a:ln>
        </p:spPr>
      </p:sp>
      <p:sp>
        <p:nvSpPr>
          <p:cNvPr id="176" name="Google Shape;176;p28"/>
          <p:cNvSpPr/>
          <p:nvPr>
            <p:ph idx="4" type="pic"/>
          </p:nvPr>
        </p:nvSpPr>
        <p:spPr>
          <a:xfrm>
            <a:off x="5760650" y="818250"/>
            <a:ext cx="2052600" cy="3612900"/>
          </a:xfrm>
          <a:prstGeom prst="rect">
            <a:avLst/>
          </a:prstGeom>
          <a:noFill/>
          <a:ln>
            <a:noFill/>
          </a:ln>
        </p:spPr>
      </p:sp>
      <p:cxnSp>
        <p:nvCxnSpPr>
          <p:cNvPr id="177" name="Google Shape;177;p28"/>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78" name="Google Shape;178;p28"/>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79" name="Google Shape;179;p28"/>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80" name="Google Shape;180;p28"/>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181" name="Google Shape;181;p28"/>
          <p:cNvSpPr txBox="1"/>
          <p:nvPr>
            <p:ph idx="7"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182" name="Google Shape;182;p28"/>
          <p:cNvSpPr txBox="1"/>
          <p:nvPr>
            <p:ph idx="1" type="body"/>
          </p:nvPr>
        </p:nvSpPr>
        <p:spPr>
          <a:xfrm>
            <a:off x="2447900" y="818250"/>
            <a:ext cx="3147600" cy="583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183" name="Google Shape;183;p28"/>
          <p:cNvSpPr txBox="1"/>
          <p:nvPr>
            <p:ph idx="8" type="body"/>
          </p:nvPr>
        </p:nvSpPr>
        <p:spPr>
          <a:xfrm>
            <a:off x="228600" y="4329625"/>
            <a:ext cx="2052600" cy="5835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
        <p:nvSpPr>
          <p:cNvPr id="184" name="Google Shape;184;p28"/>
          <p:cNvSpPr txBox="1"/>
          <p:nvPr>
            <p:ph idx="9" type="body"/>
          </p:nvPr>
        </p:nvSpPr>
        <p:spPr>
          <a:xfrm>
            <a:off x="5755900" y="4431150"/>
            <a:ext cx="2057700" cy="4806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indent="-285750" lvl="1" marL="914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indent="-285750" lvl="2" marL="1371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indent="-285750" lvl="3" marL="1828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indent="-285750" lvl="4" marL="22860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indent="-285750" lvl="5" marL="27432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indent="-285750" lvl="6" marL="32004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indent="-285750" lvl="7" marL="36576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indent="-285750" lvl="8" marL="411480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ertise / Skills">
  <p:cSld name="ONE_COLUMN_TEXT">
    <p:spTree>
      <p:nvGrpSpPr>
        <p:cNvPr id="185" name="Shape 185"/>
        <p:cNvGrpSpPr/>
        <p:nvPr/>
      </p:nvGrpSpPr>
      <p:grpSpPr>
        <a:xfrm>
          <a:off x="0" y="0"/>
          <a:ext cx="0" cy="0"/>
          <a:chOff x="0" y="0"/>
          <a:chExt cx="0" cy="0"/>
        </a:xfrm>
      </p:grpSpPr>
      <p:sp>
        <p:nvSpPr>
          <p:cNvPr id="186" name="Google Shape;186;p29"/>
          <p:cNvSpPr txBox="1"/>
          <p:nvPr>
            <p:ph type="title"/>
          </p:nvPr>
        </p:nvSpPr>
        <p:spPr>
          <a:xfrm>
            <a:off x="221950" y="804550"/>
            <a:ext cx="3156600" cy="322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87" name="Google Shape;187;p29"/>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188" name="Google Shape;188;p29"/>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189" name="Google Shape;189;p29"/>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190" name="Google Shape;190;p29"/>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191" name="Google Shape;191;p29"/>
          <p:cNvSpPr txBox="1"/>
          <p:nvPr>
            <p:ph idx="5"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192" name="Google Shape;192;p29"/>
          <p:cNvSpPr/>
          <p:nvPr>
            <p:ph idx="6" type="pic"/>
          </p:nvPr>
        </p:nvSpPr>
        <p:spPr>
          <a:xfrm>
            <a:off x="3556900" y="818400"/>
            <a:ext cx="2039100" cy="4098600"/>
          </a:xfrm>
          <a:prstGeom prst="rect">
            <a:avLst/>
          </a:prstGeom>
          <a:noFill/>
          <a:ln>
            <a:noFill/>
          </a:ln>
        </p:spPr>
      </p:sp>
      <p:sp>
        <p:nvSpPr>
          <p:cNvPr id="193" name="Google Shape;193;p29"/>
          <p:cNvSpPr/>
          <p:nvPr>
            <p:ph idx="7" type="pic"/>
          </p:nvPr>
        </p:nvSpPr>
        <p:spPr>
          <a:xfrm>
            <a:off x="5758550" y="818400"/>
            <a:ext cx="2052900" cy="4098600"/>
          </a:xfrm>
          <a:prstGeom prst="rect">
            <a:avLst/>
          </a:prstGeom>
          <a:noFill/>
          <a:ln>
            <a:noFill/>
          </a:ln>
        </p:spPr>
      </p:sp>
      <p:sp>
        <p:nvSpPr>
          <p:cNvPr id="194" name="Google Shape;194;p29"/>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195" name="Google Shape;195;p29"/>
          <p:cNvSpPr txBox="1"/>
          <p:nvPr>
            <p:ph idx="8" type="subTitle"/>
          </p:nvPr>
        </p:nvSpPr>
        <p:spPr>
          <a:xfrm>
            <a:off x="3556900" y="213800"/>
            <a:ext cx="22035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196" name="Google Shape;196;p29"/>
          <p:cNvSpPr txBox="1"/>
          <p:nvPr>
            <p:ph idx="9" type="subTitle"/>
          </p:nvPr>
        </p:nvSpPr>
        <p:spPr>
          <a:xfrm>
            <a:off x="5766050" y="213800"/>
            <a:ext cx="2037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age">
  <p:cSld name="MAIN_POINT">
    <p:spTree>
      <p:nvGrpSpPr>
        <p:cNvPr id="197" name="Shape 197"/>
        <p:cNvGrpSpPr/>
        <p:nvPr/>
      </p:nvGrpSpPr>
      <p:grpSpPr>
        <a:xfrm>
          <a:off x="0" y="0"/>
          <a:ext cx="0" cy="0"/>
          <a:chOff x="0" y="0"/>
          <a:chExt cx="0" cy="0"/>
        </a:xfrm>
      </p:grpSpPr>
      <p:sp>
        <p:nvSpPr>
          <p:cNvPr id="198" name="Google Shape;198;p30"/>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199" name="Google Shape;199;p30"/>
          <p:cNvSpPr txBox="1"/>
          <p:nvPr>
            <p:ph idx="2" type="title"/>
          </p:nvPr>
        </p:nvSpPr>
        <p:spPr>
          <a:xfrm>
            <a:off x="228600" y="1984250"/>
            <a:ext cx="4265700" cy="5985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Font typeface="Merriweather"/>
              <a:buNone/>
              <a:defRPr>
                <a:latin typeface="Merriweather"/>
                <a:ea typeface="Merriweather"/>
                <a:cs typeface="Merriweather"/>
                <a:sym typeface="Merriweather"/>
              </a:defRPr>
            </a:lvl2pPr>
            <a:lvl3pPr lvl="2">
              <a:spcBef>
                <a:spcPts val="0"/>
              </a:spcBef>
              <a:spcAft>
                <a:spcPts val="0"/>
              </a:spcAft>
              <a:buClr>
                <a:schemeClr val="dk1"/>
              </a:buClr>
              <a:buSzPts val="3000"/>
              <a:buFont typeface="Merriweather"/>
              <a:buNone/>
              <a:defRPr>
                <a:latin typeface="Merriweather"/>
                <a:ea typeface="Merriweather"/>
                <a:cs typeface="Merriweather"/>
                <a:sym typeface="Merriweather"/>
              </a:defRPr>
            </a:lvl3pPr>
            <a:lvl4pPr lvl="3">
              <a:spcBef>
                <a:spcPts val="0"/>
              </a:spcBef>
              <a:spcAft>
                <a:spcPts val="0"/>
              </a:spcAft>
              <a:buClr>
                <a:schemeClr val="dk1"/>
              </a:buClr>
              <a:buSzPts val="3000"/>
              <a:buFont typeface="Merriweather"/>
              <a:buNone/>
              <a:defRPr>
                <a:latin typeface="Merriweather"/>
                <a:ea typeface="Merriweather"/>
                <a:cs typeface="Merriweather"/>
                <a:sym typeface="Merriweather"/>
              </a:defRPr>
            </a:lvl4pPr>
            <a:lvl5pPr lvl="4">
              <a:spcBef>
                <a:spcPts val="0"/>
              </a:spcBef>
              <a:spcAft>
                <a:spcPts val="0"/>
              </a:spcAft>
              <a:buClr>
                <a:schemeClr val="dk1"/>
              </a:buClr>
              <a:buSzPts val="3000"/>
              <a:buFont typeface="Merriweather"/>
              <a:buNone/>
              <a:defRPr>
                <a:latin typeface="Merriweather"/>
                <a:ea typeface="Merriweather"/>
                <a:cs typeface="Merriweather"/>
                <a:sym typeface="Merriweather"/>
              </a:defRPr>
            </a:lvl5pPr>
            <a:lvl6pPr lvl="5">
              <a:spcBef>
                <a:spcPts val="0"/>
              </a:spcBef>
              <a:spcAft>
                <a:spcPts val="0"/>
              </a:spcAft>
              <a:buClr>
                <a:schemeClr val="dk1"/>
              </a:buClr>
              <a:buSzPts val="3000"/>
              <a:buFont typeface="Merriweather"/>
              <a:buNone/>
              <a:defRPr>
                <a:latin typeface="Merriweather"/>
                <a:ea typeface="Merriweather"/>
                <a:cs typeface="Merriweather"/>
                <a:sym typeface="Merriweather"/>
              </a:defRPr>
            </a:lvl6pPr>
            <a:lvl7pPr lvl="6">
              <a:spcBef>
                <a:spcPts val="0"/>
              </a:spcBef>
              <a:spcAft>
                <a:spcPts val="0"/>
              </a:spcAft>
              <a:buClr>
                <a:schemeClr val="dk1"/>
              </a:buClr>
              <a:buSzPts val="3000"/>
              <a:buFont typeface="Merriweather"/>
              <a:buNone/>
              <a:defRPr>
                <a:latin typeface="Merriweather"/>
                <a:ea typeface="Merriweather"/>
                <a:cs typeface="Merriweather"/>
                <a:sym typeface="Merriweather"/>
              </a:defRPr>
            </a:lvl7pPr>
            <a:lvl8pPr lvl="7">
              <a:spcBef>
                <a:spcPts val="0"/>
              </a:spcBef>
              <a:spcAft>
                <a:spcPts val="0"/>
              </a:spcAft>
              <a:buClr>
                <a:schemeClr val="dk1"/>
              </a:buClr>
              <a:buSzPts val="3000"/>
              <a:buFont typeface="Merriweather"/>
              <a:buNone/>
              <a:defRPr>
                <a:latin typeface="Merriweather"/>
                <a:ea typeface="Merriweather"/>
                <a:cs typeface="Merriweather"/>
                <a:sym typeface="Merriweather"/>
              </a:defRPr>
            </a:lvl8pPr>
            <a:lvl9pPr lvl="8">
              <a:spcBef>
                <a:spcPts val="0"/>
              </a:spcBef>
              <a:spcAft>
                <a:spcPts val="0"/>
              </a:spcAft>
              <a:buClr>
                <a:schemeClr val="dk1"/>
              </a:buClr>
              <a:buSzPts val="3000"/>
              <a:buFont typeface="Merriweather"/>
              <a:buNone/>
              <a:defRPr>
                <a:latin typeface="Merriweather"/>
                <a:ea typeface="Merriweather"/>
                <a:cs typeface="Merriweather"/>
                <a:sym typeface="Merriweather"/>
              </a:defRPr>
            </a:lvl9pPr>
          </a:lstStyle>
          <a:p/>
        </p:txBody>
      </p:sp>
      <p:sp>
        <p:nvSpPr>
          <p:cNvPr id="200" name="Google Shape;200;p30"/>
          <p:cNvSpPr txBox="1"/>
          <p:nvPr>
            <p:ph idx="3" type="title"/>
          </p:nvPr>
        </p:nvSpPr>
        <p:spPr>
          <a:xfrm>
            <a:off x="4658875" y="4316425"/>
            <a:ext cx="4256400" cy="5985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201" name="Google Shape;201;p30"/>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02" name="Google Shape;202;p30"/>
          <p:cNvSpPr txBox="1"/>
          <p:nvPr>
            <p:ph idx="4" type="body"/>
          </p:nvPr>
        </p:nvSpPr>
        <p:spPr>
          <a:xfrm>
            <a:off x="4658875" y="1984250"/>
            <a:ext cx="4265700" cy="737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ards">
  <p:cSld name="SECTION_TITLE_AND_DESCRIPTION">
    <p:spTree>
      <p:nvGrpSpPr>
        <p:cNvPr id="203" name="Shape 203"/>
        <p:cNvGrpSpPr/>
        <p:nvPr/>
      </p:nvGrpSpPr>
      <p:grpSpPr>
        <a:xfrm>
          <a:off x="0" y="0"/>
          <a:ext cx="0" cy="0"/>
          <a:chOff x="0" y="0"/>
          <a:chExt cx="0" cy="0"/>
        </a:xfrm>
      </p:grpSpPr>
      <p:cxnSp>
        <p:nvCxnSpPr>
          <p:cNvPr id="204" name="Google Shape;204;p31"/>
          <p:cNvCxnSpPr/>
          <p:nvPr/>
        </p:nvCxnSpPr>
        <p:spPr>
          <a:xfrm>
            <a:off x="-125" y="227087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05" name="Google Shape;205;p31"/>
          <p:cNvCxnSpPr/>
          <p:nvPr/>
        </p:nvCxnSpPr>
        <p:spPr>
          <a:xfrm>
            <a:off x="-125" y="31495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06" name="Google Shape;206;p31"/>
          <p:cNvCxnSpPr/>
          <p:nvPr/>
        </p:nvCxnSpPr>
        <p:spPr>
          <a:xfrm>
            <a:off x="-125" y="403090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07" name="Google Shape;207;p31"/>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208" name="Google Shape;208;p31"/>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209" name="Google Shape;209;p31"/>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10" name="Google Shape;210;p31"/>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11" name="Google Shape;211;p31"/>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12" name="Google Shape;212;p31"/>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13" name="Google Shape;213;p31"/>
          <p:cNvSpPr txBox="1"/>
          <p:nvPr>
            <p:ph idx="5" type="title"/>
          </p:nvPr>
        </p:nvSpPr>
        <p:spPr>
          <a:xfrm>
            <a:off x="1325925" y="1403700"/>
            <a:ext cx="4270200" cy="86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14" name="Google Shape;214;p31"/>
          <p:cNvSpPr txBox="1"/>
          <p:nvPr>
            <p:ph idx="6" type="title"/>
          </p:nvPr>
        </p:nvSpPr>
        <p:spPr>
          <a:xfrm>
            <a:off x="1325875" y="2273525"/>
            <a:ext cx="4270200" cy="8760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15" name="Google Shape;215;p31"/>
          <p:cNvSpPr txBox="1"/>
          <p:nvPr>
            <p:ph idx="7" type="title"/>
          </p:nvPr>
        </p:nvSpPr>
        <p:spPr>
          <a:xfrm>
            <a:off x="1325875" y="3152225"/>
            <a:ext cx="42702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16" name="Google Shape;216;p31"/>
          <p:cNvSpPr txBox="1"/>
          <p:nvPr>
            <p:ph idx="8" type="title"/>
          </p:nvPr>
        </p:nvSpPr>
        <p:spPr>
          <a:xfrm>
            <a:off x="1325875" y="4036300"/>
            <a:ext cx="42768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17" name="Google Shape;217;p31"/>
          <p:cNvSpPr txBox="1"/>
          <p:nvPr>
            <p:ph idx="1" type="subTitle"/>
          </p:nvPr>
        </p:nvSpPr>
        <p:spPr>
          <a:xfrm>
            <a:off x="228600" y="1403700"/>
            <a:ext cx="937200" cy="86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18" name="Google Shape;218;p31"/>
          <p:cNvSpPr txBox="1"/>
          <p:nvPr>
            <p:ph idx="9" type="subTitle"/>
          </p:nvPr>
        </p:nvSpPr>
        <p:spPr>
          <a:xfrm>
            <a:off x="228600" y="22735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19" name="Google Shape;219;p31"/>
          <p:cNvSpPr txBox="1"/>
          <p:nvPr>
            <p:ph idx="13" type="subTitle"/>
          </p:nvPr>
        </p:nvSpPr>
        <p:spPr>
          <a:xfrm>
            <a:off x="231150" y="3152225"/>
            <a:ext cx="9348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20" name="Google Shape;220;p31"/>
          <p:cNvSpPr txBox="1"/>
          <p:nvPr>
            <p:ph idx="14" type="subTitle"/>
          </p:nvPr>
        </p:nvSpPr>
        <p:spPr>
          <a:xfrm>
            <a:off x="228600" y="40282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21" name="Google Shape;221;p31"/>
          <p:cNvSpPr txBox="1"/>
          <p:nvPr>
            <p:ph idx="15" type="body"/>
          </p:nvPr>
        </p:nvSpPr>
        <p:spPr>
          <a:xfrm>
            <a:off x="5760650" y="1403700"/>
            <a:ext cx="2829600" cy="8616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22" name="Google Shape;222;p31"/>
          <p:cNvSpPr txBox="1"/>
          <p:nvPr>
            <p:ph idx="16" type="body"/>
          </p:nvPr>
        </p:nvSpPr>
        <p:spPr>
          <a:xfrm>
            <a:off x="5760650" y="2268150"/>
            <a:ext cx="28296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23" name="Google Shape;223;p31"/>
          <p:cNvSpPr txBox="1"/>
          <p:nvPr>
            <p:ph idx="17" type="body"/>
          </p:nvPr>
        </p:nvSpPr>
        <p:spPr>
          <a:xfrm>
            <a:off x="5760500" y="3152200"/>
            <a:ext cx="28296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24" name="Google Shape;224;p31"/>
          <p:cNvSpPr txBox="1"/>
          <p:nvPr>
            <p:ph idx="18" type="body"/>
          </p:nvPr>
        </p:nvSpPr>
        <p:spPr>
          <a:xfrm>
            <a:off x="5762750" y="4036238"/>
            <a:ext cx="2834100" cy="8814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APTION_ONLY">
    <p:spTree>
      <p:nvGrpSpPr>
        <p:cNvPr id="225" name="Shape 225"/>
        <p:cNvGrpSpPr/>
        <p:nvPr/>
      </p:nvGrpSpPr>
      <p:grpSpPr>
        <a:xfrm>
          <a:off x="0" y="0"/>
          <a:ext cx="0" cy="0"/>
          <a:chOff x="0" y="0"/>
          <a:chExt cx="0" cy="0"/>
        </a:xfrm>
      </p:grpSpPr>
      <p:sp>
        <p:nvSpPr>
          <p:cNvPr id="226" name="Google Shape;226;p32"/>
          <p:cNvSpPr txBox="1"/>
          <p:nvPr>
            <p:ph type="title"/>
          </p:nvPr>
        </p:nvSpPr>
        <p:spPr>
          <a:xfrm>
            <a:off x="-21000" y="-125200"/>
            <a:ext cx="9186000" cy="155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1800"/>
              <a:buFont typeface="Merriweather Light"/>
              <a:buNone/>
              <a:defRPr sz="118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27" name="Google Shape;227;p32"/>
          <p:cNvSpPr txBox="1"/>
          <p:nvPr>
            <p:ph idx="2" type="title"/>
          </p:nvPr>
        </p:nvSpPr>
        <p:spPr>
          <a:xfrm>
            <a:off x="4658875" y="4316425"/>
            <a:ext cx="4256400" cy="598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228" name="Google Shape;228;p32"/>
          <p:cNvSpPr txBox="1"/>
          <p:nvPr>
            <p:ph idx="1"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BIG_NUMBER">
    <p:spTree>
      <p:nvGrpSpPr>
        <p:cNvPr id="229" name="Shape 229"/>
        <p:cNvGrpSpPr/>
        <p:nvPr/>
      </p:nvGrpSpPr>
      <p:grpSpPr>
        <a:xfrm>
          <a:off x="0" y="0"/>
          <a:ext cx="0" cy="0"/>
          <a:chOff x="0" y="0"/>
          <a:chExt cx="0" cy="0"/>
        </a:xfrm>
      </p:grpSpPr>
      <p:cxnSp>
        <p:nvCxnSpPr>
          <p:cNvPr id="230" name="Google Shape;230;p33"/>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31" name="Google Shape;231;p33"/>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32" name="Google Shape;232;p33"/>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33" name="Google Shape;233;p33"/>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34" name="Google Shape;234;p33"/>
          <p:cNvSpPr/>
          <p:nvPr>
            <p:ph idx="4" type="pic"/>
          </p:nvPr>
        </p:nvSpPr>
        <p:spPr>
          <a:xfrm>
            <a:off x="0" y="0"/>
            <a:ext cx="8582100" cy="51435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8">
    <p:spTree>
      <p:nvGrpSpPr>
        <p:cNvPr id="235" name="Shape 235"/>
        <p:cNvGrpSpPr/>
        <p:nvPr/>
      </p:nvGrpSpPr>
      <p:grpSpPr>
        <a:xfrm>
          <a:off x="0" y="0"/>
          <a:ext cx="0" cy="0"/>
          <a:chOff x="0" y="0"/>
          <a:chExt cx="0" cy="0"/>
        </a:xfrm>
      </p:grpSpPr>
      <p:cxnSp>
        <p:nvCxnSpPr>
          <p:cNvPr id="236" name="Google Shape;236;p34"/>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37" name="Google Shape;237;p34"/>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38" name="Google Shape;238;p34"/>
          <p:cNvSpPr txBox="1"/>
          <p:nvPr>
            <p:ph idx="2"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39" name="Google Shape;239;p34"/>
          <p:cNvSpPr txBox="1"/>
          <p:nvPr>
            <p:ph idx="3"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40" name="Google Shape;240;p34"/>
          <p:cNvSpPr/>
          <p:nvPr>
            <p:ph idx="4" type="pic"/>
          </p:nvPr>
        </p:nvSpPr>
        <p:spPr>
          <a:xfrm>
            <a:off x="0" y="0"/>
            <a:ext cx="8582100" cy="4025100"/>
          </a:xfrm>
          <a:prstGeom prst="rect">
            <a:avLst/>
          </a:prstGeom>
          <a:noFill/>
          <a:ln>
            <a:noFill/>
          </a:ln>
        </p:spPr>
      </p:sp>
      <p:sp>
        <p:nvSpPr>
          <p:cNvPr id="241" name="Google Shape;241;p34"/>
          <p:cNvSpPr txBox="1"/>
          <p:nvPr>
            <p:ph idx="5" type="title"/>
          </p:nvPr>
        </p:nvSpPr>
        <p:spPr>
          <a:xfrm>
            <a:off x="228600" y="4025100"/>
            <a:ext cx="4265700" cy="11190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42" name="Google Shape;242;p34"/>
          <p:cNvSpPr txBox="1"/>
          <p:nvPr>
            <p:ph idx="1" type="body"/>
          </p:nvPr>
        </p:nvSpPr>
        <p:spPr>
          <a:xfrm>
            <a:off x="4658875" y="4025100"/>
            <a:ext cx="3319200" cy="11190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p:cSld name="CUSTOM_2">
    <p:bg>
      <p:bgPr>
        <a:solidFill>
          <a:schemeClr val="lt1"/>
        </a:solidFill>
      </p:bgPr>
    </p:bg>
    <p:spTree>
      <p:nvGrpSpPr>
        <p:cNvPr id="243" name="Shape 243"/>
        <p:cNvGrpSpPr/>
        <p:nvPr/>
      </p:nvGrpSpPr>
      <p:grpSpPr>
        <a:xfrm>
          <a:off x="0" y="0"/>
          <a:ext cx="0" cy="0"/>
          <a:chOff x="0" y="0"/>
          <a:chExt cx="0" cy="0"/>
        </a:xfrm>
      </p:grpSpPr>
      <p:sp>
        <p:nvSpPr>
          <p:cNvPr id="244" name="Google Shape;244;p35"/>
          <p:cNvSpPr/>
          <p:nvPr>
            <p:ph idx="2" type="pic"/>
          </p:nvPr>
        </p:nvSpPr>
        <p:spPr>
          <a:xfrm>
            <a:off x="228600" y="1984250"/>
            <a:ext cx="4263900" cy="2546400"/>
          </a:xfrm>
          <a:prstGeom prst="rect">
            <a:avLst/>
          </a:prstGeom>
          <a:noFill/>
          <a:ln>
            <a:noFill/>
          </a:ln>
        </p:spPr>
      </p:sp>
      <p:sp>
        <p:nvSpPr>
          <p:cNvPr id="245" name="Google Shape;245;p35"/>
          <p:cNvSpPr txBox="1"/>
          <p:nvPr>
            <p:ph type="title"/>
          </p:nvPr>
        </p:nvSpPr>
        <p:spPr>
          <a:xfrm>
            <a:off x="228600" y="219850"/>
            <a:ext cx="7740000" cy="59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p:txBody>
      </p:sp>
      <p:sp>
        <p:nvSpPr>
          <p:cNvPr id="246" name="Google Shape;246;p35"/>
          <p:cNvSpPr txBox="1"/>
          <p:nvPr>
            <p:ph idx="1" type="body"/>
          </p:nvPr>
        </p:nvSpPr>
        <p:spPr>
          <a:xfrm>
            <a:off x="4658875" y="1984250"/>
            <a:ext cx="3319200" cy="2154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247" name="Google Shape;247;p35"/>
          <p:cNvSpPr txBox="1"/>
          <p:nvPr>
            <p:ph idx="3" type="body"/>
          </p:nvPr>
        </p:nvSpPr>
        <p:spPr>
          <a:xfrm>
            <a:off x="228600" y="4179600"/>
            <a:ext cx="3150000" cy="737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cxnSp>
        <p:nvCxnSpPr>
          <p:cNvPr id="248" name="Google Shape;248;p35"/>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49" name="Google Shape;249;p35"/>
          <p:cNvSpPr txBox="1"/>
          <p:nvPr>
            <p:ph idx="4"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50" name="Google Shape;250;p35"/>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51" name="Google Shape;251;p35"/>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
  <p:cSld name="CUSTOM_2_1">
    <p:bg>
      <p:bgPr>
        <a:solidFill>
          <a:schemeClr val="lt1"/>
        </a:solidFill>
      </p:bgPr>
    </p:bg>
    <p:spTree>
      <p:nvGrpSpPr>
        <p:cNvPr id="252" name="Shape 252"/>
        <p:cNvGrpSpPr/>
        <p:nvPr/>
      </p:nvGrpSpPr>
      <p:grpSpPr>
        <a:xfrm>
          <a:off x="0" y="0"/>
          <a:ext cx="0" cy="0"/>
          <a:chOff x="0" y="0"/>
          <a:chExt cx="0" cy="0"/>
        </a:xfrm>
      </p:grpSpPr>
      <p:sp>
        <p:nvSpPr>
          <p:cNvPr id="253" name="Google Shape;253;p36"/>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254" name="Google Shape;254;p36"/>
          <p:cNvCxnSpPr/>
          <p:nvPr/>
        </p:nvCxnSpPr>
        <p:spPr>
          <a:xfrm>
            <a:off x="-125" y="227087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55" name="Google Shape;255;p36"/>
          <p:cNvCxnSpPr/>
          <p:nvPr/>
        </p:nvCxnSpPr>
        <p:spPr>
          <a:xfrm>
            <a:off x="-125" y="314955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56" name="Google Shape;256;p36"/>
          <p:cNvCxnSpPr/>
          <p:nvPr/>
        </p:nvCxnSpPr>
        <p:spPr>
          <a:xfrm>
            <a:off x="-125" y="4030900"/>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57" name="Google Shape;257;p36"/>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258" name="Google Shape;258;p36"/>
          <p:cNvSpPr txBox="1"/>
          <p:nvPr>
            <p:ph idx="2" type="title"/>
          </p:nvPr>
        </p:nvSpPr>
        <p:spPr>
          <a:xfrm>
            <a:off x="3535725" y="1403700"/>
            <a:ext cx="4270200" cy="86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59" name="Google Shape;259;p36"/>
          <p:cNvSpPr txBox="1"/>
          <p:nvPr>
            <p:ph idx="3" type="title"/>
          </p:nvPr>
        </p:nvSpPr>
        <p:spPr>
          <a:xfrm>
            <a:off x="3535675" y="2273525"/>
            <a:ext cx="4270200" cy="8760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60" name="Google Shape;260;p36"/>
          <p:cNvSpPr txBox="1"/>
          <p:nvPr>
            <p:ph idx="4" type="title"/>
          </p:nvPr>
        </p:nvSpPr>
        <p:spPr>
          <a:xfrm>
            <a:off x="3535675" y="3152225"/>
            <a:ext cx="42702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61" name="Google Shape;261;p36"/>
          <p:cNvSpPr txBox="1"/>
          <p:nvPr>
            <p:ph idx="5" type="title"/>
          </p:nvPr>
        </p:nvSpPr>
        <p:spPr>
          <a:xfrm>
            <a:off x="3535675" y="4036300"/>
            <a:ext cx="4276800" cy="88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262" name="Google Shape;262;p36"/>
          <p:cNvSpPr txBox="1"/>
          <p:nvPr>
            <p:ph idx="1" type="subTitle"/>
          </p:nvPr>
        </p:nvSpPr>
        <p:spPr>
          <a:xfrm>
            <a:off x="2438400" y="1403700"/>
            <a:ext cx="937200" cy="86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63" name="Google Shape;263;p36"/>
          <p:cNvSpPr txBox="1"/>
          <p:nvPr>
            <p:ph idx="6" type="subTitle"/>
          </p:nvPr>
        </p:nvSpPr>
        <p:spPr>
          <a:xfrm>
            <a:off x="2438400" y="22735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64" name="Google Shape;264;p36"/>
          <p:cNvSpPr txBox="1"/>
          <p:nvPr>
            <p:ph idx="7" type="subTitle"/>
          </p:nvPr>
        </p:nvSpPr>
        <p:spPr>
          <a:xfrm>
            <a:off x="2440950" y="3152225"/>
            <a:ext cx="9348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65" name="Google Shape;265;p36"/>
          <p:cNvSpPr txBox="1"/>
          <p:nvPr>
            <p:ph idx="8" type="subTitle"/>
          </p:nvPr>
        </p:nvSpPr>
        <p:spPr>
          <a:xfrm>
            <a:off x="2438400" y="4028225"/>
            <a:ext cx="937200" cy="876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cxnSp>
        <p:nvCxnSpPr>
          <p:cNvPr id="266" name="Google Shape;266;p36"/>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67" name="Google Shape;267;p36"/>
          <p:cNvSpPr txBox="1"/>
          <p:nvPr>
            <p:ph idx="9"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68" name="Google Shape;268;p36"/>
          <p:cNvSpPr txBox="1"/>
          <p:nvPr>
            <p:ph idx="1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69" name="Google Shape;269;p36"/>
          <p:cNvSpPr txBox="1"/>
          <p:nvPr>
            <p:ph idx="1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ITLE_3">
    <p:bg>
      <p:bgPr>
        <a:solidFill>
          <a:schemeClr val="lt1"/>
        </a:solidFill>
      </p:bgPr>
    </p:bg>
    <p:spTree>
      <p:nvGrpSpPr>
        <p:cNvPr id="270" name="Shape 270"/>
        <p:cNvGrpSpPr/>
        <p:nvPr/>
      </p:nvGrpSpPr>
      <p:grpSpPr>
        <a:xfrm>
          <a:off x="0" y="0"/>
          <a:ext cx="0" cy="0"/>
          <a:chOff x="0" y="0"/>
          <a:chExt cx="0" cy="0"/>
        </a:xfrm>
      </p:grpSpPr>
      <p:sp>
        <p:nvSpPr>
          <p:cNvPr id="271" name="Google Shape;271;p37"/>
          <p:cNvSpPr/>
          <p:nvPr>
            <p:ph idx="2" type="pic"/>
          </p:nvPr>
        </p:nvSpPr>
        <p:spPr>
          <a:xfrm>
            <a:off x="6876275" y="1984258"/>
            <a:ext cx="1707000" cy="2345400"/>
          </a:xfrm>
          <a:prstGeom prst="rect">
            <a:avLst/>
          </a:prstGeom>
          <a:noFill/>
          <a:ln>
            <a:noFill/>
          </a:ln>
        </p:spPr>
      </p:sp>
      <p:sp>
        <p:nvSpPr>
          <p:cNvPr id="272" name="Google Shape;272;p37"/>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73" name="Google Shape;273;p37"/>
          <p:cNvSpPr txBox="1"/>
          <p:nvPr>
            <p:ph idx="3" type="title"/>
          </p:nvPr>
        </p:nvSpPr>
        <p:spPr>
          <a:xfrm>
            <a:off x="228600" y="516850"/>
            <a:ext cx="7619700" cy="50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274" name="Google Shape;274;p37"/>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75" name="Google Shape;275;p37"/>
          <p:cNvSpPr txBox="1"/>
          <p:nvPr>
            <p:ph idx="4"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76" name="Google Shape;276;p37"/>
          <p:cNvSpPr txBox="1"/>
          <p:nvPr>
            <p:ph idx="5"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77" name="Google Shape;277;p37"/>
          <p:cNvSpPr txBox="1"/>
          <p:nvPr>
            <p:ph idx="6"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78" name="Google Shape;278;p37"/>
          <p:cNvSpPr/>
          <p:nvPr>
            <p:ph idx="7" type="pic"/>
          </p:nvPr>
        </p:nvSpPr>
        <p:spPr>
          <a:xfrm>
            <a:off x="228500" y="1984331"/>
            <a:ext cx="2048100" cy="2333100"/>
          </a:xfrm>
          <a:prstGeom prst="rect">
            <a:avLst/>
          </a:prstGeom>
          <a:noFill/>
          <a:ln>
            <a:noFill/>
          </a:ln>
        </p:spPr>
      </p:sp>
      <p:sp>
        <p:nvSpPr>
          <p:cNvPr id="279" name="Google Shape;279;p37"/>
          <p:cNvSpPr/>
          <p:nvPr>
            <p:ph idx="8" type="pic"/>
          </p:nvPr>
        </p:nvSpPr>
        <p:spPr>
          <a:xfrm>
            <a:off x="2441450" y="1984331"/>
            <a:ext cx="2052900" cy="2333100"/>
          </a:xfrm>
          <a:prstGeom prst="rect">
            <a:avLst/>
          </a:prstGeom>
          <a:noFill/>
          <a:ln>
            <a:noFill/>
          </a:ln>
        </p:spPr>
      </p:sp>
      <p:sp>
        <p:nvSpPr>
          <p:cNvPr id="280" name="Google Shape;280;p37"/>
          <p:cNvSpPr/>
          <p:nvPr>
            <p:ph idx="9" type="pic"/>
          </p:nvPr>
        </p:nvSpPr>
        <p:spPr>
          <a:xfrm>
            <a:off x="4658875" y="1984075"/>
            <a:ext cx="2039100" cy="2345400"/>
          </a:xfrm>
          <a:prstGeom prst="rect">
            <a:avLst/>
          </a:prstGeom>
          <a:noFill/>
          <a:ln>
            <a:noFill/>
          </a:ln>
        </p:spPr>
      </p:sp>
      <p:sp>
        <p:nvSpPr>
          <p:cNvPr id="281" name="Google Shape;281;p37"/>
          <p:cNvSpPr txBox="1"/>
          <p:nvPr>
            <p:ph idx="1" type="subTitle"/>
          </p:nvPr>
        </p:nvSpPr>
        <p:spPr>
          <a:xfrm>
            <a:off x="228600"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82" name="Google Shape;282;p37"/>
          <p:cNvSpPr txBox="1"/>
          <p:nvPr>
            <p:ph idx="13" type="subTitle"/>
          </p:nvPr>
        </p:nvSpPr>
        <p:spPr>
          <a:xfrm>
            <a:off x="2434475"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83" name="Google Shape;283;p37"/>
          <p:cNvSpPr txBox="1"/>
          <p:nvPr>
            <p:ph idx="14" type="subTitle"/>
          </p:nvPr>
        </p:nvSpPr>
        <p:spPr>
          <a:xfrm>
            <a:off x="4658875" y="4569975"/>
            <a:ext cx="20481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84" name="Google Shape;284;p37"/>
          <p:cNvSpPr txBox="1"/>
          <p:nvPr>
            <p:ph idx="15" type="subTitle"/>
          </p:nvPr>
        </p:nvSpPr>
        <p:spPr>
          <a:xfrm>
            <a:off x="6864750" y="4569975"/>
            <a:ext cx="1725600" cy="3396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p:txBody>
      </p:sp>
      <p:sp>
        <p:nvSpPr>
          <p:cNvPr id="285" name="Google Shape;285;p37"/>
          <p:cNvSpPr txBox="1"/>
          <p:nvPr>
            <p:ph idx="16" type="subTitle"/>
          </p:nvPr>
        </p:nvSpPr>
        <p:spPr>
          <a:xfrm>
            <a:off x="224125" y="4317425"/>
            <a:ext cx="20481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286" name="Google Shape;286;p37"/>
          <p:cNvSpPr txBox="1"/>
          <p:nvPr>
            <p:ph idx="17" type="subTitle"/>
          </p:nvPr>
        </p:nvSpPr>
        <p:spPr>
          <a:xfrm>
            <a:off x="2441475" y="4317425"/>
            <a:ext cx="2052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287" name="Google Shape;287;p37"/>
          <p:cNvSpPr txBox="1"/>
          <p:nvPr>
            <p:ph idx="18" type="subTitle"/>
          </p:nvPr>
        </p:nvSpPr>
        <p:spPr>
          <a:xfrm>
            <a:off x="4653113" y="4317425"/>
            <a:ext cx="20529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
        <p:nvSpPr>
          <p:cNvPr id="288" name="Google Shape;288;p37"/>
          <p:cNvSpPr txBox="1"/>
          <p:nvPr>
            <p:ph idx="19" type="subTitle"/>
          </p:nvPr>
        </p:nvSpPr>
        <p:spPr>
          <a:xfrm>
            <a:off x="6876275" y="4329650"/>
            <a:ext cx="1707000" cy="30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Data">
  <p:cSld name="CUSTOM_4">
    <p:spTree>
      <p:nvGrpSpPr>
        <p:cNvPr id="289" name="Shape 289"/>
        <p:cNvGrpSpPr/>
        <p:nvPr/>
      </p:nvGrpSpPr>
      <p:grpSpPr>
        <a:xfrm>
          <a:off x="0" y="0"/>
          <a:ext cx="0" cy="0"/>
          <a:chOff x="0" y="0"/>
          <a:chExt cx="0" cy="0"/>
        </a:xfrm>
      </p:grpSpPr>
      <p:cxnSp>
        <p:nvCxnSpPr>
          <p:cNvPr id="290" name="Google Shape;290;p38"/>
          <p:cNvCxnSpPr/>
          <p:nvPr/>
        </p:nvCxnSpPr>
        <p:spPr>
          <a:xfrm>
            <a:off x="-125" y="1984025"/>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91" name="Google Shape;291;p38"/>
          <p:cNvCxnSpPr/>
          <p:nvPr/>
        </p:nvCxnSpPr>
        <p:spPr>
          <a:xfrm>
            <a:off x="-125" y="2960983"/>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92" name="Google Shape;292;p38"/>
          <p:cNvCxnSpPr/>
          <p:nvPr/>
        </p:nvCxnSpPr>
        <p:spPr>
          <a:xfrm>
            <a:off x="-125" y="3937942"/>
            <a:ext cx="8586300" cy="0"/>
          </a:xfrm>
          <a:prstGeom prst="straightConnector1">
            <a:avLst/>
          </a:prstGeom>
          <a:noFill/>
          <a:ln cap="flat" cmpd="sng" w="9525">
            <a:solidFill>
              <a:schemeClr val="accent1"/>
            </a:solidFill>
            <a:prstDash val="solid"/>
            <a:round/>
            <a:headEnd len="med" w="med" type="none"/>
            <a:tailEnd len="med" w="med" type="none"/>
          </a:ln>
        </p:spPr>
      </p:cxnSp>
      <p:cxnSp>
        <p:nvCxnSpPr>
          <p:cNvPr id="293" name="Google Shape;293;p38"/>
          <p:cNvCxnSpPr/>
          <p:nvPr/>
        </p:nvCxnSpPr>
        <p:spPr>
          <a:xfrm>
            <a:off x="-125" y="4914900"/>
            <a:ext cx="8586300" cy="0"/>
          </a:xfrm>
          <a:prstGeom prst="straightConnector1">
            <a:avLst/>
          </a:prstGeom>
          <a:noFill/>
          <a:ln cap="flat" cmpd="sng" w="9525">
            <a:solidFill>
              <a:schemeClr val="accent1"/>
            </a:solidFill>
            <a:prstDash val="solid"/>
            <a:round/>
            <a:headEnd len="med" w="med" type="none"/>
            <a:tailEnd len="med" w="med" type="none"/>
          </a:ln>
        </p:spPr>
      </p:cxnSp>
      <p:sp>
        <p:nvSpPr>
          <p:cNvPr id="294" name="Google Shape;294;p38"/>
          <p:cNvSpPr txBox="1"/>
          <p:nvPr>
            <p:ph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cxnSp>
        <p:nvCxnSpPr>
          <p:cNvPr id="295" name="Google Shape;295;p38"/>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38"/>
          <p:cNvSpPr txBox="1"/>
          <p:nvPr>
            <p:ph idx="2"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297" name="Google Shape;297;p38"/>
          <p:cNvSpPr txBox="1"/>
          <p:nvPr>
            <p:ph idx="3"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298" name="Google Shape;298;p38"/>
          <p:cNvSpPr txBox="1"/>
          <p:nvPr>
            <p:ph idx="4"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299" name="Google Shape;299;p38"/>
          <p:cNvSpPr txBox="1"/>
          <p:nvPr>
            <p:ph idx="5" type="title"/>
          </p:nvPr>
        </p:nvSpPr>
        <p:spPr>
          <a:xfrm>
            <a:off x="2276875" y="1018150"/>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0" name="Google Shape;300;p38"/>
          <p:cNvSpPr txBox="1"/>
          <p:nvPr>
            <p:ph idx="6" type="title"/>
          </p:nvPr>
        </p:nvSpPr>
        <p:spPr>
          <a:xfrm>
            <a:off x="2276875" y="2961000"/>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1" name="Google Shape;301;p38"/>
          <p:cNvSpPr txBox="1"/>
          <p:nvPr>
            <p:ph idx="7" type="title"/>
          </p:nvPr>
        </p:nvSpPr>
        <p:spPr>
          <a:xfrm>
            <a:off x="2283475" y="3943850"/>
            <a:ext cx="4233600" cy="973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2" name="Google Shape;302;p38"/>
          <p:cNvSpPr txBox="1"/>
          <p:nvPr>
            <p:ph idx="8" type="title"/>
          </p:nvPr>
        </p:nvSpPr>
        <p:spPr>
          <a:xfrm>
            <a:off x="2276875" y="1984025"/>
            <a:ext cx="4233600" cy="976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3" name="Google Shape;303;p38"/>
          <p:cNvSpPr txBox="1"/>
          <p:nvPr>
            <p:ph idx="9" type="title"/>
          </p:nvPr>
        </p:nvSpPr>
        <p:spPr>
          <a:xfrm>
            <a:off x="228600" y="10072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4" name="Google Shape;304;p38"/>
          <p:cNvSpPr txBox="1"/>
          <p:nvPr>
            <p:ph idx="13" type="title"/>
          </p:nvPr>
        </p:nvSpPr>
        <p:spPr>
          <a:xfrm>
            <a:off x="228600" y="19840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5" name="Google Shape;305;p38"/>
          <p:cNvSpPr txBox="1"/>
          <p:nvPr>
            <p:ph idx="14" type="title"/>
          </p:nvPr>
        </p:nvSpPr>
        <p:spPr>
          <a:xfrm>
            <a:off x="228600" y="2966525"/>
            <a:ext cx="2048100" cy="976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
        <p:nvSpPr>
          <p:cNvPr id="306" name="Google Shape;306;p38"/>
          <p:cNvSpPr txBox="1"/>
          <p:nvPr>
            <p:ph idx="15" type="title"/>
          </p:nvPr>
        </p:nvSpPr>
        <p:spPr>
          <a:xfrm>
            <a:off x="228600" y="3938100"/>
            <a:ext cx="2048100" cy="973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2">
  <p:cSld name="CUSTOM_5">
    <p:spTree>
      <p:nvGrpSpPr>
        <p:cNvPr id="307" name="Shape 307"/>
        <p:cNvGrpSpPr/>
        <p:nvPr/>
      </p:nvGrpSpPr>
      <p:grpSpPr>
        <a:xfrm>
          <a:off x="0" y="0"/>
          <a:ext cx="0" cy="0"/>
          <a:chOff x="0" y="0"/>
          <a:chExt cx="0" cy="0"/>
        </a:xfrm>
      </p:grpSpPr>
      <p:sp>
        <p:nvSpPr>
          <p:cNvPr id="308" name="Google Shape;308;p39"/>
          <p:cNvSpPr/>
          <p:nvPr>
            <p:ph idx="2" type="pic"/>
          </p:nvPr>
        </p:nvSpPr>
        <p:spPr>
          <a:xfrm>
            <a:off x="6875200" y="2571758"/>
            <a:ext cx="1707000" cy="2345400"/>
          </a:xfrm>
          <a:prstGeom prst="rect">
            <a:avLst/>
          </a:prstGeom>
          <a:noFill/>
          <a:ln>
            <a:noFill/>
          </a:ln>
        </p:spPr>
      </p:sp>
      <p:sp>
        <p:nvSpPr>
          <p:cNvPr id="309" name="Google Shape;309;p39"/>
          <p:cNvSpPr/>
          <p:nvPr>
            <p:ph idx="3" type="pic"/>
          </p:nvPr>
        </p:nvSpPr>
        <p:spPr>
          <a:xfrm>
            <a:off x="4486003" y="818401"/>
            <a:ext cx="4096200" cy="1588500"/>
          </a:xfrm>
          <a:prstGeom prst="rect">
            <a:avLst/>
          </a:prstGeom>
          <a:noFill/>
          <a:ln>
            <a:noFill/>
          </a:ln>
        </p:spPr>
      </p:sp>
      <p:cxnSp>
        <p:nvCxnSpPr>
          <p:cNvPr id="310" name="Google Shape;310;p39"/>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39"/>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12" name="Google Shape;312;p39"/>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13" name="Google Shape;313;p39"/>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14" name="Google Shape;314;p39"/>
          <p:cNvSpPr/>
          <p:nvPr>
            <p:ph idx="6" type="pic"/>
          </p:nvPr>
        </p:nvSpPr>
        <p:spPr>
          <a:xfrm>
            <a:off x="228500" y="818404"/>
            <a:ext cx="2048100" cy="1588500"/>
          </a:xfrm>
          <a:prstGeom prst="rect">
            <a:avLst/>
          </a:prstGeom>
          <a:noFill/>
          <a:ln>
            <a:noFill/>
          </a:ln>
        </p:spPr>
      </p:sp>
      <p:sp>
        <p:nvSpPr>
          <p:cNvPr id="315" name="Google Shape;315;p39"/>
          <p:cNvSpPr/>
          <p:nvPr>
            <p:ph idx="7" type="pic"/>
          </p:nvPr>
        </p:nvSpPr>
        <p:spPr>
          <a:xfrm>
            <a:off x="233000" y="2571750"/>
            <a:ext cx="2039100" cy="2345400"/>
          </a:xfrm>
          <a:prstGeom prst="rect">
            <a:avLst/>
          </a:prstGeom>
          <a:noFill/>
          <a:ln>
            <a:noFill/>
          </a:ln>
        </p:spPr>
      </p:sp>
      <p:sp>
        <p:nvSpPr>
          <p:cNvPr id="316" name="Google Shape;316;p39"/>
          <p:cNvSpPr txBox="1"/>
          <p:nvPr>
            <p:ph idx="8"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17" name="Google Shape;317;p39"/>
          <p:cNvSpPr/>
          <p:nvPr>
            <p:ph idx="9" type="pic"/>
          </p:nvPr>
        </p:nvSpPr>
        <p:spPr>
          <a:xfrm>
            <a:off x="2441450" y="2571750"/>
            <a:ext cx="2052900" cy="23454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 Solution">
  <p:cSld name="CUSTOM_6">
    <p:spTree>
      <p:nvGrpSpPr>
        <p:cNvPr id="318" name="Shape 318"/>
        <p:cNvGrpSpPr/>
        <p:nvPr/>
      </p:nvGrpSpPr>
      <p:grpSpPr>
        <a:xfrm>
          <a:off x="0" y="0"/>
          <a:ext cx="0" cy="0"/>
          <a:chOff x="0" y="0"/>
          <a:chExt cx="0" cy="0"/>
        </a:xfrm>
      </p:grpSpPr>
      <p:sp>
        <p:nvSpPr>
          <p:cNvPr id="319" name="Google Shape;319;p40"/>
          <p:cNvSpPr/>
          <p:nvPr>
            <p:ph idx="2" type="pic"/>
          </p:nvPr>
        </p:nvSpPr>
        <p:spPr>
          <a:xfrm>
            <a:off x="228600" y="2559650"/>
            <a:ext cx="3914100" cy="2352000"/>
          </a:xfrm>
          <a:prstGeom prst="rect">
            <a:avLst/>
          </a:prstGeom>
          <a:noFill/>
          <a:ln>
            <a:noFill/>
          </a:ln>
        </p:spPr>
      </p:sp>
      <p:sp>
        <p:nvSpPr>
          <p:cNvPr id="320" name="Google Shape;320;p40"/>
          <p:cNvSpPr/>
          <p:nvPr>
            <p:ph idx="3" type="pic"/>
          </p:nvPr>
        </p:nvSpPr>
        <p:spPr>
          <a:xfrm>
            <a:off x="4658875" y="219850"/>
            <a:ext cx="3319200" cy="2352000"/>
          </a:xfrm>
          <a:prstGeom prst="rect">
            <a:avLst/>
          </a:prstGeom>
          <a:noFill/>
          <a:ln>
            <a:noFill/>
          </a:ln>
        </p:spPr>
      </p:sp>
      <p:cxnSp>
        <p:nvCxnSpPr>
          <p:cNvPr id="321" name="Google Shape;321;p40"/>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22" name="Google Shape;322;p40"/>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23" name="Google Shape;323;p40"/>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24" name="Google Shape;324;p40"/>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25" name="Google Shape;325;p40"/>
          <p:cNvSpPr txBox="1"/>
          <p:nvPr>
            <p:ph idx="6"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26" name="Google Shape;326;p40"/>
          <p:cNvSpPr txBox="1"/>
          <p:nvPr>
            <p:ph idx="7" type="title"/>
          </p:nvPr>
        </p:nvSpPr>
        <p:spPr>
          <a:xfrm>
            <a:off x="4669800" y="2656800"/>
            <a:ext cx="2036100" cy="297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27" name="Google Shape;327;p40"/>
          <p:cNvSpPr txBox="1"/>
          <p:nvPr>
            <p:ph idx="1" type="body"/>
          </p:nvPr>
        </p:nvSpPr>
        <p:spPr>
          <a:xfrm>
            <a:off x="4658875" y="3030300"/>
            <a:ext cx="3148800" cy="18867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
        <p:nvSpPr>
          <p:cNvPr id="328" name="Google Shape;328;p40"/>
          <p:cNvSpPr txBox="1"/>
          <p:nvPr>
            <p:ph idx="8" type="title"/>
          </p:nvPr>
        </p:nvSpPr>
        <p:spPr>
          <a:xfrm>
            <a:off x="234600" y="818400"/>
            <a:ext cx="2206800" cy="297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29" name="Google Shape;329;p40"/>
          <p:cNvSpPr txBox="1"/>
          <p:nvPr>
            <p:ph idx="9" type="body"/>
          </p:nvPr>
        </p:nvSpPr>
        <p:spPr>
          <a:xfrm>
            <a:off x="229850" y="1328800"/>
            <a:ext cx="3148800" cy="1033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2"/>
              </a:buClr>
              <a:buSzPts val="900"/>
              <a:buFont typeface="Lexend Light"/>
              <a:buChar char="●"/>
              <a:defRPr>
                <a:solidFill>
                  <a:schemeClr val="dk2"/>
                </a:solidFill>
              </a:defRPr>
            </a:lvl1pPr>
            <a:lvl2pPr indent="-285750" lvl="1" marL="914400">
              <a:spcBef>
                <a:spcPts val="0"/>
              </a:spcBef>
              <a:spcAft>
                <a:spcPts val="0"/>
              </a:spcAft>
              <a:buClr>
                <a:schemeClr val="dk2"/>
              </a:buClr>
              <a:buSzPts val="900"/>
              <a:buFont typeface="Lexend Light"/>
              <a:buChar char="○"/>
              <a:defRPr>
                <a:solidFill>
                  <a:schemeClr val="dk2"/>
                </a:solidFill>
              </a:defRPr>
            </a:lvl2pPr>
            <a:lvl3pPr indent="-285750" lvl="2" marL="1371600">
              <a:spcBef>
                <a:spcPts val="0"/>
              </a:spcBef>
              <a:spcAft>
                <a:spcPts val="0"/>
              </a:spcAft>
              <a:buClr>
                <a:schemeClr val="dk2"/>
              </a:buClr>
              <a:buSzPts val="900"/>
              <a:buFont typeface="Lexend Light"/>
              <a:buChar char="■"/>
              <a:defRPr>
                <a:solidFill>
                  <a:schemeClr val="dk2"/>
                </a:solidFill>
              </a:defRPr>
            </a:lvl3pPr>
            <a:lvl4pPr indent="-285750" lvl="3" marL="1828800">
              <a:spcBef>
                <a:spcPts val="0"/>
              </a:spcBef>
              <a:spcAft>
                <a:spcPts val="0"/>
              </a:spcAft>
              <a:buClr>
                <a:schemeClr val="dk2"/>
              </a:buClr>
              <a:buSzPts val="900"/>
              <a:buFont typeface="Lexend Light"/>
              <a:buChar char="●"/>
              <a:defRPr>
                <a:solidFill>
                  <a:schemeClr val="dk2"/>
                </a:solidFill>
              </a:defRPr>
            </a:lvl4pPr>
            <a:lvl5pPr indent="-285750" lvl="4" marL="2286000">
              <a:spcBef>
                <a:spcPts val="0"/>
              </a:spcBef>
              <a:spcAft>
                <a:spcPts val="0"/>
              </a:spcAft>
              <a:buClr>
                <a:schemeClr val="dk2"/>
              </a:buClr>
              <a:buSzPts val="900"/>
              <a:buFont typeface="Lexend Light"/>
              <a:buChar char="○"/>
              <a:defRPr>
                <a:solidFill>
                  <a:schemeClr val="dk2"/>
                </a:solidFill>
              </a:defRPr>
            </a:lvl5pPr>
            <a:lvl6pPr indent="-285750" lvl="5" marL="2743200">
              <a:spcBef>
                <a:spcPts val="0"/>
              </a:spcBef>
              <a:spcAft>
                <a:spcPts val="0"/>
              </a:spcAft>
              <a:buClr>
                <a:schemeClr val="dk2"/>
              </a:buClr>
              <a:buSzPts val="900"/>
              <a:buFont typeface="Lexend Light"/>
              <a:buChar char="■"/>
              <a:defRPr>
                <a:solidFill>
                  <a:schemeClr val="dk2"/>
                </a:solidFill>
              </a:defRPr>
            </a:lvl6pPr>
            <a:lvl7pPr indent="-285750" lvl="6" marL="3200400">
              <a:spcBef>
                <a:spcPts val="0"/>
              </a:spcBef>
              <a:spcAft>
                <a:spcPts val="0"/>
              </a:spcAft>
              <a:buClr>
                <a:schemeClr val="dk2"/>
              </a:buClr>
              <a:buSzPts val="900"/>
              <a:buFont typeface="Lexend Light"/>
              <a:buChar char="●"/>
              <a:defRPr>
                <a:solidFill>
                  <a:schemeClr val="dk2"/>
                </a:solidFill>
              </a:defRPr>
            </a:lvl7pPr>
            <a:lvl8pPr indent="-285750" lvl="7" marL="3657600">
              <a:spcBef>
                <a:spcPts val="0"/>
              </a:spcBef>
              <a:spcAft>
                <a:spcPts val="0"/>
              </a:spcAft>
              <a:buClr>
                <a:schemeClr val="dk2"/>
              </a:buClr>
              <a:buSzPts val="900"/>
              <a:buFont typeface="Lexend Light"/>
              <a:buChar char="○"/>
              <a:defRPr>
                <a:solidFill>
                  <a:schemeClr val="dk2"/>
                </a:solidFill>
              </a:defRPr>
            </a:lvl8pPr>
            <a:lvl9pPr indent="-285750" lvl="8" marL="4114800">
              <a:spcBef>
                <a:spcPts val="0"/>
              </a:spcBef>
              <a:spcAft>
                <a:spcPts val="0"/>
              </a:spcAft>
              <a:buClr>
                <a:schemeClr val="dk2"/>
              </a:buClr>
              <a:buSzPts val="900"/>
              <a:buFont typeface="Lexend Light"/>
              <a:buChar char="■"/>
              <a:defRPr>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earch / Finding">
  <p:cSld name="CUSTOM_7">
    <p:spTree>
      <p:nvGrpSpPr>
        <p:cNvPr id="330" name="Shape 330"/>
        <p:cNvGrpSpPr/>
        <p:nvPr/>
      </p:nvGrpSpPr>
      <p:grpSpPr>
        <a:xfrm>
          <a:off x="0" y="0"/>
          <a:ext cx="0" cy="0"/>
          <a:chOff x="0" y="0"/>
          <a:chExt cx="0" cy="0"/>
        </a:xfrm>
      </p:grpSpPr>
      <p:sp>
        <p:nvSpPr>
          <p:cNvPr id="331" name="Google Shape;331;p41"/>
          <p:cNvSpPr/>
          <p:nvPr>
            <p:ph idx="2" type="pic"/>
          </p:nvPr>
        </p:nvSpPr>
        <p:spPr>
          <a:xfrm>
            <a:off x="228600" y="1984250"/>
            <a:ext cx="2517600" cy="2927400"/>
          </a:xfrm>
          <a:prstGeom prst="rect">
            <a:avLst/>
          </a:prstGeom>
          <a:noFill/>
          <a:ln>
            <a:noFill/>
          </a:ln>
        </p:spPr>
      </p:sp>
      <p:sp>
        <p:nvSpPr>
          <p:cNvPr id="332" name="Google Shape;332;p41"/>
          <p:cNvSpPr/>
          <p:nvPr>
            <p:ph idx="3" type="pic"/>
          </p:nvPr>
        </p:nvSpPr>
        <p:spPr>
          <a:xfrm>
            <a:off x="2972440" y="1984250"/>
            <a:ext cx="2623500" cy="2927400"/>
          </a:xfrm>
          <a:prstGeom prst="rect">
            <a:avLst/>
          </a:prstGeom>
          <a:noFill/>
          <a:ln>
            <a:noFill/>
          </a:ln>
        </p:spPr>
      </p:sp>
      <p:cxnSp>
        <p:nvCxnSpPr>
          <p:cNvPr id="333" name="Google Shape;333;p41"/>
          <p:cNvCxnSpPr/>
          <p:nvPr/>
        </p:nvCxnSpPr>
        <p:spPr>
          <a:xfrm>
            <a:off x="8586257" y="1"/>
            <a:ext cx="0" cy="5144100"/>
          </a:xfrm>
          <a:prstGeom prst="straightConnector1">
            <a:avLst/>
          </a:prstGeom>
          <a:noFill/>
          <a:ln cap="flat" cmpd="sng" w="9525">
            <a:solidFill>
              <a:schemeClr val="accent1"/>
            </a:solidFill>
            <a:prstDash val="solid"/>
            <a:round/>
            <a:headEnd len="med" w="med" type="none"/>
            <a:tailEnd len="med" w="med" type="none"/>
          </a:ln>
        </p:spPr>
      </p:cxnSp>
      <p:sp>
        <p:nvSpPr>
          <p:cNvPr id="334" name="Google Shape;334;p41"/>
          <p:cNvSpPr txBox="1"/>
          <p:nvPr>
            <p:ph type="title"/>
          </p:nvPr>
        </p:nvSpPr>
        <p:spPr>
          <a:xfrm rot="-5400000">
            <a:off x="8360500" y="443600"/>
            <a:ext cx="1020300" cy="560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335" name="Google Shape;335;p41"/>
          <p:cNvSpPr txBox="1"/>
          <p:nvPr>
            <p:ph idx="4" type="title"/>
          </p:nvPr>
        </p:nvSpPr>
        <p:spPr>
          <a:xfrm rot="-5400000">
            <a:off x="7417450" y="2291400"/>
            <a:ext cx="2906400" cy="560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p:txBody>
      </p:sp>
      <p:sp>
        <p:nvSpPr>
          <p:cNvPr id="336" name="Google Shape;336;p41"/>
          <p:cNvSpPr txBox="1"/>
          <p:nvPr>
            <p:ph idx="5" type="title"/>
          </p:nvPr>
        </p:nvSpPr>
        <p:spPr>
          <a:xfrm>
            <a:off x="8583300" y="4329650"/>
            <a:ext cx="567600" cy="6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p:txBody>
      </p:sp>
      <p:sp>
        <p:nvSpPr>
          <p:cNvPr id="337" name="Google Shape;337;p41"/>
          <p:cNvSpPr txBox="1"/>
          <p:nvPr>
            <p:ph idx="6" type="title"/>
          </p:nvPr>
        </p:nvSpPr>
        <p:spPr>
          <a:xfrm>
            <a:off x="239525" y="818400"/>
            <a:ext cx="3139200" cy="10203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38" name="Google Shape;338;p41"/>
          <p:cNvSpPr txBox="1"/>
          <p:nvPr>
            <p:ph idx="7" type="title"/>
          </p:nvPr>
        </p:nvSpPr>
        <p:spPr>
          <a:xfrm>
            <a:off x="228600" y="219850"/>
            <a:ext cx="2048100" cy="297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9" name="Google Shape;339;p41"/>
          <p:cNvSpPr/>
          <p:nvPr>
            <p:ph idx="8" type="pic"/>
          </p:nvPr>
        </p:nvSpPr>
        <p:spPr>
          <a:xfrm>
            <a:off x="5760651" y="1984250"/>
            <a:ext cx="2822700" cy="2927400"/>
          </a:xfrm>
          <a:prstGeom prst="rect">
            <a:avLst/>
          </a:prstGeom>
          <a:noFill/>
          <a:ln>
            <a:noFill/>
          </a:ln>
        </p:spPr>
      </p:sp>
      <p:sp>
        <p:nvSpPr>
          <p:cNvPr id="340" name="Google Shape;340;p41"/>
          <p:cNvSpPr txBox="1"/>
          <p:nvPr>
            <p:ph idx="1" type="body"/>
          </p:nvPr>
        </p:nvSpPr>
        <p:spPr>
          <a:xfrm>
            <a:off x="4494275" y="219850"/>
            <a:ext cx="3319200" cy="1183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Lexend Light"/>
              <a:buChar char="●"/>
              <a:defRPr sz="1200">
                <a:solidFill>
                  <a:schemeClr val="dk2"/>
                </a:solidFill>
              </a:defRPr>
            </a:lvl1pPr>
            <a:lvl2pPr indent="-304800" lvl="1" marL="914400">
              <a:spcBef>
                <a:spcPts val="0"/>
              </a:spcBef>
              <a:spcAft>
                <a:spcPts val="0"/>
              </a:spcAft>
              <a:buClr>
                <a:schemeClr val="dk2"/>
              </a:buClr>
              <a:buSzPts val="1200"/>
              <a:buFont typeface="Lexend Light"/>
              <a:buChar char="○"/>
              <a:defRPr sz="1200">
                <a:solidFill>
                  <a:schemeClr val="dk2"/>
                </a:solidFill>
              </a:defRPr>
            </a:lvl2pPr>
            <a:lvl3pPr indent="-304800" lvl="2" marL="1371600">
              <a:spcBef>
                <a:spcPts val="0"/>
              </a:spcBef>
              <a:spcAft>
                <a:spcPts val="0"/>
              </a:spcAft>
              <a:buClr>
                <a:schemeClr val="dk2"/>
              </a:buClr>
              <a:buSzPts val="1200"/>
              <a:buFont typeface="Lexend Light"/>
              <a:buChar char="■"/>
              <a:defRPr sz="1200">
                <a:solidFill>
                  <a:schemeClr val="dk2"/>
                </a:solidFill>
              </a:defRPr>
            </a:lvl3pPr>
            <a:lvl4pPr indent="-304800" lvl="3" marL="1828800">
              <a:spcBef>
                <a:spcPts val="0"/>
              </a:spcBef>
              <a:spcAft>
                <a:spcPts val="0"/>
              </a:spcAft>
              <a:buClr>
                <a:schemeClr val="dk2"/>
              </a:buClr>
              <a:buSzPts val="1200"/>
              <a:buFont typeface="Lexend Light"/>
              <a:buChar char="●"/>
              <a:defRPr sz="1200">
                <a:solidFill>
                  <a:schemeClr val="dk2"/>
                </a:solidFill>
              </a:defRPr>
            </a:lvl4pPr>
            <a:lvl5pPr indent="-304800" lvl="4" marL="2286000">
              <a:spcBef>
                <a:spcPts val="0"/>
              </a:spcBef>
              <a:spcAft>
                <a:spcPts val="0"/>
              </a:spcAft>
              <a:buClr>
                <a:schemeClr val="dk2"/>
              </a:buClr>
              <a:buSzPts val="1200"/>
              <a:buFont typeface="Lexend Light"/>
              <a:buChar char="○"/>
              <a:defRPr sz="1200">
                <a:solidFill>
                  <a:schemeClr val="dk2"/>
                </a:solidFill>
              </a:defRPr>
            </a:lvl5pPr>
            <a:lvl6pPr indent="-304800" lvl="5" marL="2743200">
              <a:spcBef>
                <a:spcPts val="0"/>
              </a:spcBef>
              <a:spcAft>
                <a:spcPts val="0"/>
              </a:spcAft>
              <a:buClr>
                <a:schemeClr val="dk2"/>
              </a:buClr>
              <a:buSzPts val="1200"/>
              <a:buFont typeface="Lexend Light"/>
              <a:buChar char="■"/>
              <a:defRPr sz="1200">
                <a:solidFill>
                  <a:schemeClr val="dk2"/>
                </a:solidFill>
              </a:defRPr>
            </a:lvl6pPr>
            <a:lvl7pPr indent="-304800" lvl="6" marL="3200400">
              <a:spcBef>
                <a:spcPts val="0"/>
              </a:spcBef>
              <a:spcAft>
                <a:spcPts val="0"/>
              </a:spcAft>
              <a:buClr>
                <a:schemeClr val="dk2"/>
              </a:buClr>
              <a:buSzPts val="1200"/>
              <a:buFont typeface="Lexend Light"/>
              <a:buChar char="●"/>
              <a:defRPr sz="1200">
                <a:solidFill>
                  <a:schemeClr val="dk2"/>
                </a:solidFill>
              </a:defRPr>
            </a:lvl7pPr>
            <a:lvl8pPr indent="-304800" lvl="7" marL="3657600">
              <a:spcBef>
                <a:spcPts val="0"/>
              </a:spcBef>
              <a:spcAft>
                <a:spcPts val="0"/>
              </a:spcAft>
              <a:buClr>
                <a:schemeClr val="dk2"/>
              </a:buClr>
              <a:buSzPts val="1200"/>
              <a:buFont typeface="Lexend Light"/>
              <a:buChar char="○"/>
              <a:defRPr sz="1200">
                <a:solidFill>
                  <a:schemeClr val="dk2"/>
                </a:solidFill>
              </a:defRPr>
            </a:lvl8pPr>
            <a:lvl9pPr indent="-304800" lvl="8" marL="4114800">
              <a:spcBef>
                <a:spcPts val="0"/>
              </a:spcBef>
              <a:spcAft>
                <a:spcPts val="0"/>
              </a:spcAft>
              <a:buClr>
                <a:schemeClr val="dk2"/>
              </a:buClr>
              <a:buSzPts val="1200"/>
              <a:buFont typeface="Lexend Light"/>
              <a:buChar char="■"/>
              <a:defRPr sz="1200">
                <a:solidFill>
                  <a:schemeClr val="dk2"/>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2"/>
        </a:solidFill>
      </p:bgPr>
    </p:bg>
    <p:spTree>
      <p:nvGrpSpPr>
        <p:cNvPr id="345" name="Shape 345"/>
        <p:cNvGrpSpPr/>
        <p:nvPr/>
      </p:nvGrpSpPr>
      <p:grpSpPr>
        <a:xfrm>
          <a:off x="0" y="0"/>
          <a:ext cx="0" cy="0"/>
          <a:chOff x="0" y="0"/>
          <a:chExt cx="0" cy="0"/>
        </a:xfrm>
      </p:grpSpPr>
      <p:cxnSp>
        <p:nvCxnSpPr>
          <p:cNvPr id="346" name="Google Shape;346;p43"/>
          <p:cNvCxnSpPr/>
          <p:nvPr/>
        </p:nvCxnSpPr>
        <p:spPr>
          <a:xfrm rot="10800000">
            <a:off x="4313279" y="66000"/>
            <a:ext cx="0" cy="5011500"/>
          </a:xfrm>
          <a:prstGeom prst="straightConnector1">
            <a:avLst/>
          </a:prstGeom>
          <a:noFill/>
          <a:ln cap="flat" cmpd="sng" w="19050">
            <a:solidFill>
              <a:schemeClr val="dk2"/>
            </a:solidFill>
            <a:prstDash val="solid"/>
            <a:round/>
            <a:headEnd len="med" w="med" type="none"/>
            <a:tailEnd len="med" w="med" type="none"/>
          </a:ln>
        </p:spPr>
      </p:cxnSp>
      <p:sp>
        <p:nvSpPr>
          <p:cNvPr id="347" name="Google Shape;347;p43"/>
          <p:cNvSpPr txBox="1"/>
          <p:nvPr>
            <p:ph type="title"/>
          </p:nvPr>
        </p:nvSpPr>
        <p:spPr>
          <a:xfrm>
            <a:off x="4430121" y="-16450"/>
            <a:ext cx="4630500" cy="26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
        <p:nvSpPr>
          <p:cNvPr id="348" name="Google Shape;348;p43"/>
          <p:cNvSpPr txBox="1"/>
          <p:nvPr>
            <p:ph idx="1" type="body"/>
          </p:nvPr>
        </p:nvSpPr>
        <p:spPr>
          <a:xfrm>
            <a:off x="4447610" y="4714950"/>
            <a:ext cx="1828500" cy="338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349" name="Google Shape;349;p43"/>
          <p:cNvSpPr txBox="1"/>
          <p:nvPr>
            <p:ph idx="2" type="body"/>
          </p:nvPr>
        </p:nvSpPr>
        <p:spPr>
          <a:xfrm>
            <a:off x="7208180" y="4714950"/>
            <a:ext cx="1828500" cy="338400"/>
          </a:xfrm>
          <a:prstGeom prst="rect">
            <a:avLst/>
          </a:prstGeom>
        </p:spPr>
        <p:txBody>
          <a:bodyPr anchorCtr="0" anchor="t" bIns="91425" lIns="91425" spcFirstLastPara="1" rIns="91425" wrap="square" tIns="91425">
            <a:noAutofit/>
          </a:bodyPr>
          <a:lstStyle>
            <a:lvl1pPr indent="-311150" lvl="0" marL="4572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350" name="Google Shape;350;p43"/>
          <p:cNvSpPr/>
          <p:nvPr>
            <p:ph idx="3" type="pic"/>
          </p:nvPr>
        </p:nvSpPr>
        <p:spPr>
          <a:xfrm>
            <a:off x="118850" y="109450"/>
            <a:ext cx="4058400" cy="49068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1" name="Shape 351"/>
        <p:cNvGrpSpPr/>
        <p:nvPr/>
      </p:nvGrpSpPr>
      <p:grpSpPr>
        <a:xfrm>
          <a:off x="0" y="0"/>
          <a:ext cx="0" cy="0"/>
          <a:chOff x="0" y="0"/>
          <a:chExt cx="0" cy="0"/>
        </a:xfrm>
      </p:grpSpPr>
      <p:sp>
        <p:nvSpPr>
          <p:cNvPr id="352" name="Google Shape;352;p4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3" name="Google Shape;353;p4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4" name="Google Shape;354;p4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5" name="Shape 355"/>
        <p:cNvGrpSpPr/>
        <p:nvPr/>
      </p:nvGrpSpPr>
      <p:grpSpPr>
        <a:xfrm>
          <a:off x="0" y="0"/>
          <a:ext cx="0" cy="0"/>
          <a:chOff x="0" y="0"/>
          <a:chExt cx="0" cy="0"/>
        </a:xfrm>
      </p:grpSpPr>
      <p:sp>
        <p:nvSpPr>
          <p:cNvPr id="356" name="Google Shape;356;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8" name="Google Shape;358;p4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9" name="Google Shape;359;p4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311150" lvl="1" marL="914400">
              <a:spcBef>
                <a:spcPts val="0"/>
              </a:spcBef>
              <a:spcAft>
                <a:spcPts val="0"/>
              </a:spcAft>
              <a:buClr>
                <a:schemeClr val="lt1"/>
              </a:buClr>
              <a:buSzPts val="13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11150" lvl="3" marL="1828800">
              <a:spcBef>
                <a:spcPts val="0"/>
              </a:spcBef>
              <a:spcAft>
                <a:spcPts val="0"/>
              </a:spcAft>
              <a:buClr>
                <a:schemeClr val="lt1"/>
              </a:buClr>
              <a:buSzPts val="1300"/>
              <a:buChar char="●"/>
              <a:defRPr>
                <a:solidFill>
                  <a:schemeClr val="lt1"/>
                </a:solidFill>
              </a:defRPr>
            </a:lvl4pPr>
            <a:lvl5pPr indent="-311150" lvl="4" marL="2286000">
              <a:spcBef>
                <a:spcPts val="0"/>
              </a:spcBef>
              <a:spcAft>
                <a:spcPts val="0"/>
              </a:spcAft>
              <a:buClr>
                <a:schemeClr val="lt1"/>
              </a:buClr>
              <a:buSzPts val="1300"/>
              <a:buChar char="○"/>
              <a:defRPr>
                <a:solidFill>
                  <a:schemeClr val="lt1"/>
                </a:solidFill>
              </a:defRPr>
            </a:lvl5pPr>
            <a:lvl6pPr indent="-311150" lvl="5" marL="2743200">
              <a:spcBef>
                <a:spcPts val="0"/>
              </a:spcBef>
              <a:spcAft>
                <a:spcPts val="0"/>
              </a:spcAft>
              <a:buClr>
                <a:schemeClr val="lt1"/>
              </a:buClr>
              <a:buSzPts val="1300"/>
              <a:buChar char="■"/>
              <a:defRPr>
                <a:solidFill>
                  <a:schemeClr val="lt1"/>
                </a:solidFill>
              </a:defRPr>
            </a:lvl6pPr>
            <a:lvl7pPr indent="-311150" lvl="6" marL="3200400">
              <a:spcBef>
                <a:spcPts val="0"/>
              </a:spcBef>
              <a:spcAft>
                <a:spcPts val="0"/>
              </a:spcAft>
              <a:buClr>
                <a:schemeClr val="lt1"/>
              </a:buClr>
              <a:buSzPts val="1300"/>
              <a:buChar char="●"/>
              <a:defRPr>
                <a:solidFill>
                  <a:schemeClr val="lt1"/>
                </a:solidFill>
              </a:defRPr>
            </a:lvl7pPr>
            <a:lvl8pPr indent="-311150" lvl="7" marL="3657600">
              <a:spcBef>
                <a:spcPts val="0"/>
              </a:spcBef>
              <a:spcAft>
                <a:spcPts val="0"/>
              </a:spcAft>
              <a:buClr>
                <a:schemeClr val="lt1"/>
              </a:buClr>
              <a:buSzPts val="1300"/>
              <a:buChar char="○"/>
              <a:defRPr>
                <a:solidFill>
                  <a:schemeClr val="lt1"/>
                </a:solidFill>
              </a:defRPr>
            </a:lvl8pPr>
            <a:lvl9pPr indent="-311150" lvl="8" marL="4114800">
              <a:spcBef>
                <a:spcPts val="0"/>
              </a:spcBef>
              <a:spcAft>
                <a:spcPts val="0"/>
              </a:spcAft>
              <a:buClr>
                <a:schemeClr val="lt1"/>
              </a:buClr>
              <a:buSzPts val="1300"/>
              <a:buChar char="■"/>
              <a:defRPr>
                <a:solidFill>
                  <a:schemeClr val="lt1"/>
                </a:solidFill>
              </a:defRPr>
            </a:lvl9pPr>
          </a:lstStyle>
          <a:p/>
        </p:txBody>
      </p:sp>
      <p:sp>
        <p:nvSpPr>
          <p:cNvPr id="360" name="Google Shape;360;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361" name="Shape 361"/>
        <p:cNvGrpSpPr/>
        <p:nvPr/>
      </p:nvGrpSpPr>
      <p:grpSpPr>
        <a:xfrm>
          <a:off x="0" y="0"/>
          <a:ext cx="0" cy="0"/>
          <a:chOff x="0" y="0"/>
          <a:chExt cx="0" cy="0"/>
        </a:xfrm>
      </p:grpSpPr>
      <p:cxnSp>
        <p:nvCxnSpPr>
          <p:cNvPr id="362" name="Google Shape;362;p46"/>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363" name="Google Shape;363;p46"/>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364" name="Google Shape;364;p46"/>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5" name="Google Shape;365;p46"/>
          <p:cNvSpPr txBox="1"/>
          <p:nvPr>
            <p:ph idx="2" type="subTitle"/>
          </p:nvPr>
        </p:nvSpPr>
        <p:spPr>
          <a:xfrm>
            <a:off x="1900025" y="1482425"/>
            <a:ext cx="7125000" cy="3595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3600"/>
              <a:buNone/>
              <a:defRPr/>
            </a:lvl2pPr>
            <a:lvl3pPr lvl="2">
              <a:lnSpc>
                <a:spcPct val="80000"/>
              </a:lnSpc>
              <a:spcBef>
                <a:spcPts val="0"/>
              </a:spcBef>
              <a:spcAft>
                <a:spcPts val="0"/>
              </a:spcAft>
              <a:buSzPts val="3600"/>
              <a:buNone/>
              <a:defRPr/>
            </a:lvl3pPr>
            <a:lvl4pPr lvl="3">
              <a:lnSpc>
                <a:spcPct val="80000"/>
              </a:lnSpc>
              <a:spcBef>
                <a:spcPts val="0"/>
              </a:spcBef>
              <a:spcAft>
                <a:spcPts val="0"/>
              </a:spcAft>
              <a:buSzPts val="3600"/>
              <a:buNone/>
              <a:defRPr/>
            </a:lvl4pPr>
            <a:lvl5pPr lvl="4">
              <a:lnSpc>
                <a:spcPct val="80000"/>
              </a:lnSpc>
              <a:spcBef>
                <a:spcPts val="0"/>
              </a:spcBef>
              <a:spcAft>
                <a:spcPts val="0"/>
              </a:spcAft>
              <a:buSzPts val="3600"/>
              <a:buNone/>
              <a:defRPr/>
            </a:lvl5pPr>
            <a:lvl6pPr lvl="5">
              <a:lnSpc>
                <a:spcPct val="80000"/>
              </a:lnSpc>
              <a:spcBef>
                <a:spcPts val="0"/>
              </a:spcBef>
              <a:spcAft>
                <a:spcPts val="0"/>
              </a:spcAft>
              <a:buSzPts val="3600"/>
              <a:buNone/>
              <a:defRPr/>
            </a:lvl6pPr>
            <a:lvl7pPr lvl="6">
              <a:lnSpc>
                <a:spcPct val="80000"/>
              </a:lnSpc>
              <a:spcBef>
                <a:spcPts val="0"/>
              </a:spcBef>
              <a:spcAft>
                <a:spcPts val="0"/>
              </a:spcAft>
              <a:buSzPts val="3600"/>
              <a:buNone/>
              <a:defRPr/>
            </a:lvl7pPr>
            <a:lvl8pPr lvl="7">
              <a:lnSpc>
                <a:spcPct val="80000"/>
              </a:lnSpc>
              <a:spcBef>
                <a:spcPts val="0"/>
              </a:spcBef>
              <a:spcAft>
                <a:spcPts val="0"/>
              </a:spcAft>
              <a:buSzPts val="3600"/>
              <a:buNone/>
              <a:defRPr/>
            </a:lvl8pPr>
            <a:lvl9pPr lvl="8">
              <a:lnSpc>
                <a:spcPct val="80000"/>
              </a:lnSpc>
              <a:spcBef>
                <a:spcPts val="0"/>
              </a:spcBef>
              <a:spcAft>
                <a:spcPts val="0"/>
              </a:spcAft>
              <a:buSzPts val="3600"/>
              <a:buNone/>
              <a:defRPr/>
            </a:lvl9pPr>
          </a:lstStyle>
          <a:p/>
        </p:txBody>
      </p:sp>
      <p:sp>
        <p:nvSpPr>
          <p:cNvPr id="366" name="Google Shape;366;p46"/>
          <p:cNvSpPr txBox="1"/>
          <p:nvPr>
            <p:ph idx="3"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Vision" type="tx">
  <p:cSld name="TITLE_AND_BODY">
    <p:spTree>
      <p:nvGrpSpPr>
        <p:cNvPr id="367" name="Shape 367"/>
        <p:cNvGrpSpPr/>
        <p:nvPr/>
      </p:nvGrpSpPr>
      <p:grpSpPr>
        <a:xfrm>
          <a:off x="0" y="0"/>
          <a:ext cx="0" cy="0"/>
          <a:chOff x="0" y="0"/>
          <a:chExt cx="0" cy="0"/>
        </a:xfrm>
      </p:grpSpPr>
      <p:cxnSp>
        <p:nvCxnSpPr>
          <p:cNvPr id="368" name="Google Shape;368;p47"/>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369" name="Google Shape;369;p47"/>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370" name="Google Shape;370;p47"/>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1" name="Google Shape;371;p47"/>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372" name="Google Shape;372;p47"/>
          <p:cNvSpPr txBox="1"/>
          <p:nvPr>
            <p:ph idx="2" type="body"/>
          </p:nvPr>
        </p:nvSpPr>
        <p:spPr>
          <a:xfrm>
            <a:off x="4453425" y="56250"/>
            <a:ext cx="4348800" cy="16311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373" name="Google Shape;373;p47"/>
          <p:cNvSpPr txBox="1"/>
          <p:nvPr>
            <p:ph idx="3" type="body"/>
          </p:nvPr>
        </p:nvSpPr>
        <p:spPr>
          <a:xfrm>
            <a:off x="4453425" y="1944428"/>
            <a:ext cx="4348800" cy="16311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374" name="Google Shape;374;p47"/>
          <p:cNvSpPr txBox="1"/>
          <p:nvPr>
            <p:ph idx="4" type="body"/>
          </p:nvPr>
        </p:nvSpPr>
        <p:spPr>
          <a:xfrm>
            <a:off x="4453425" y="3704973"/>
            <a:ext cx="4348800" cy="1372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375" name="Google Shape;375;p47"/>
          <p:cNvSpPr txBox="1"/>
          <p:nvPr>
            <p:ph idx="5" type="subTitle"/>
          </p:nvPr>
        </p:nvSpPr>
        <p:spPr>
          <a:xfrm>
            <a:off x="1900025" y="49375"/>
            <a:ext cx="2273100" cy="17694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376" name="Google Shape;376;p47"/>
          <p:cNvSpPr txBox="1"/>
          <p:nvPr>
            <p:ph idx="6" type="subTitle"/>
          </p:nvPr>
        </p:nvSpPr>
        <p:spPr>
          <a:xfrm>
            <a:off x="1900025" y="1902800"/>
            <a:ext cx="2273100" cy="17694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377" name="Google Shape;377;p47"/>
          <p:cNvSpPr txBox="1"/>
          <p:nvPr>
            <p:ph idx="7" type="subTitle"/>
          </p:nvPr>
        </p:nvSpPr>
        <p:spPr>
          <a:xfrm>
            <a:off x="1900025" y="3680025"/>
            <a:ext cx="2273100" cy="13974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378" name="Google Shape;378;p47"/>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type="twoColTx">
  <p:cSld name="TITLE_AND_TWO_COLUMNS">
    <p:bg>
      <p:bgPr>
        <a:solidFill>
          <a:schemeClr val="dk2"/>
        </a:solidFill>
      </p:bgPr>
    </p:bg>
    <p:spTree>
      <p:nvGrpSpPr>
        <p:cNvPr id="379" name="Shape 379"/>
        <p:cNvGrpSpPr/>
        <p:nvPr/>
      </p:nvGrpSpPr>
      <p:grpSpPr>
        <a:xfrm>
          <a:off x="0" y="0"/>
          <a:ext cx="0" cy="0"/>
          <a:chOff x="0" y="0"/>
          <a:chExt cx="0" cy="0"/>
        </a:xfrm>
      </p:grpSpPr>
      <p:sp>
        <p:nvSpPr>
          <p:cNvPr id="380" name="Google Shape;380;p48"/>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cxnSp>
        <p:nvCxnSpPr>
          <p:cNvPr id="381" name="Google Shape;381;p48"/>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382" name="Google Shape;382;p48"/>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3" name="Google Shape;383;p48"/>
          <p:cNvSpPr txBox="1"/>
          <p:nvPr>
            <p:ph idx="2" type="subTitle"/>
          </p:nvPr>
        </p:nvSpPr>
        <p:spPr>
          <a:xfrm>
            <a:off x="1855300" y="-16450"/>
            <a:ext cx="3812700" cy="915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500"/>
              <a:buNone/>
              <a:defRPr sz="6500"/>
            </a:lvl1pPr>
            <a:lvl2pPr lvl="1">
              <a:lnSpc>
                <a:spcPct val="80000"/>
              </a:lnSpc>
              <a:spcBef>
                <a:spcPts val="0"/>
              </a:spcBef>
              <a:spcAft>
                <a:spcPts val="0"/>
              </a:spcAft>
              <a:buSzPts val="3600"/>
              <a:buNone/>
              <a:defRPr/>
            </a:lvl2pPr>
            <a:lvl3pPr lvl="2">
              <a:lnSpc>
                <a:spcPct val="80000"/>
              </a:lnSpc>
              <a:spcBef>
                <a:spcPts val="0"/>
              </a:spcBef>
              <a:spcAft>
                <a:spcPts val="0"/>
              </a:spcAft>
              <a:buSzPts val="3600"/>
              <a:buNone/>
              <a:defRPr/>
            </a:lvl3pPr>
            <a:lvl4pPr lvl="3">
              <a:lnSpc>
                <a:spcPct val="80000"/>
              </a:lnSpc>
              <a:spcBef>
                <a:spcPts val="0"/>
              </a:spcBef>
              <a:spcAft>
                <a:spcPts val="0"/>
              </a:spcAft>
              <a:buSzPts val="3600"/>
              <a:buNone/>
              <a:defRPr/>
            </a:lvl4pPr>
            <a:lvl5pPr lvl="4">
              <a:lnSpc>
                <a:spcPct val="80000"/>
              </a:lnSpc>
              <a:spcBef>
                <a:spcPts val="0"/>
              </a:spcBef>
              <a:spcAft>
                <a:spcPts val="0"/>
              </a:spcAft>
              <a:buSzPts val="3600"/>
              <a:buNone/>
              <a:defRPr/>
            </a:lvl5pPr>
            <a:lvl6pPr lvl="5">
              <a:lnSpc>
                <a:spcPct val="80000"/>
              </a:lnSpc>
              <a:spcBef>
                <a:spcPts val="0"/>
              </a:spcBef>
              <a:spcAft>
                <a:spcPts val="0"/>
              </a:spcAft>
              <a:buSzPts val="3600"/>
              <a:buNone/>
              <a:defRPr/>
            </a:lvl6pPr>
            <a:lvl7pPr lvl="6">
              <a:lnSpc>
                <a:spcPct val="80000"/>
              </a:lnSpc>
              <a:spcBef>
                <a:spcPts val="0"/>
              </a:spcBef>
              <a:spcAft>
                <a:spcPts val="0"/>
              </a:spcAft>
              <a:buSzPts val="3600"/>
              <a:buNone/>
              <a:defRPr/>
            </a:lvl7pPr>
            <a:lvl8pPr lvl="7">
              <a:lnSpc>
                <a:spcPct val="80000"/>
              </a:lnSpc>
              <a:spcBef>
                <a:spcPts val="0"/>
              </a:spcBef>
              <a:spcAft>
                <a:spcPts val="0"/>
              </a:spcAft>
              <a:buSzPts val="3600"/>
              <a:buNone/>
              <a:defRPr/>
            </a:lvl8pPr>
            <a:lvl9pPr lvl="8">
              <a:lnSpc>
                <a:spcPct val="80000"/>
              </a:lnSpc>
              <a:spcBef>
                <a:spcPts val="0"/>
              </a:spcBef>
              <a:spcAft>
                <a:spcPts val="0"/>
              </a:spcAft>
              <a:buSzPts val="3600"/>
              <a:buNone/>
              <a:defRPr/>
            </a:lvl9pPr>
          </a:lstStyle>
          <a:p/>
        </p:txBody>
      </p:sp>
      <p:sp>
        <p:nvSpPr>
          <p:cNvPr id="384" name="Google Shape;384;p48"/>
          <p:cNvSpPr txBox="1"/>
          <p:nvPr>
            <p:ph idx="3"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extLst>
    <p:ext uri="{DCECCB84-F9BA-43D5-87BE-67443E8EF086}">
      <p15:sldGuideLst>
        <p15:guide id="1" orient="horz" pos="449">
          <p15:clr>
            <a:srgbClr val="E46962"/>
          </p15:clr>
        </p15:guide>
        <p15:guide id="2" pos="1169">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Description" type="titleOnly">
  <p:cSld name="TITLE_ONLY">
    <p:spTree>
      <p:nvGrpSpPr>
        <p:cNvPr id="385" name="Shape 385"/>
        <p:cNvGrpSpPr/>
        <p:nvPr/>
      </p:nvGrpSpPr>
      <p:grpSpPr>
        <a:xfrm>
          <a:off x="0" y="0"/>
          <a:ext cx="0" cy="0"/>
          <a:chOff x="0" y="0"/>
          <a:chExt cx="0" cy="0"/>
        </a:xfrm>
      </p:grpSpPr>
      <p:sp>
        <p:nvSpPr>
          <p:cNvPr id="386" name="Google Shape;386;p49"/>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387" name="Google Shape;387;p49"/>
          <p:cNvSpPr/>
          <p:nvPr>
            <p:ph idx="2" type="pic"/>
          </p:nvPr>
        </p:nvSpPr>
        <p:spPr>
          <a:xfrm>
            <a:off x="1904971" y="2650825"/>
            <a:ext cx="2233500" cy="2325000"/>
          </a:xfrm>
          <a:prstGeom prst="rect">
            <a:avLst/>
          </a:prstGeom>
          <a:noFill/>
          <a:ln>
            <a:noFill/>
          </a:ln>
        </p:spPr>
      </p:sp>
      <p:sp>
        <p:nvSpPr>
          <p:cNvPr id="388" name="Google Shape;388;p49"/>
          <p:cNvSpPr txBox="1"/>
          <p:nvPr>
            <p:ph idx="3" type="body"/>
          </p:nvPr>
        </p:nvSpPr>
        <p:spPr>
          <a:xfrm>
            <a:off x="4464475" y="77250"/>
            <a:ext cx="4327200" cy="4954200"/>
          </a:xfrm>
          <a:prstGeom prst="rect">
            <a:avLst/>
          </a:prstGeom>
        </p:spPr>
        <p:txBody>
          <a:bodyPr anchorCtr="0" anchor="t" bIns="91425" lIns="91425" spcFirstLastPara="1" rIns="91425" wrap="square" tIns="91425">
            <a:noAutofit/>
          </a:bodyPr>
          <a:lstStyle>
            <a:lvl1pPr indent="-342900" lvl="0" marL="457200">
              <a:lnSpc>
                <a:spcPct val="90000"/>
              </a:lnSpc>
              <a:spcBef>
                <a:spcPts val="0"/>
              </a:spcBef>
              <a:spcAft>
                <a:spcPts val="0"/>
              </a:spcAft>
              <a:buClr>
                <a:schemeClr val="dk1"/>
              </a:buClr>
              <a:buSzPts val="1800"/>
              <a:buChar char="●"/>
              <a:defRPr sz="1800"/>
            </a:lvl1pPr>
            <a:lvl2pPr indent="-342900" lvl="1" marL="914400">
              <a:lnSpc>
                <a:spcPct val="90000"/>
              </a:lnSpc>
              <a:spcBef>
                <a:spcPts val="0"/>
              </a:spcBef>
              <a:spcAft>
                <a:spcPts val="0"/>
              </a:spcAft>
              <a:buClr>
                <a:schemeClr val="dk1"/>
              </a:buClr>
              <a:buSzPts val="1800"/>
              <a:buChar char="○"/>
              <a:defRPr sz="1800"/>
            </a:lvl2pPr>
            <a:lvl3pPr indent="-342900" lvl="2" marL="1371600">
              <a:lnSpc>
                <a:spcPct val="90000"/>
              </a:lnSpc>
              <a:spcBef>
                <a:spcPts val="0"/>
              </a:spcBef>
              <a:spcAft>
                <a:spcPts val="0"/>
              </a:spcAft>
              <a:buClr>
                <a:schemeClr val="dk1"/>
              </a:buClr>
              <a:buSzPts val="1800"/>
              <a:buChar char="■"/>
              <a:defRPr sz="1800"/>
            </a:lvl3pPr>
            <a:lvl4pPr indent="-342900" lvl="3" marL="1828800">
              <a:lnSpc>
                <a:spcPct val="90000"/>
              </a:lnSpc>
              <a:spcBef>
                <a:spcPts val="0"/>
              </a:spcBef>
              <a:spcAft>
                <a:spcPts val="0"/>
              </a:spcAft>
              <a:buClr>
                <a:schemeClr val="dk1"/>
              </a:buClr>
              <a:buSzPts val="1800"/>
              <a:buChar char="●"/>
              <a:defRPr sz="1800"/>
            </a:lvl4pPr>
            <a:lvl5pPr indent="-342900" lvl="4" marL="2286000">
              <a:lnSpc>
                <a:spcPct val="90000"/>
              </a:lnSpc>
              <a:spcBef>
                <a:spcPts val="0"/>
              </a:spcBef>
              <a:spcAft>
                <a:spcPts val="0"/>
              </a:spcAft>
              <a:buClr>
                <a:schemeClr val="dk1"/>
              </a:buClr>
              <a:buSzPts val="1800"/>
              <a:buChar char="○"/>
              <a:defRPr sz="1800"/>
            </a:lvl5pPr>
            <a:lvl6pPr indent="-342900" lvl="5" marL="2743200">
              <a:lnSpc>
                <a:spcPct val="90000"/>
              </a:lnSpc>
              <a:spcBef>
                <a:spcPts val="0"/>
              </a:spcBef>
              <a:spcAft>
                <a:spcPts val="0"/>
              </a:spcAft>
              <a:buClr>
                <a:schemeClr val="dk1"/>
              </a:buClr>
              <a:buSzPts val="1800"/>
              <a:buChar char="■"/>
              <a:defRPr sz="1800"/>
            </a:lvl6pPr>
            <a:lvl7pPr indent="-342900" lvl="6" marL="3200400">
              <a:lnSpc>
                <a:spcPct val="90000"/>
              </a:lnSpc>
              <a:spcBef>
                <a:spcPts val="0"/>
              </a:spcBef>
              <a:spcAft>
                <a:spcPts val="0"/>
              </a:spcAft>
              <a:buClr>
                <a:schemeClr val="dk1"/>
              </a:buClr>
              <a:buSzPts val="1800"/>
              <a:buChar char="●"/>
              <a:defRPr sz="1800"/>
            </a:lvl7pPr>
            <a:lvl8pPr indent="-342900" lvl="7" marL="3657600">
              <a:lnSpc>
                <a:spcPct val="90000"/>
              </a:lnSpc>
              <a:spcBef>
                <a:spcPts val="0"/>
              </a:spcBef>
              <a:spcAft>
                <a:spcPts val="0"/>
              </a:spcAft>
              <a:buClr>
                <a:schemeClr val="dk1"/>
              </a:buClr>
              <a:buSzPts val="1800"/>
              <a:buChar char="○"/>
              <a:defRPr sz="1800"/>
            </a:lvl8pPr>
            <a:lvl9pPr indent="-342900" lvl="8" marL="4114800">
              <a:lnSpc>
                <a:spcPct val="90000"/>
              </a:lnSpc>
              <a:spcBef>
                <a:spcPts val="0"/>
              </a:spcBef>
              <a:spcAft>
                <a:spcPts val="0"/>
              </a:spcAft>
              <a:buClr>
                <a:schemeClr val="dk1"/>
              </a:buClr>
              <a:buSzPts val="1800"/>
              <a:buChar char="■"/>
              <a:defRPr sz="1800"/>
            </a:lvl9pPr>
          </a:lstStyle>
          <a:p/>
        </p:txBody>
      </p:sp>
      <p:cxnSp>
        <p:nvCxnSpPr>
          <p:cNvPr id="389" name="Google Shape;389;p49"/>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390" name="Google Shape;390;p49"/>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391" name="Google Shape;391;p49"/>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2" name="Google Shape;392;p49"/>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p:cSld name="ONE_COLUMN_TEXT">
    <p:spTree>
      <p:nvGrpSpPr>
        <p:cNvPr id="393" name="Shape 393"/>
        <p:cNvGrpSpPr/>
        <p:nvPr/>
      </p:nvGrpSpPr>
      <p:grpSpPr>
        <a:xfrm>
          <a:off x="0" y="0"/>
          <a:ext cx="0" cy="0"/>
          <a:chOff x="0" y="0"/>
          <a:chExt cx="0" cy="0"/>
        </a:xfrm>
      </p:grpSpPr>
      <p:sp>
        <p:nvSpPr>
          <p:cNvPr id="394" name="Google Shape;394;p50"/>
          <p:cNvSpPr/>
          <p:nvPr>
            <p:ph idx="2" type="pic"/>
          </p:nvPr>
        </p:nvSpPr>
        <p:spPr>
          <a:xfrm>
            <a:off x="4453150" y="136550"/>
            <a:ext cx="2229900" cy="2377500"/>
          </a:xfrm>
          <a:prstGeom prst="rect">
            <a:avLst/>
          </a:prstGeom>
          <a:noFill/>
          <a:ln>
            <a:noFill/>
          </a:ln>
        </p:spPr>
      </p:sp>
      <p:sp>
        <p:nvSpPr>
          <p:cNvPr id="395" name="Google Shape;395;p50"/>
          <p:cNvSpPr/>
          <p:nvPr>
            <p:ph idx="3" type="pic"/>
          </p:nvPr>
        </p:nvSpPr>
        <p:spPr>
          <a:xfrm>
            <a:off x="6806775" y="136550"/>
            <a:ext cx="2229900" cy="2377500"/>
          </a:xfrm>
          <a:prstGeom prst="rect">
            <a:avLst/>
          </a:prstGeom>
          <a:noFill/>
          <a:ln>
            <a:noFill/>
          </a:ln>
        </p:spPr>
      </p:sp>
      <p:sp>
        <p:nvSpPr>
          <p:cNvPr id="396" name="Google Shape;396;p50"/>
          <p:cNvSpPr/>
          <p:nvPr>
            <p:ph idx="4" type="pic"/>
          </p:nvPr>
        </p:nvSpPr>
        <p:spPr>
          <a:xfrm>
            <a:off x="4453150" y="2643275"/>
            <a:ext cx="2229900" cy="2377500"/>
          </a:xfrm>
          <a:prstGeom prst="rect">
            <a:avLst/>
          </a:prstGeom>
          <a:noFill/>
          <a:ln>
            <a:noFill/>
          </a:ln>
        </p:spPr>
      </p:sp>
      <p:sp>
        <p:nvSpPr>
          <p:cNvPr id="397" name="Google Shape;397;p50"/>
          <p:cNvSpPr/>
          <p:nvPr>
            <p:ph idx="5" type="pic"/>
          </p:nvPr>
        </p:nvSpPr>
        <p:spPr>
          <a:xfrm>
            <a:off x="6806775" y="2643275"/>
            <a:ext cx="2229900" cy="2377500"/>
          </a:xfrm>
          <a:prstGeom prst="rect">
            <a:avLst/>
          </a:prstGeom>
          <a:noFill/>
          <a:ln>
            <a:noFill/>
          </a:ln>
        </p:spPr>
      </p:sp>
      <p:sp>
        <p:nvSpPr>
          <p:cNvPr id="398" name="Google Shape;398;p50"/>
          <p:cNvSpPr txBox="1"/>
          <p:nvPr>
            <p:ph idx="1" type="body"/>
          </p:nvPr>
        </p:nvSpPr>
        <p:spPr>
          <a:xfrm>
            <a:off x="4401474" y="7367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399" name="Google Shape;399;p50"/>
          <p:cNvSpPr txBox="1"/>
          <p:nvPr>
            <p:ph idx="6" type="body"/>
          </p:nvPr>
        </p:nvSpPr>
        <p:spPr>
          <a:xfrm>
            <a:off x="1758450" y="4400150"/>
            <a:ext cx="2482800" cy="6459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Char char="●"/>
              <a:defRPr sz="900"/>
            </a:lvl1pPr>
            <a:lvl2pPr indent="-285750" lvl="1" marL="914400">
              <a:spcBef>
                <a:spcPts val="0"/>
              </a:spcBef>
              <a:spcAft>
                <a:spcPts val="0"/>
              </a:spcAft>
              <a:buClr>
                <a:schemeClr val="dk1"/>
              </a:buClr>
              <a:buSzPts val="900"/>
              <a:buChar char="○"/>
              <a:defRPr sz="900"/>
            </a:lvl2pPr>
            <a:lvl3pPr indent="-285750" lvl="2" marL="1371600">
              <a:spcBef>
                <a:spcPts val="0"/>
              </a:spcBef>
              <a:spcAft>
                <a:spcPts val="0"/>
              </a:spcAft>
              <a:buClr>
                <a:schemeClr val="dk1"/>
              </a:buClr>
              <a:buSzPts val="900"/>
              <a:buChar char="■"/>
              <a:defRPr sz="900"/>
            </a:lvl3pPr>
            <a:lvl4pPr indent="-285750" lvl="3" marL="1828800">
              <a:spcBef>
                <a:spcPts val="0"/>
              </a:spcBef>
              <a:spcAft>
                <a:spcPts val="0"/>
              </a:spcAft>
              <a:buClr>
                <a:schemeClr val="dk1"/>
              </a:buClr>
              <a:buSzPts val="900"/>
              <a:buChar char="●"/>
              <a:defRPr sz="900"/>
            </a:lvl4pPr>
            <a:lvl5pPr indent="-285750" lvl="4" marL="2286000">
              <a:spcBef>
                <a:spcPts val="0"/>
              </a:spcBef>
              <a:spcAft>
                <a:spcPts val="0"/>
              </a:spcAft>
              <a:buClr>
                <a:schemeClr val="dk1"/>
              </a:buClr>
              <a:buSzPts val="900"/>
              <a:buChar char="○"/>
              <a:defRPr sz="900"/>
            </a:lvl5pPr>
            <a:lvl6pPr indent="-285750" lvl="5" marL="2743200">
              <a:spcBef>
                <a:spcPts val="0"/>
              </a:spcBef>
              <a:spcAft>
                <a:spcPts val="0"/>
              </a:spcAft>
              <a:buClr>
                <a:schemeClr val="dk1"/>
              </a:buClr>
              <a:buSzPts val="900"/>
              <a:buChar char="■"/>
              <a:defRPr sz="900"/>
            </a:lvl6pPr>
            <a:lvl7pPr indent="-285750" lvl="6" marL="3200400">
              <a:spcBef>
                <a:spcPts val="0"/>
              </a:spcBef>
              <a:spcAft>
                <a:spcPts val="0"/>
              </a:spcAft>
              <a:buClr>
                <a:schemeClr val="dk1"/>
              </a:buClr>
              <a:buSzPts val="900"/>
              <a:buChar char="●"/>
              <a:defRPr sz="900"/>
            </a:lvl7pPr>
            <a:lvl8pPr indent="-285750" lvl="7" marL="3657600">
              <a:spcBef>
                <a:spcPts val="0"/>
              </a:spcBef>
              <a:spcAft>
                <a:spcPts val="0"/>
              </a:spcAft>
              <a:buClr>
                <a:schemeClr val="dk1"/>
              </a:buClr>
              <a:buSzPts val="900"/>
              <a:buChar char="○"/>
              <a:defRPr sz="900"/>
            </a:lvl8pPr>
            <a:lvl9pPr indent="-285750" lvl="8" marL="4114800">
              <a:spcBef>
                <a:spcPts val="0"/>
              </a:spcBef>
              <a:spcAft>
                <a:spcPts val="0"/>
              </a:spcAft>
              <a:buClr>
                <a:schemeClr val="dk1"/>
              </a:buClr>
              <a:buSzPts val="900"/>
              <a:buChar char="■"/>
              <a:defRPr sz="900"/>
            </a:lvl9pPr>
          </a:lstStyle>
          <a:p/>
        </p:txBody>
      </p:sp>
      <p:sp>
        <p:nvSpPr>
          <p:cNvPr id="400" name="Google Shape;400;p50"/>
          <p:cNvSpPr txBox="1"/>
          <p:nvPr>
            <p:ph idx="7" type="body"/>
          </p:nvPr>
        </p:nvSpPr>
        <p:spPr>
          <a:xfrm>
            <a:off x="1812875" y="63925"/>
            <a:ext cx="2428500" cy="3004200"/>
          </a:xfrm>
          <a:prstGeom prst="rect">
            <a:avLst/>
          </a:prstGeom>
        </p:spPr>
        <p:txBody>
          <a:bodyPr anchorCtr="0" anchor="t" bIns="91425" lIns="91425" spcFirstLastPara="1" rIns="91425" wrap="square" tIns="91425">
            <a:noAutofit/>
          </a:bodyPr>
          <a:lstStyle>
            <a:lvl1pPr indent="-342900" lvl="0" marL="457200">
              <a:lnSpc>
                <a:spcPct val="80000"/>
              </a:lnSpc>
              <a:spcBef>
                <a:spcPts val="0"/>
              </a:spcBef>
              <a:spcAft>
                <a:spcPts val="0"/>
              </a:spcAft>
              <a:buClr>
                <a:schemeClr val="dk1"/>
              </a:buClr>
              <a:buSzPts val="1800"/>
              <a:buChar char="●"/>
              <a:defRPr sz="1800"/>
            </a:lvl1pPr>
            <a:lvl2pPr indent="-342900" lvl="1" marL="914400">
              <a:lnSpc>
                <a:spcPct val="80000"/>
              </a:lnSpc>
              <a:spcBef>
                <a:spcPts val="0"/>
              </a:spcBef>
              <a:spcAft>
                <a:spcPts val="0"/>
              </a:spcAft>
              <a:buClr>
                <a:schemeClr val="dk1"/>
              </a:buClr>
              <a:buSzPts val="1800"/>
              <a:buChar char="○"/>
              <a:defRPr sz="1800"/>
            </a:lvl2pPr>
            <a:lvl3pPr indent="-342900" lvl="2" marL="1371600">
              <a:lnSpc>
                <a:spcPct val="80000"/>
              </a:lnSpc>
              <a:spcBef>
                <a:spcPts val="0"/>
              </a:spcBef>
              <a:spcAft>
                <a:spcPts val="0"/>
              </a:spcAft>
              <a:buClr>
                <a:schemeClr val="dk1"/>
              </a:buClr>
              <a:buSzPts val="1800"/>
              <a:buChar char="■"/>
              <a:defRPr sz="1800"/>
            </a:lvl3pPr>
            <a:lvl4pPr indent="-342900" lvl="3" marL="1828800">
              <a:lnSpc>
                <a:spcPct val="80000"/>
              </a:lnSpc>
              <a:spcBef>
                <a:spcPts val="0"/>
              </a:spcBef>
              <a:spcAft>
                <a:spcPts val="0"/>
              </a:spcAft>
              <a:buClr>
                <a:schemeClr val="dk1"/>
              </a:buClr>
              <a:buSzPts val="1800"/>
              <a:buChar char="●"/>
              <a:defRPr sz="1800"/>
            </a:lvl4pPr>
            <a:lvl5pPr indent="-342900" lvl="4" marL="2286000">
              <a:lnSpc>
                <a:spcPct val="80000"/>
              </a:lnSpc>
              <a:spcBef>
                <a:spcPts val="0"/>
              </a:spcBef>
              <a:spcAft>
                <a:spcPts val="0"/>
              </a:spcAft>
              <a:buClr>
                <a:schemeClr val="dk1"/>
              </a:buClr>
              <a:buSzPts val="1800"/>
              <a:buChar char="○"/>
              <a:defRPr sz="1800"/>
            </a:lvl5pPr>
            <a:lvl6pPr indent="-342900" lvl="5" marL="2743200">
              <a:lnSpc>
                <a:spcPct val="80000"/>
              </a:lnSpc>
              <a:spcBef>
                <a:spcPts val="0"/>
              </a:spcBef>
              <a:spcAft>
                <a:spcPts val="0"/>
              </a:spcAft>
              <a:buClr>
                <a:schemeClr val="dk1"/>
              </a:buClr>
              <a:buSzPts val="1800"/>
              <a:buChar char="■"/>
              <a:defRPr sz="1800"/>
            </a:lvl6pPr>
            <a:lvl7pPr indent="-342900" lvl="6" marL="3200400">
              <a:lnSpc>
                <a:spcPct val="80000"/>
              </a:lnSpc>
              <a:spcBef>
                <a:spcPts val="0"/>
              </a:spcBef>
              <a:spcAft>
                <a:spcPts val="0"/>
              </a:spcAft>
              <a:buClr>
                <a:schemeClr val="dk1"/>
              </a:buClr>
              <a:buSzPts val="1800"/>
              <a:buChar char="●"/>
              <a:defRPr sz="1800"/>
            </a:lvl7pPr>
            <a:lvl8pPr indent="-342900" lvl="7" marL="3657600">
              <a:lnSpc>
                <a:spcPct val="80000"/>
              </a:lnSpc>
              <a:spcBef>
                <a:spcPts val="0"/>
              </a:spcBef>
              <a:spcAft>
                <a:spcPts val="0"/>
              </a:spcAft>
              <a:buClr>
                <a:schemeClr val="dk1"/>
              </a:buClr>
              <a:buSzPts val="1800"/>
              <a:buChar char="○"/>
              <a:defRPr sz="1800"/>
            </a:lvl8pPr>
            <a:lvl9pPr indent="-342900" lvl="8" marL="4114800">
              <a:lnSpc>
                <a:spcPct val="80000"/>
              </a:lnSpc>
              <a:spcBef>
                <a:spcPts val="0"/>
              </a:spcBef>
              <a:spcAft>
                <a:spcPts val="0"/>
              </a:spcAft>
              <a:buClr>
                <a:schemeClr val="dk1"/>
              </a:buClr>
              <a:buSzPts val="1800"/>
              <a:buChar char="■"/>
              <a:defRPr sz="1800"/>
            </a:lvl9pPr>
          </a:lstStyle>
          <a:p/>
        </p:txBody>
      </p:sp>
      <p:sp>
        <p:nvSpPr>
          <p:cNvPr id="401" name="Google Shape;401;p50"/>
          <p:cNvSpPr txBox="1"/>
          <p:nvPr>
            <p:ph idx="8" type="body"/>
          </p:nvPr>
        </p:nvSpPr>
        <p:spPr>
          <a:xfrm>
            <a:off x="6767994" y="7367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02" name="Google Shape;402;p50"/>
          <p:cNvSpPr txBox="1"/>
          <p:nvPr>
            <p:ph idx="9" type="body"/>
          </p:nvPr>
        </p:nvSpPr>
        <p:spPr>
          <a:xfrm>
            <a:off x="4401474" y="259729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03" name="Google Shape;403;p50"/>
          <p:cNvSpPr txBox="1"/>
          <p:nvPr>
            <p:ph idx="13" type="body"/>
          </p:nvPr>
        </p:nvSpPr>
        <p:spPr>
          <a:xfrm>
            <a:off x="6767994" y="259729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04" name="Google Shape;404;p50"/>
          <p:cNvSpPr txBox="1"/>
          <p:nvPr>
            <p:ph idx="14"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cxnSp>
        <p:nvCxnSpPr>
          <p:cNvPr id="405" name="Google Shape;405;p50"/>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406" name="Google Shape;406;p50"/>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407" name="Google Shape;407;p50"/>
          <p:cNvSpPr txBox="1"/>
          <p:nvPr>
            <p:ph idx="15"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detail 1">
  <p:cSld name="MAIN_POINT">
    <p:bg>
      <p:bgPr>
        <a:solidFill>
          <a:schemeClr val="lt2"/>
        </a:solidFill>
      </p:bgPr>
    </p:bg>
    <p:spTree>
      <p:nvGrpSpPr>
        <p:cNvPr id="408" name="Shape 408"/>
        <p:cNvGrpSpPr/>
        <p:nvPr/>
      </p:nvGrpSpPr>
      <p:grpSpPr>
        <a:xfrm>
          <a:off x="0" y="0"/>
          <a:ext cx="0" cy="0"/>
          <a:chOff x="0" y="0"/>
          <a:chExt cx="0" cy="0"/>
        </a:xfrm>
      </p:grpSpPr>
      <p:sp>
        <p:nvSpPr>
          <p:cNvPr id="409" name="Google Shape;409;p51"/>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10" name="Google Shape;410;p51"/>
          <p:cNvCxnSpPr/>
          <p:nvPr/>
        </p:nvCxnSpPr>
        <p:spPr>
          <a:xfrm rot="10800000">
            <a:off x="1746313" y="66000"/>
            <a:ext cx="0" cy="5011500"/>
          </a:xfrm>
          <a:prstGeom prst="straightConnector1">
            <a:avLst/>
          </a:prstGeom>
          <a:noFill/>
          <a:ln cap="flat" cmpd="sng" w="19050">
            <a:solidFill>
              <a:schemeClr val="dk2"/>
            </a:solidFill>
            <a:prstDash val="solid"/>
            <a:round/>
            <a:headEnd len="med" w="med" type="none"/>
            <a:tailEnd len="med" w="med" type="none"/>
          </a:ln>
        </p:spPr>
      </p:cxnSp>
      <p:cxnSp>
        <p:nvCxnSpPr>
          <p:cNvPr id="411" name="Google Shape;411;p51"/>
          <p:cNvCxnSpPr/>
          <p:nvPr/>
        </p:nvCxnSpPr>
        <p:spPr>
          <a:xfrm rot="10800000">
            <a:off x="4313279" y="66000"/>
            <a:ext cx="0" cy="5011500"/>
          </a:xfrm>
          <a:prstGeom prst="straightConnector1">
            <a:avLst/>
          </a:prstGeom>
          <a:noFill/>
          <a:ln cap="flat" cmpd="sng" w="19050">
            <a:solidFill>
              <a:schemeClr val="dk2"/>
            </a:solidFill>
            <a:prstDash val="solid"/>
            <a:round/>
            <a:headEnd len="med" w="med" type="none"/>
            <a:tailEnd len="med" w="med" type="none"/>
          </a:ln>
        </p:spPr>
      </p:cxnSp>
      <p:sp>
        <p:nvSpPr>
          <p:cNvPr id="412" name="Google Shape;412;p51"/>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413" name="Google Shape;413;p51"/>
          <p:cNvSpPr txBox="1"/>
          <p:nvPr>
            <p:ph idx="2" type="body"/>
          </p:nvPr>
        </p:nvSpPr>
        <p:spPr>
          <a:xfrm>
            <a:off x="1812875" y="63925"/>
            <a:ext cx="2428500" cy="5011500"/>
          </a:xfrm>
          <a:prstGeom prst="rect">
            <a:avLst/>
          </a:prstGeom>
        </p:spPr>
        <p:txBody>
          <a:bodyPr anchorCtr="0" anchor="t" bIns="91425" lIns="91425" spcFirstLastPara="1" rIns="91425" wrap="square" tIns="91425">
            <a:noAutofit/>
          </a:bodyPr>
          <a:lstStyle>
            <a:lvl1pPr indent="-342900" lvl="0" marL="457200">
              <a:lnSpc>
                <a:spcPct val="80000"/>
              </a:lnSpc>
              <a:spcBef>
                <a:spcPts val="0"/>
              </a:spcBef>
              <a:spcAft>
                <a:spcPts val="0"/>
              </a:spcAft>
              <a:buClr>
                <a:schemeClr val="dk2"/>
              </a:buClr>
              <a:buSzPts val="1800"/>
              <a:buChar char="●"/>
              <a:defRPr sz="1800">
                <a:solidFill>
                  <a:schemeClr val="dk2"/>
                </a:solidFill>
              </a:defRPr>
            </a:lvl1pPr>
            <a:lvl2pPr indent="-342900" lvl="1" marL="914400">
              <a:lnSpc>
                <a:spcPct val="80000"/>
              </a:lnSpc>
              <a:spcBef>
                <a:spcPts val="0"/>
              </a:spcBef>
              <a:spcAft>
                <a:spcPts val="0"/>
              </a:spcAft>
              <a:buClr>
                <a:schemeClr val="dk2"/>
              </a:buClr>
              <a:buSzPts val="1800"/>
              <a:buChar char="○"/>
              <a:defRPr sz="1800">
                <a:solidFill>
                  <a:schemeClr val="dk2"/>
                </a:solidFill>
              </a:defRPr>
            </a:lvl2pPr>
            <a:lvl3pPr indent="-342900" lvl="2" marL="1371600">
              <a:lnSpc>
                <a:spcPct val="80000"/>
              </a:lnSpc>
              <a:spcBef>
                <a:spcPts val="0"/>
              </a:spcBef>
              <a:spcAft>
                <a:spcPts val="0"/>
              </a:spcAft>
              <a:buClr>
                <a:schemeClr val="dk2"/>
              </a:buClr>
              <a:buSzPts val="1800"/>
              <a:buChar char="■"/>
              <a:defRPr sz="1800">
                <a:solidFill>
                  <a:schemeClr val="dk2"/>
                </a:solidFill>
              </a:defRPr>
            </a:lvl3pPr>
            <a:lvl4pPr indent="-342900" lvl="3" marL="1828800">
              <a:lnSpc>
                <a:spcPct val="80000"/>
              </a:lnSpc>
              <a:spcBef>
                <a:spcPts val="0"/>
              </a:spcBef>
              <a:spcAft>
                <a:spcPts val="0"/>
              </a:spcAft>
              <a:buClr>
                <a:schemeClr val="dk2"/>
              </a:buClr>
              <a:buSzPts val="1800"/>
              <a:buChar char="●"/>
              <a:defRPr sz="1800">
                <a:solidFill>
                  <a:schemeClr val="dk2"/>
                </a:solidFill>
              </a:defRPr>
            </a:lvl4pPr>
            <a:lvl5pPr indent="-342900" lvl="4" marL="2286000">
              <a:lnSpc>
                <a:spcPct val="80000"/>
              </a:lnSpc>
              <a:spcBef>
                <a:spcPts val="0"/>
              </a:spcBef>
              <a:spcAft>
                <a:spcPts val="0"/>
              </a:spcAft>
              <a:buClr>
                <a:schemeClr val="dk2"/>
              </a:buClr>
              <a:buSzPts val="1800"/>
              <a:buChar char="○"/>
              <a:defRPr sz="1800">
                <a:solidFill>
                  <a:schemeClr val="dk2"/>
                </a:solidFill>
              </a:defRPr>
            </a:lvl5pPr>
            <a:lvl6pPr indent="-342900" lvl="5" marL="2743200">
              <a:lnSpc>
                <a:spcPct val="80000"/>
              </a:lnSpc>
              <a:spcBef>
                <a:spcPts val="0"/>
              </a:spcBef>
              <a:spcAft>
                <a:spcPts val="0"/>
              </a:spcAft>
              <a:buClr>
                <a:schemeClr val="dk2"/>
              </a:buClr>
              <a:buSzPts val="1800"/>
              <a:buChar char="■"/>
              <a:defRPr sz="1800">
                <a:solidFill>
                  <a:schemeClr val="dk2"/>
                </a:solidFill>
              </a:defRPr>
            </a:lvl6pPr>
            <a:lvl7pPr indent="-342900" lvl="6" marL="3200400">
              <a:lnSpc>
                <a:spcPct val="80000"/>
              </a:lnSpc>
              <a:spcBef>
                <a:spcPts val="0"/>
              </a:spcBef>
              <a:spcAft>
                <a:spcPts val="0"/>
              </a:spcAft>
              <a:buClr>
                <a:schemeClr val="dk2"/>
              </a:buClr>
              <a:buSzPts val="1800"/>
              <a:buChar char="●"/>
              <a:defRPr sz="1800">
                <a:solidFill>
                  <a:schemeClr val="dk2"/>
                </a:solidFill>
              </a:defRPr>
            </a:lvl7pPr>
            <a:lvl8pPr indent="-342900" lvl="7" marL="3657600">
              <a:lnSpc>
                <a:spcPct val="80000"/>
              </a:lnSpc>
              <a:spcBef>
                <a:spcPts val="0"/>
              </a:spcBef>
              <a:spcAft>
                <a:spcPts val="0"/>
              </a:spcAft>
              <a:buClr>
                <a:schemeClr val="dk2"/>
              </a:buClr>
              <a:buSzPts val="1800"/>
              <a:buChar char="○"/>
              <a:defRPr sz="1800">
                <a:solidFill>
                  <a:schemeClr val="dk2"/>
                </a:solidFill>
              </a:defRPr>
            </a:lvl8pPr>
            <a:lvl9pPr indent="-342900" lvl="8" marL="4114800">
              <a:lnSpc>
                <a:spcPct val="80000"/>
              </a:lnSpc>
              <a:spcBef>
                <a:spcPts val="0"/>
              </a:spcBef>
              <a:spcAft>
                <a:spcPts val="0"/>
              </a:spcAft>
              <a:buClr>
                <a:schemeClr val="dk2"/>
              </a:buClr>
              <a:buSzPts val="1800"/>
              <a:buChar char="■"/>
              <a:defRPr sz="1800">
                <a:solidFill>
                  <a:schemeClr val="dk2"/>
                </a:solidFill>
              </a:defRPr>
            </a:lvl9pPr>
          </a:lstStyle>
          <a:p/>
        </p:txBody>
      </p:sp>
      <p:sp>
        <p:nvSpPr>
          <p:cNvPr id="414" name="Google Shape;414;p51"/>
          <p:cNvSpPr/>
          <p:nvPr>
            <p:ph idx="3" type="pic"/>
          </p:nvPr>
        </p:nvSpPr>
        <p:spPr>
          <a:xfrm>
            <a:off x="4463975" y="117575"/>
            <a:ext cx="4553100" cy="4918200"/>
          </a:xfrm>
          <a:prstGeom prst="rect">
            <a:avLst/>
          </a:prstGeom>
          <a:noFill/>
          <a:ln>
            <a:noFill/>
          </a:ln>
        </p:spPr>
      </p:sp>
      <p:sp>
        <p:nvSpPr>
          <p:cNvPr id="415" name="Google Shape;415;p51"/>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Detail 2">
  <p:cSld name="SECTION_TITLE_AND_DESCRIPTION">
    <p:bg>
      <p:bgPr>
        <a:solidFill>
          <a:schemeClr val="lt2"/>
        </a:solidFill>
      </p:bgPr>
    </p:bg>
    <p:spTree>
      <p:nvGrpSpPr>
        <p:cNvPr id="416" name="Shape 416"/>
        <p:cNvGrpSpPr/>
        <p:nvPr/>
      </p:nvGrpSpPr>
      <p:grpSpPr>
        <a:xfrm>
          <a:off x="0" y="0"/>
          <a:ext cx="0" cy="0"/>
          <a:chOff x="0" y="0"/>
          <a:chExt cx="0" cy="0"/>
        </a:xfrm>
      </p:grpSpPr>
      <p:cxnSp>
        <p:nvCxnSpPr>
          <p:cNvPr id="417" name="Google Shape;417;p52"/>
          <p:cNvCxnSpPr/>
          <p:nvPr/>
        </p:nvCxnSpPr>
        <p:spPr>
          <a:xfrm rot="10800000">
            <a:off x="1746313" y="66000"/>
            <a:ext cx="0" cy="5011500"/>
          </a:xfrm>
          <a:prstGeom prst="straightConnector1">
            <a:avLst/>
          </a:prstGeom>
          <a:noFill/>
          <a:ln cap="flat" cmpd="sng" w="19050">
            <a:solidFill>
              <a:schemeClr val="dk2"/>
            </a:solidFill>
            <a:prstDash val="solid"/>
            <a:round/>
            <a:headEnd len="med" w="med" type="none"/>
            <a:tailEnd len="med" w="med" type="none"/>
          </a:ln>
        </p:spPr>
      </p:cxnSp>
      <p:cxnSp>
        <p:nvCxnSpPr>
          <p:cNvPr id="418" name="Google Shape;418;p52"/>
          <p:cNvCxnSpPr/>
          <p:nvPr/>
        </p:nvCxnSpPr>
        <p:spPr>
          <a:xfrm rot="10800000">
            <a:off x="4313279" y="66000"/>
            <a:ext cx="0" cy="5011500"/>
          </a:xfrm>
          <a:prstGeom prst="straightConnector1">
            <a:avLst/>
          </a:prstGeom>
          <a:noFill/>
          <a:ln cap="flat" cmpd="sng" w="19050">
            <a:solidFill>
              <a:schemeClr val="dk2"/>
            </a:solidFill>
            <a:prstDash val="solid"/>
            <a:round/>
            <a:headEnd len="med" w="med" type="none"/>
            <a:tailEnd len="med" w="med" type="none"/>
          </a:ln>
        </p:spPr>
      </p:cxnSp>
      <p:sp>
        <p:nvSpPr>
          <p:cNvPr id="419" name="Google Shape;419;p52"/>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420" name="Google Shape;420;p52"/>
          <p:cNvSpPr/>
          <p:nvPr>
            <p:ph idx="2" type="pic"/>
          </p:nvPr>
        </p:nvSpPr>
        <p:spPr>
          <a:xfrm>
            <a:off x="1881900" y="128975"/>
            <a:ext cx="2294700" cy="4877400"/>
          </a:xfrm>
          <a:prstGeom prst="rect">
            <a:avLst/>
          </a:prstGeom>
          <a:noFill/>
          <a:ln>
            <a:noFill/>
          </a:ln>
        </p:spPr>
      </p:sp>
      <p:sp>
        <p:nvSpPr>
          <p:cNvPr id="421" name="Google Shape;421;p52"/>
          <p:cNvSpPr txBox="1"/>
          <p:nvPr>
            <p:ph idx="3" type="body"/>
          </p:nvPr>
        </p:nvSpPr>
        <p:spPr>
          <a:xfrm>
            <a:off x="4399950" y="-41975"/>
            <a:ext cx="4394100" cy="5031900"/>
          </a:xfrm>
          <a:prstGeom prst="rect">
            <a:avLst/>
          </a:prstGeom>
        </p:spPr>
        <p:txBody>
          <a:bodyPr anchorCtr="0" anchor="t" bIns="91425" lIns="91425" spcFirstLastPara="1" rIns="91425" wrap="square" tIns="91425">
            <a:noAutofit/>
          </a:bodyPr>
          <a:lstStyle>
            <a:lvl1pPr indent="-342900" lvl="0" marL="457200">
              <a:lnSpc>
                <a:spcPct val="80000"/>
              </a:lnSpc>
              <a:spcBef>
                <a:spcPts val="0"/>
              </a:spcBef>
              <a:spcAft>
                <a:spcPts val="0"/>
              </a:spcAft>
              <a:buClr>
                <a:schemeClr val="dk2"/>
              </a:buClr>
              <a:buSzPts val="1800"/>
              <a:buChar char="●"/>
              <a:defRPr sz="1800">
                <a:solidFill>
                  <a:schemeClr val="dk2"/>
                </a:solidFill>
              </a:defRPr>
            </a:lvl1pPr>
            <a:lvl2pPr indent="-342900" lvl="1" marL="914400">
              <a:lnSpc>
                <a:spcPct val="80000"/>
              </a:lnSpc>
              <a:spcBef>
                <a:spcPts val="0"/>
              </a:spcBef>
              <a:spcAft>
                <a:spcPts val="0"/>
              </a:spcAft>
              <a:buClr>
                <a:schemeClr val="dk2"/>
              </a:buClr>
              <a:buSzPts val="1800"/>
              <a:buChar char="○"/>
              <a:defRPr sz="1800">
                <a:solidFill>
                  <a:schemeClr val="dk2"/>
                </a:solidFill>
              </a:defRPr>
            </a:lvl2pPr>
            <a:lvl3pPr indent="-342900" lvl="2" marL="1371600">
              <a:lnSpc>
                <a:spcPct val="80000"/>
              </a:lnSpc>
              <a:spcBef>
                <a:spcPts val="0"/>
              </a:spcBef>
              <a:spcAft>
                <a:spcPts val="0"/>
              </a:spcAft>
              <a:buClr>
                <a:schemeClr val="dk2"/>
              </a:buClr>
              <a:buSzPts val="1800"/>
              <a:buChar char="■"/>
              <a:defRPr sz="1800">
                <a:solidFill>
                  <a:schemeClr val="dk2"/>
                </a:solidFill>
              </a:defRPr>
            </a:lvl3pPr>
            <a:lvl4pPr indent="-342900" lvl="3" marL="1828800">
              <a:lnSpc>
                <a:spcPct val="80000"/>
              </a:lnSpc>
              <a:spcBef>
                <a:spcPts val="0"/>
              </a:spcBef>
              <a:spcAft>
                <a:spcPts val="0"/>
              </a:spcAft>
              <a:buClr>
                <a:schemeClr val="dk2"/>
              </a:buClr>
              <a:buSzPts val="1800"/>
              <a:buChar char="●"/>
              <a:defRPr sz="1800">
                <a:solidFill>
                  <a:schemeClr val="dk2"/>
                </a:solidFill>
              </a:defRPr>
            </a:lvl4pPr>
            <a:lvl5pPr indent="-342900" lvl="4" marL="2286000">
              <a:lnSpc>
                <a:spcPct val="80000"/>
              </a:lnSpc>
              <a:spcBef>
                <a:spcPts val="0"/>
              </a:spcBef>
              <a:spcAft>
                <a:spcPts val="0"/>
              </a:spcAft>
              <a:buClr>
                <a:schemeClr val="dk2"/>
              </a:buClr>
              <a:buSzPts val="1800"/>
              <a:buChar char="○"/>
              <a:defRPr sz="1800">
                <a:solidFill>
                  <a:schemeClr val="dk2"/>
                </a:solidFill>
              </a:defRPr>
            </a:lvl5pPr>
            <a:lvl6pPr indent="-342900" lvl="5" marL="2743200">
              <a:lnSpc>
                <a:spcPct val="80000"/>
              </a:lnSpc>
              <a:spcBef>
                <a:spcPts val="0"/>
              </a:spcBef>
              <a:spcAft>
                <a:spcPts val="0"/>
              </a:spcAft>
              <a:buClr>
                <a:schemeClr val="dk2"/>
              </a:buClr>
              <a:buSzPts val="1800"/>
              <a:buChar char="■"/>
              <a:defRPr sz="1800">
                <a:solidFill>
                  <a:schemeClr val="dk2"/>
                </a:solidFill>
              </a:defRPr>
            </a:lvl6pPr>
            <a:lvl7pPr indent="-342900" lvl="6" marL="3200400">
              <a:lnSpc>
                <a:spcPct val="80000"/>
              </a:lnSpc>
              <a:spcBef>
                <a:spcPts val="0"/>
              </a:spcBef>
              <a:spcAft>
                <a:spcPts val="0"/>
              </a:spcAft>
              <a:buClr>
                <a:schemeClr val="dk2"/>
              </a:buClr>
              <a:buSzPts val="1800"/>
              <a:buChar char="●"/>
              <a:defRPr sz="1800">
                <a:solidFill>
                  <a:schemeClr val="dk2"/>
                </a:solidFill>
              </a:defRPr>
            </a:lvl7pPr>
            <a:lvl8pPr indent="-342900" lvl="7" marL="3657600">
              <a:lnSpc>
                <a:spcPct val="80000"/>
              </a:lnSpc>
              <a:spcBef>
                <a:spcPts val="0"/>
              </a:spcBef>
              <a:spcAft>
                <a:spcPts val="0"/>
              </a:spcAft>
              <a:buClr>
                <a:schemeClr val="dk2"/>
              </a:buClr>
              <a:buSzPts val="1800"/>
              <a:buChar char="○"/>
              <a:defRPr sz="1800">
                <a:solidFill>
                  <a:schemeClr val="dk2"/>
                </a:solidFill>
              </a:defRPr>
            </a:lvl8pPr>
            <a:lvl9pPr indent="-342900" lvl="8" marL="4114800">
              <a:lnSpc>
                <a:spcPct val="80000"/>
              </a:lnSpc>
              <a:spcBef>
                <a:spcPts val="0"/>
              </a:spcBef>
              <a:spcAft>
                <a:spcPts val="0"/>
              </a:spcAft>
              <a:buClr>
                <a:schemeClr val="dk2"/>
              </a:buClr>
              <a:buSzPts val="1800"/>
              <a:buChar char="■"/>
              <a:defRPr sz="1800">
                <a:solidFill>
                  <a:schemeClr val="dk2"/>
                </a:solidFill>
              </a:defRPr>
            </a:lvl9pPr>
          </a:lstStyle>
          <a:p/>
        </p:txBody>
      </p:sp>
      <p:sp>
        <p:nvSpPr>
          <p:cNvPr id="422" name="Google Shape;422;p52"/>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23" name="Google Shape;423;p52"/>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Description">
  <p:cSld name="BIG_NUMBER">
    <p:spTree>
      <p:nvGrpSpPr>
        <p:cNvPr id="424" name="Shape 424"/>
        <p:cNvGrpSpPr/>
        <p:nvPr/>
      </p:nvGrpSpPr>
      <p:grpSpPr>
        <a:xfrm>
          <a:off x="0" y="0"/>
          <a:ext cx="0" cy="0"/>
          <a:chOff x="0" y="0"/>
          <a:chExt cx="0" cy="0"/>
        </a:xfrm>
      </p:grpSpPr>
      <p:cxnSp>
        <p:nvCxnSpPr>
          <p:cNvPr id="425" name="Google Shape;425;p53"/>
          <p:cNvCxnSpPr/>
          <p:nvPr/>
        </p:nvCxnSpPr>
        <p:spPr>
          <a:xfrm rot="10800000">
            <a:off x="1746313"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426" name="Google Shape;426;p53"/>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427" name="Google Shape;427;p53"/>
          <p:cNvSpPr/>
          <p:nvPr>
            <p:ph idx="2" type="pic"/>
          </p:nvPr>
        </p:nvSpPr>
        <p:spPr>
          <a:xfrm>
            <a:off x="4453150" y="136550"/>
            <a:ext cx="4586400" cy="2377500"/>
          </a:xfrm>
          <a:prstGeom prst="rect">
            <a:avLst/>
          </a:prstGeom>
          <a:noFill/>
          <a:ln>
            <a:noFill/>
          </a:ln>
        </p:spPr>
      </p:sp>
      <p:sp>
        <p:nvSpPr>
          <p:cNvPr id="428" name="Google Shape;428;p53"/>
          <p:cNvSpPr/>
          <p:nvPr>
            <p:ph idx="3" type="pic"/>
          </p:nvPr>
        </p:nvSpPr>
        <p:spPr>
          <a:xfrm>
            <a:off x="4453150" y="2643275"/>
            <a:ext cx="4586400" cy="2377500"/>
          </a:xfrm>
          <a:prstGeom prst="rect">
            <a:avLst/>
          </a:prstGeom>
          <a:noFill/>
          <a:ln>
            <a:noFill/>
          </a:ln>
        </p:spPr>
      </p:sp>
      <p:sp>
        <p:nvSpPr>
          <p:cNvPr id="429" name="Google Shape;429;p53"/>
          <p:cNvSpPr txBox="1"/>
          <p:nvPr>
            <p:ph idx="1" type="body"/>
          </p:nvPr>
        </p:nvSpPr>
        <p:spPr>
          <a:xfrm>
            <a:off x="1812875" y="63925"/>
            <a:ext cx="2428500" cy="4956900"/>
          </a:xfrm>
          <a:prstGeom prst="rect">
            <a:avLst/>
          </a:prstGeom>
        </p:spPr>
        <p:txBody>
          <a:bodyPr anchorCtr="0" anchor="t" bIns="91425" lIns="91425" spcFirstLastPara="1" rIns="91425" wrap="square" tIns="91425">
            <a:noAutofit/>
          </a:bodyPr>
          <a:lstStyle>
            <a:lvl1pPr indent="-342900" lvl="0" marL="457200">
              <a:lnSpc>
                <a:spcPct val="80000"/>
              </a:lnSpc>
              <a:spcBef>
                <a:spcPts val="0"/>
              </a:spcBef>
              <a:spcAft>
                <a:spcPts val="0"/>
              </a:spcAft>
              <a:buClr>
                <a:schemeClr val="dk1"/>
              </a:buClr>
              <a:buSzPts val="1800"/>
              <a:buChar char="●"/>
              <a:defRPr sz="1800"/>
            </a:lvl1pPr>
            <a:lvl2pPr indent="-342900" lvl="1" marL="914400">
              <a:lnSpc>
                <a:spcPct val="80000"/>
              </a:lnSpc>
              <a:spcBef>
                <a:spcPts val="0"/>
              </a:spcBef>
              <a:spcAft>
                <a:spcPts val="0"/>
              </a:spcAft>
              <a:buClr>
                <a:schemeClr val="dk1"/>
              </a:buClr>
              <a:buSzPts val="1800"/>
              <a:buChar char="○"/>
              <a:defRPr sz="1800"/>
            </a:lvl2pPr>
            <a:lvl3pPr indent="-342900" lvl="2" marL="1371600">
              <a:lnSpc>
                <a:spcPct val="80000"/>
              </a:lnSpc>
              <a:spcBef>
                <a:spcPts val="0"/>
              </a:spcBef>
              <a:spcAft>
                <a:spcPts val="0"/>
              </a:spcAft>
              <a:buClr>
                <a:schemeClr val="dk1"/>
              </a:buClr>
              <a:buSzPts val="1800"/>
              <a:buChar char="■"/>
              <a:defRPr sz="1800"/>
            </a:lvl3pPr>
            <a:lvl4pPr indent="-342900" lvl="3" marL="1828800">
              <a:lnSpc>
                <a:spcPct val="80000"/>
              </a:lnSpc>
              <a:spcBef>
                <a:spcPts val="0"/>
              </a:spcBef>
              <a:spcAft>
                <a:spcPts val="0"/>
              </a:spcAft>
              <a:buClr>
                <a:schemeClr val="dk1"/>
              </a:buClr>
              <a:buSzPts val="1800"/>
              <a:buChar char="●"/>
              <a:defRPr sz="1800"/>
            </a:lvl4pPr>
            <a:lvl5pPr indent="-342900" lvl="4" marL="2286000">
              <a:lnSpc>
                <a:spcPct val="80000"/>
              </a:lnSpc>
              <a:spcBef>
                <a:spcPts val="0"/>
              </a:spcBef>
              <a:spcAft>
                <a:spcPts val="0"/>
              </a:spcAft>
              <a:buClr>
                <a:schemeClr val="dk1"/>
              </a:buClr>
              <a:buSzPts val="1800"/>
              <a:buChar char="○"/>
              <a:defRPr sz="1800"/>
            </a:lvl5pPr>
            <a:lvl6pPr indent="-342900" lvl="5" marL="2743200">
              <a:lnSpc>
                <a:spcPct val="80000"/>
              </a:lnSpc>
              <a:spcBef>
                <a:spcPts val="0"/>
              </a:spcBef>
              <a:spcAft>
                <a:spcPts val="0"/>
              </a:spcAft>
              <a:buClr>
                <a:schemeClr val="dk1"/>
              </a:buClr>
              <a:buSzPts val="1800"/>
              <a:buChar char="■"/>
              <a:defRPr sz="1800"/>
            </a:lvl6pPr>
            <a:lvl7pPr indent="-342900" lvl="6" marL="3200400">
              <a:lnSpc>
                <a:spcPct val="80000"/>
              </a:lnSpc>
              <a:spcBef>
                <a:spcPts val="0"/>
              </a:spcBef>
              <a:spcAft>
                <a:spcPts val="0"/>
              </a:spcAft>
              <a:buClr>
                <a:schemeClr val="dk1"/>
              </a:buClr>
              <a:buSzPts val="1800"/>
              <a:buChar char="●"/>
              <a:defRPr sz="1800"/>
            </a:lvl7pPr>
            <a:lvl8pPr indent="-342900" lvl="7" marL="3657600">
              <a:lnSpc>
                <a:spcPct val="80000"/>
              </a:lnSpc>
              <a:spcBef>
                <a:spcPts val="0"/>
              </a:spcBef>
              <a:spcAft>
                <a:spcPts val="0"/>
              </a:spcAft>
              <a:buClr>
                <a:schemeClr val="dk1"/>
              </a:buClr>
              <a:buSzPts val="1800"/>
              <a:buChar char="○"/>
              <a:defRPr sz="1800"/>
            </a:lvl8pPr>
            <a:lvl9pPr indent="-342900" lvl="8" marL="4114800">
              <a:lnSpc>
                <a:spcPct val="80000"/>
              </a:lnSpc>
              <a:spcBef>
                <a:spcPts val="0"/>
              </a:spcBef>
              <a:spcAft>
                <a:spcPts val="0"/>
              </a:spcAft>
              <a:buClr>
                <a:schemeClr val="dk1"/>
              </a:buClr>
              <a:buSzPts val="1800"/>
              <a:buChar char="■"/>
              <a:defRPr sz="1800"/>
            </a:lvl9pPr>
          </a:lstStyle>
          <a:p/>
        </p:txBody>
      </p:sp>
      <p:sp>
        <p:nvSpPr>
          <p:cNvPr id="430" name="Google Shape;430;p53"/>
          <p:cNvSpPr txBox="1"/>
          <p:nvPr>
            <p:ph idx="4"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431" name="Google Shape;431;p53"/>
          <p:cNvSpPr txBox="1"/>
          <p:nvPr>
            <p:ph idx="5"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type="blank">
  <p:cSld name="BLANK">
    <p:spTree>
      <p:nvGrpSpPr>
        <p:cNvPr id="432" name="Shape 432"/>
        <p:cNvGrpSpPr/>
        <p:nvPr/>
      </p:nvGrpSpPr>
      <p:grpSpPr>
        <a:xfrm>
          <a:off x="0" y="0"/>
          <a:ext cx="0" cy="0"/>
          <a:chOff x="0" y="0"/>
          <a:chExt cx="0" cy="0"/>
        </a:xfrm>
      </p:grpSpPr>
      <p:sp>
        <p:nvSpPr>
          <p:cNvPr id="433" name="Google Shape;433;p54"/>
          <p:cNvSpPr/>
          <p:nvPr>
            <p:ph idx="2" type="pic"/>
          </p:nvPr>
        </p:nvSpPr>
        <p:spPr>
          <a:xfrm>
            <a:off x="4449650" y="3469750"/>
            <a:ext cx="1449900" cy="1523100"/>
          </a:xfrm>
          <a:prstGeom prst="rect">
            <a:avLst/>
          </a:prstGeom>
          <a:noFill/>
          <a:ln>
            <a:noFill/>
          </a:ln>
        </p:spPr>
      </p:sp>
      <p:sp>
        <p:nvSpPr>
          <p:cNvPr id="434" name="Google Shape;434;p54"/>
          <p:cNvSpPr/>
          <p:nvPr>
            <p:ph idx="3" type="pic"/>
          </p:nvPr>
        </p:nvSpPr>
        <p:spPr>
          <a:xfrm>
            <a:off x="4449650" y="1815375"/>
            <a:ext cx="1449900" cy="1523100"/>
          </a:xfrm>
          <a:prstGeom prst="rect">
            <a:avLst/>
          </a:prstGeom>
          <a:noFill/>
          <a:ln>
            <a:noFill/>
          </a:ln>
        </p:spPr>
      </p:sp>
      <p:sp>
        <p:nvSpPr>
          <p:cNvPr id="435" name="Google Shape;435;p54"/>
          <p:cNvSpPr/>
          <p:nvPr>
            <p:ph idx="4" type="pic"/>
          </p:nvPr>
        </p:nvSpPr>
        <p:spPr>
          <a:xfrm>
            <a:off x="6009325" y="1815375"/>
            <a:ext cx="1449900" cy="1523100"/>
          </a:xfrm>
          <a:prstGeom prst="rect">
            <a:avLst/>
          </a:prstGeom>
          <a:noFill/>
          <a:ln>
            <a:noFill/>
          </a:ln>
        </p:spPr>
      </p:sp>
      <p:sp>
        <p:nvSpPr>
          <p:cNvPr id="436" name="Google Shape;436;p54"/>
          <p:cNvSpPr/>
          <p:nvPr>
            <p:ph idx="5" type="pic"/>
          </p:nvPr>
        </p:nvSpPr>
        <p:spPr>
          <a:xfrm>
            <a:off x="7568150" y="1815375"/>
            <a:ext cx="1449900" cy="1523100"/>
          </a:xfrm>
          <a:prstGeom prst="rect">
            <a:avLst/>
          </a:prstGeom>
          <a:noFill/>
          <a:ln>
            <a:noFill/>
          </a:ln>
        </p:spPr>
      </p:sp>
      <p:sp>
        <p:nvSpPr>
          <p:cNvPr id="437" name="Google Shape;437;p54"/>
          <p:cNvSpPr/>
          <p:nvPr>
            <p:ph idx="6" type="pic"/>
          </p:nvPr>
        </p:nvSpPr>
        <p:spPr>
          <a:xfrm>
            <a:off x="4449650" y="161000"/>
            <a:ext cx="1449900" cy="1523100"/>
          </a:xfrm>
          <a:prstGeom prst="rect">
            <a:avLst/>
          </a:prstGeom>
          <a:noFill/>
          <a:ln>
            <a:noFill/>
          </a:ln>
        </p:spPr>
      </p:sp>
      <p:sp>
        <p:nvSpPr>
          <p:cNvPr id="438" name="Google Shape;438;p54"/>
          <p:cNvSpPr/>
          <p:nvPr>
            <p:ph idx="7" type="pic"/>
          </p:nvPr>
        </p:nvSpPr>
        <p:spPr>
          <a:xfrm>
            <a:off x="6009325" y="161000"/>
            <a:ext cx="1449900" cy="1523100"/>
          </a:xfrm>
          <a:prstGeom prst="rect">
            <a:avLst/>
          </a:prstGeom>
          <a:noFill/>
          <a:ln>
            <a:noFill/>
          </a:ln>
        </p:spPr>
      </p:sp>
      <p:sp>
        <p:nvSpPr>
          <p:cNvPr id="439" name="Google Shape;439;p54"/>
          <p:cNvSpPr/>
          <p:nvPr>
            <p:ph idx="8" type="pic"/>
          </p:nvPr>
        </p:nvSpPr>
        <p:spPr>
          <a:xfrm>
            <a:off x="7568150" y="161000"/>
            <a:ext cx="1449900" cy="1523100"/>
          </a:xfrm>
          <a:prstGeom prst="rect">
            <a:avLst/>
          </a:prstGeom>
          <a:noFill/>
          <a:ln>
            <a:noFill/>
          </a:ln>
        </p:spPr>
      </p:sp>
      <p:sp>
        <p:nvSpPr>
          <p:cNvPr id="440" name="Google Shape;440;p54"/>
          <p:cNvSpPr txBox="1"/>
          <p:nvPr/>
        </p:nvSpPr>
        <p:spPr>
          <a:xfrm>
            <a:off x="5978200" y="3464150"/>
            <a:ext cx="354000" cy="213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900">
                <a:solidFill>
                  <a:schemeClr val="lt1"/>
                </a:solidFill>
                <a:latin typeface="Helvetica Neue"/>
                <a:ea typeface="Helvetica Neue"/>
                <a:cs typeface="Helvetica Neue"/>
                <a:sym typeface="Helvetica Neue"/>
              </a:rPr>
              <a:t>08</a:t>
            </a:r>
            <a:endParaRPr b="1" sz="900">
              <a:solidFill>
                <a:schemeClr val="lt1"/>
              </a:solidFill>
              <a:latin typeface="Helvetica Neue"/>
              <a:ea typeface="Helvetica Neue"/>
              <a:cs typeface="Helvetica Neue"/>
              <a:sym typeface="Helvetica Neue"/>
            </a:endParaRPr>
          </a:p>
        </p:txBody>
      </p:sp>
      <p:sp>
        <p:nvSpPr>
          <p:cNvPr id="441" name="Google Shape;441;p54"/>
          <p:cNvSpPr txBox="1"/>
          <p:nvPr/>
        </p:nvSpPr>
        <p:spPr>
          <a:xfrm>
            <a:off x="7545351" y="3464150"/>
            <a:ext cx="354000" cy="213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900">
                <a:solidFill>
                  <a:schemeClr val="lt1"/>
                </a:solidFill>
                <a:latin typeface="Helvetica Neue"/>
                <a:ea typeface="Helvetica Neue"/>
                <a:cs typeface="Helvetica Neue"/>
                <a:sym typeface="Helvetica Neue"/>
              </a:rPr>
              <a:t>09</a:t>
            </a:r>
            <a:endParaRPr b="1" sz="900">
              <a:solidFill>
                <a:schemeClr val="lt1"/>
              </a:solidFill>
              <a:latin typeface="Helvetica Neue"/>
              <a:ea typeface="Helvetica Neue"/>
              <a:cs typeface="Helvetica Neue"/>
              <a:sym typeface="Helvetica Neue"/>
            </a:endParaRPr>
          </a:p>
        </p:txBody>
      </p:sp>
      <p:cxnSp>
        <p:nvCxnSpPr>
          <p:cNvPr id="442" name="Google Shape;442;p54"/>
          <p:cNvCxnSpPr/>
          <p:nvPr/>
        </p:nvCxnSpPr>
        <p:spPr>
          <a:xfrm rot="10800000">
            <a:off x="1746313"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443" name="Google Shape;443;p54"/>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444" name="Google Shape;444;p54"/>
          <p:cNvSpPr txBox="1"/>
          <p:nvPr>
            <p:ph idx="1" type="body"/>
          </p:nvPr>
        </p:nvSpPr>
        <p:spPr>
          <a:xfrm>
            <a:off x="1758450" y="3589750"/>
            <a:ext cx="2482800" cy="1456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Char char="●"/>
              <a:defRPr sz="900"/>
            </a:lvl1pPr>
            <a:lvl2pPr indent="-285750" lvl="1" marL="914400">
              <a:spcBef>
                <a:spcPts val="0"/>
              </a:spcBef>
              <a:spcAft>
                <a:spcPts val="0"/>
              </a:spcAft>
              <a:buClr>
                <a:schemeClr val="dk1"/>
              </a:buClr>
              <a:buSzPts val="900"/>
              <a:buChar char="○"/>
              <a:defRPr sz="900"/>
            </a:lvl2pPr>
            <a:lvl3pPr indent="-285750" lvl="2" marL="1371600">
              <a:spcBef>
                <a:spcPts val="0"/>
              </a:spcBef>
              <a:spcAft>
                <a:spcPts val="0"/>
              </a:spcAft>
              <a:buClr>
                <a:schemeClr val="dk1"/>
              </a:buClr>
              <a:buSzPts val="900"/>
              <a:buChar char="■"/>
              <a:defRPr sz="900"/>
            </a:lvl3pPr>
            <a:lvl4pPr indent="-285750" lvl="3" marL="1828800">
              <a:spcBef>
                <a:spcPts val="0"/>
              </a:spcBef>
              <a:spcAft>
                <a:spcPts val="0"/>
              </a:spcAft>
              <a:buClr>
                <a:schemeClr val="dk1"/>
              </a:buClr>
              <a:buSzPts val="900"/>
              <a:buChar char="●"/>
              <a:defRPr sz="900"/>
            </a:lvl4pPr>
            <a:lvl5pPr indent="-285750" lvl="4" marL="2286000">
              <a:spcBef>
                <a:spcPts val="0"/>
              </a:spcBef>
              <a:spcAft>
                <a:spcPts val="0"/>
              </a:spcAft>
              <a:buClr>
                <a:schemeClr val="dk1"/>
              </a:buClr>
              <a:buSzPts val="900"/>
              <a:buChar char="○"/>
              <a:defRPr sz="900"/>
            </a:lvl5pPr>
            <a:lvl6pPr indent="-285750" lvl="5" marL="2743200">
              <a:spcBef>
                <a:spcPts val="0"/>
              </a:spcBef>
              <a:spcAft>
                <a:spcPts val="0"/>
              </a:spcAft>
              <a:buClr>
                <a:schemeClr val="dk1"/>
              </a:buClr>
              <a:buSzPts val="900"/>
              <a:buChar char="■"/>
              <a:defRPr sz="900"/>
            </a:lvl6pPr>
            <a:lvl7pPr indent="-285750" lvl="6" marL="3200400">
              <a:spcBef>
                <a:spcPts val="0"/>
              </a:spcBef>
              <a:spcAft>
                <a:spcPts val="0"/>
              </a:spcAft>
              <a:buClr>
                <a:schemeClr val="dk1"/>
              </a:buClr>
              <a:buSzPts val="900"/>
              <a:buChar char="●"/>
              <a:defRPr sz="900"/>
            </a:lvl7pPr>
            <a:lvl8pPr indent="-285750" lvl="7" marL="3657600">
              <a:spcBef>
                <a:spcPts val="0"/>
              </a:spcBef>
              <a:spcAft>
                <a:spcPts val="0"/>
              </a:spcAft>
              <a:buClr>
                <a:schemeClr val="dk1"/>
              </a:buClr>
              <a:buSzPts val="900"/>
              <a:buChar char="○"/>
              <a:defRPr sz="900"/>
            </a:lvl8pPr>
            <a:lvl9pPr indent="-285750" lvl="8" marL="4114800">
              <a:spcBef>
                <a:spcPts val="0"/>
              </a:spcBef>
              <a:spcAft>
                <a:spcPts val="0"/>
              </a:spcAft>
              <a:buClr>
                <a:schemeClr val="dk1"/>
              </a:buClr>
              <a:buSzPts val="900"/>
              <a:buChar char="■"/>
              <a:defRPr sz="900"/>
            </a:lvl9pPr>
          </a:lstStyle>
          <a:p/>
        </p:txBody>
      </p:sp>
      <p:sp>
        <p:nvSpPr>
          <p:cNvPr id="445" name="Google Shape;445;p54"/>
          <p:cNvSpPr/>
          <p:nvPr>
            <p:ph idx="9" type="pic"/>
          </p:nvPr>
        </p:nvSpPr>
        <p:spPr>
          <a:xfrm>
            <a:off x="6009325" y="3469750"/>
            <a:ext cx="1449900" cy="1523100"/>
          </a:xfrm>
          <a:prstGeom prst="rect">
            <a:avLst/>
          </a:prstGeom>
          <a:noFill/>
          <a:ln>
            <a:noFill/>
          </a:ln>
        </p:spPr>
      </p:sp>
      <p:sp>
        <p:nvSpPr>
          <p:cNvPr id="446" name="Google Shape;446;p54"/>
          <p:cNvSpPr/>
          <p:nvPr>
            <p:ph idx="13" type="pic"/>
          </p:nvPr>
        </p:nvSpPr>
        <p:spPr>
          <a:xfrm>
            <a:off x="7568150" y="3469750"/>
            <a:ext cx="1449900" cy="1523100"/>
          </a:xfrm>
          <a:prstGeom prst="rect">
            <a:avLst/>
          </a:prstGeom>
          <a:noFill/>
          <a:ln>
            <a:noFill/>
          </a:ln>
        </p:spPr>
      </p:sp>
      <p:sp>
        <p:nvSpPr>
          <p:cNvPr id="447" name="Google Shape;447;p54"/>
          <p:cNvSpPr txBox="1"/>
          <p:nvPr>
            <p:ph idx="14" type="body"/>
          </p:nvPr>
        </p:nvSpPr>
        <p:spPr>
          <a:xfrm>
            <a:off x="1812875" y="63925"/>
            <a:ext cx="2428500" cy="27621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448" name="Google Shape;448;p54"/>
          <p:cNvSpPr txBox="1"/>
          <p:nvPr>
            <p:ph idx="15" type="body"/>
          </p:nvPr>
        </p:nvSpPr>
        <p:spPr>
          <a:xfrm>
            <a:off x="4401474" y="7367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49" name="Google Shape;449;p54"/>
          <p:cNvSpPr txBox="1"/>
          <p:nvPr>
            <p:ph idx="16" type="body"/>
          </p:nvPr>
        </p:nvSpPr>
        <p:spPr>
          <a:xfrm>
            <a:off x="5962065" y="7367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0" name="Google Shape;450;p54"/>
          <p:cNvSpPr txBox="1"/>
          <p:nvPr>
            <p:ph idx="17" type="body"/>
          </p:nvPr>
        </p:nvSpPr>
        <p:spPr>
          <a:xfrm>
            <a:off x="7518413" y="73675"/>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1" name="Google Shape;451;p54"/>
          <p:cNvSpPr txBox="1"/>
          <p:nvPr>
            <p:ph idx="18" type="body"/>
          </p:nvPr>
        </p:nvSpPr>
        <p:spPr>
          <a:xfrm>
            <a:off x="4401474" y="1737200"/>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2" name="Google Shape;452;p54"/>
          <p:cNvSpPr txBox="1"/>
          <p:nvPr>
            <p:ph idx="19" type="body"/>
          </p:nvPr>
        </p:nvSpPr>
        <p:spPr>
          <a:xfrm>
            <a:off x="5962065" y="1737200"/>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3" name="Google Shape;453;p54"/>
          <p:cNvSpPr txBox="1"/>
          <p:nvPr>
            <p:ph idx="20" type="body"/>
          </p:nvPr>
        </p:nvSpPr>
        <p:spPr>
          <a:xfrm>
            <a:off x="7518413" y="1737200"/>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4" name="Google Shape;454;p54"/>
          <p:cNvSpPr txBox="1"/>
          <p:nvPr>
            <p:ph idx="21" type="body"/>
          </p:nvPr>
        </p:nvSpPr>
        <p:spPr>
          <a:xfrm>
            <a:off x="4401474" y="3394017"/>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5" name="Google Shape;455;p54"/>
          <p:cNvSpPr txBox="1"/>
          <p:nvPr>
            <p:ph idx="22" type="body"/>
          </p:nvPr>
        </p:nvSpPr>
        <p:spPr>
          <a:xfrm>
            <a:off x="5962065" y="3394017"/>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6" name="Google Shape;456;p54"/>
          <p:cNvSpPr txBox="1"/>
          <p:nvPr>
            <p:ph idx="23" type="body"/>
          </p:nvPr>
        </p:nvSpPr>
        <p:spPr>
          <a:xfrm>
            <a:off x="7518413" y="3394017"/>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57" name="Google Shape;457;p54"/>
          <p:cNvSpPr txBox="1"/>
          <p:nvPr>
            <p:ph idx="24"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458" name="Google Shape;458;p54"/>
          <p:cNvSpPr txBox="1"/>
          <p:nvPr>
            <p:ph idx="25"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Description">
  <p:cSld name="TITLE_AND_BODY_2">
    <p:spTree>
      <p:nvGrpSpPr>
        <p:cNvPr id="459" name="Shape 459"/>
        <p:cNvGrpSpPr/>
        <p:nvPr/>
      </p:nvGrpSpPr>
      <p:grpSpPr>
        <a:xfrm>
          <a:off x="0" y="0"/>
          <a:ext cx="0" cy="0"/>
          <a:chOff x="0" y="0"/>
          <a:chExt cx="0" cy="0"/>
        </a:xfrm>
      </p:grpSpPr>
      <p:cxnSp>
        <p:nvCxnSpPr>
          <p:cNvPr id="460" name="Google Shape;460;p55"/>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55"/>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462" name="Google Shape;462;p55"/>
          <p:cNvSpPr/>
          <p:nvPr>
            <p:ph idx="2" type="pic"/>
          </p:nvPr>
        </p:nvSpPr>
        <p:spPr>
          <a:xfrm>
            <a:off x="1904971" y="2650825"/>
            <a:ext cx="2233500" cy="2325000"/>
          </a:xfrm>
          <a:prstGeom prst="rect">
            <a:avLst/>
          </a:prstGeom>
          <a:noFill/>
          <a:ln>
            <a:noFill/>
          </a:ln>
        </p:spPr>
      </p:sp>
      <p:sp>
        <p:nvSpPr>
          <p:cNvPr id="463" name="Google Shape;463;p55"/>
          <p:cNvSpPr txBox="1"/>
          <p:nvPr>
            <p:ph idx="1" type="body"/>
          </p:nvPr>
        </p:nvSpPr>
        <p:spPr>
          <a:xfrm>
            <a:off x="4464475" y="77250"/>
            <a:ext cx="4327200" cy="4954200"/>
          </a:xfrm>
          <a:prstGeom prst="rect">
            <a:avLst/>
          </a:prstGeom>
        </p:spPr>
        <p:txBody>
          <a:bodyPr anchorCtr="0" anchor="t" bIns="91425" lIns="91425" spcFirstLastPara="1" rIns="91425" wrap="square" tIns="91425">
            <a:noAutofit/>
          </a:bodyPr>
          <a:lstStyle>
            <a:lvl1pPr indent="-311150" lvl="0" marL="457200">
              <a:lnSpc>
                <a:spcPct val="90000"/>
              </a:lnSpc>
              <a:spcBef>
                <a:spcPts val="0"/>
              </a:spcBef>
              <a:spcAft>
                <a:spcPts val="0"/>
              </a:spcAft>
              <a:buClr>
                <a:schemeClr val="dk1"/>
              </a:buClr>
              <a:buSzPts val="1300"/>
              <a:buChar char="●"/>
              <a:defRPr/>
            </a:lvl1pPr>
            <a:lvl2pPr indent="-311150" lvl="1" marL="914400">
              <a:lnSpc>
                <a:spcPct val="90000"/>
              </a:lnSpc>
              <a:spcBef>
                <a:spcPts val="0"/>
              </a:spcBef>
              <a:spcAft>
                <a:spcPts val="0"/>
              </a:spcAft>
              <a:buClr>
                <a:schemeClr val="dk1"/>
              </a:buClr>
              <a:buSzPts val="1300"/>
              <a:buChar char="○"/>
              <a:defRPr/>
            </a:lvl2pPr>
            <a:lvl3pPr indent="-311150" lvl="2" marL="1371600">
              <a:lnSpc>
                <a:spcPct val="90000"/>
              </a:lnSpc>
              <a:spcBef>
                <a:spcPts val="0"/>
              </a:spcBef>
              <a:spcAft>
                <a:spcPts val="0"/>
              </a:spcAft>
              <a:buClr>
                <a:schemeClr val="dk1"/>
              </a:buClr>
              <a:buSzPts val="1300"/>
              <a:buChar char="■"/>
              <a:defRPr/>
            </a:lvl3pPr>
            <a:lvl4pPr indent="-311150" lvl="3" marL="1828800">
              <a:lnSpc>
                <a:spcPct val="90000"/>
              </a:lnSpc>
              <a:spcBef>
                <a:spcPts val="0"/>
              </a:spcBef>
              <a:spcAft>
                <a:spcPts val="0"/>
              </a:spcAft>
              <a:buClr>
                <a:schemeClr val="dk1"/>
              </a:buClr>
              <a:buSzPts val="1300"/>
              <a:buChar char="●"/>
              <a:defRPr/>
            </a:lvl4pPr>
            <a:lvl5pPr indent="-311150" lvl="4" marL="2286000">
              <a:lnSpc>
                <a:spcPct val="90000"/>
              </a:lnSpc>
              <a:spcBef>
                <a:spcPts val="0"/>
              </a:spcBef>
              <a:spcAft>
                <a:spcPts val="0"/>
              </a:spcAft>
              <a:buClr>
                <a:schemeClr val="dk1"/>
              </a:buClr>
              <a:buSzPts val="1300"/>
              <a:buChar char="○"/>
              <a:defRPr/>
            </a:lvl5pPr>
            <a:lvl6pPr indent="-311150" lvl="5" marL="2743200">
              <a:lnSpc>
                <a:spcPct val="90000"/>
              </a:lnSpc>
              <a:spcBef>
                <a:spcPts val="0"/>
              </a:spcBef>
              <a:spcAft>
                <a:spcPts val="0"/>
              </a:spcAft>
              <a:buClr>
                <a:schemeClr val="dk1"/>
              </a:buClr>
              <a:buSzPts val="1300"/>
              <a:buChar char="■"/>
              <a:defRPr/>
            </a:lvl6pPr>
            <a:lvl7pPr indent="-311150" lvl="6" marL="3200400">
              <a:lnSpc>
                <a:spcPct val="90000"/>
              </a:lnSpc>
              <a:spcBef>
                <a:spcPts val="0"/>
              </a:spcBef>
              <a:spcAft>
                <a:spcPts val="0"/>
              </a:spcAft>
              <a:buClr>
                <a:schemeClr val="dk1"/>
              </a:buClr>
              <a:buSzPts val="1300"/>
              <a:buChar char="●"/>
              <a:defRPr/>
            </a:lvl7pPr>
            <a:lvl8pPr indent="-311150" lvl="7" marL="3657600">
              <a:lnSpc>
                <a:spcPct val="90000"/>
              </a:lnSpc>
              <a:spcBef>
                <a:spcPts val="0"/>
              </a:spcBef>
              <a:spcAft>
                <a:spcPts val="0"/>
              </a:spcAft>
              <a:buClr>
                <a:schemeClr val="dk1"/>
              </a:buClr>
              <a:buSzPts val="1300"/>
              <a:buChar char="○"/>
              <a:defRPr/>
            </a:lvl8pPr>
            <a:lvl9pPr indent="-311150" lvl="8" marL="4114800">
              <a:lnSpc>
                <a:spcPct val="90000"/>
              </a:lnSpc>
              <a:spcBef>
                <a:spcPts val="0"/>
              </a:spcBef>
              <a:spcAft>
                <a:spcPts val="0"/>
              </a:spcAft>
              <a:buClr>
                <a:schemeClr val="dk1"/>
              </a:buClr>
              <a:buSzPts val="1300"/>
              <a:buChar char="■"/>
              <a:defRPr/>
            </a:lvl9pPr>
          </a:lstStyle>
          <a:p/>
        </p:txBody>
      </p:sp>
      <p:sp>
        <p:nvSpPr>
          <p:cNvPr id="464" name="Google Shape;464;p55"/>
          <p:cNvSpPr/>
          <p:nvPr>
            <p:ph idx="3" type="pic"/>
          </p:nvPr>
        </p:nvSpPr>
        <p:spPr>
          <a:xfrm>
            <a:off x="1904971" y="137850"/>
            <a:ext cx="2233500" cy="2325000"/>
          </a:xfrm>
          <a:prstGeom prst="rect">
            <a:avLst/>
          </a:prstGeom>
          <a:noFill/>
          <a:ln>
            <a:noFill/>
          </a:ln>
        </p:spPr>
      </p:sp>
      <p:sp>
        <p:nvSpPr>
          <p:cNvPr id="465" name="Google Shape;465;p55"/>
          <p:cNvSpPr txBox="1"/>
          <p:nvPr>
            <p:ph idx="4"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466" name="Google Shape;466;p55"/>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67" name="Google Shape;467;p55"/>
          <p:cNvSpPr txBox="1"/>
          <p:nvPr>
            <p:ph idx="5"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p:cSld name="CUSTOM_2_4">
    <p:spTree>
      <p:nvGrpSpPr>
        <p:cNvPr id="468" name="Shape 468"/>
        <p:cNvGrpSpPr/>
        <p:nvPr/>
      </p:nvGrpSpPr>
      <p:grpSpPr>
        <a:xfrm>
          <a:off x="0" y="0"/>
          <a:ext cx="0" cy="0"/>
          <a:chOff x="0" y="0"/>
          <a:chExt cx="0" cy="0"/>
        </a:xfrm>
      </p:grpSpPr>
      <p:sp>
        <p:nvSpPr>
          <p:cNvPr id="469" name="Google Shape;469;p56"/>
          <p:cNvSpPr/>
          <p:nvPr>
            <p:ph idx="2" type="pic"/>
          </p:nvPr>
        </p:nvSpPr>
        <p:spPr>
          <a:xfrm>
            <a:off x="4450425" y="165475"/>
            <a:ext cx="1456500" cy="875400"/>
          </a:xfrm>
          <a:prstGeom prst="rect">
            <a:avLst/>
          </a:prstGeom>
          <a:noFill/>
          <a:ln>
            <a:noFill/>
          </a:ln>
        </p:spPr>
      </p:sp>
      <p:sp>
        <p:nvSpPr>
          <p:cNvPr id="470" name="Google Shape;470;p56"/>
          <p:cNvSpPr/>
          <p:nvPr>
            <p:ph idx="3" type="pic"/>
          </p:nvPr>
        </p:nvSpPr>
        <p:spPr>
          <a:xfrm>
            <a:off x="6006442" y="165475"/>
            <a:ext cx="1456500" cy="875400"/>
          </a:xfrm>
          <a:prstGeom prst="rect">
            <a:avLst/>
          </a:prstGeom>
          <a:noFill/>
          <a:ln>
            <a:noFill/>
          </a:ln>
        </p:spPr>
      </p:sp>
      <p:sp>
        <p:nvSpPr>
          <p:cNvPr id="471" name="Google Shape;471;p56"/>
          <p:cNvSpPr/>
          <p:nvPr>
            <p:ph idx="4" type="pic"/>
          </p:nvPr>
        </p:nvSpPr>
        <p:spPr>
          <a:xfrm>
            <a:off x="4450425" y="1151703"/>
            <a:ext cx="1456500" cy="875400"/>
          </a:xfrm>
          <a:prstGeom prst="rect">
            <a:avLst/>
          </a:prstGeom>
          <a:noFill/>
          <a:ln>
            <a:noFill/>
          </a:ln>
        </p:spPr>
      </p:sp>
      <p:sp>
        <p:nvSpPr>
          <p:cNvPr id="472" name="Google Shape;472;p56"/>
          <p:cNvSpPr/>
          <p:nvPr>
            <p:ph idx="5" type="pic"/>
          </p:nvPr>
        </p:nvSpPr>
        <p:spPr>
          <a:xfrm>
            <a:off x="6006442" y="1151703"/>
            <a:ext cx="1456500" cy="875400"/>
          </a:xfrm>
          <a:prstGeom prst="rect">
            <a:avLst/>
          </a:prstGeom>
          <a:noFill/>
          <a:ln>
            <a:noFill/>
          </a:ln>
        </p:spPr>
      </p:sp>
      <p:sp>
        <p:nvSpPr>
          <p:cNvPr id="473" name="Google Shape;473;p56"/>
          <p:cNvSpPr/>
          <p:nvPr>
            <p:ph idx="6" type="pic"/>
          </p:nvPr>
        </p:nvSpPr>
        <p:spPr>
          <a:xfrm>
            <a:off x="7562471" y="1151703"/>
            <a:ext cx="1456500" cy="875400"/>
          </a:xfrm>
          <a:prstGeom prst="rect">
            <a:avLst/>
          </a:prstGeom>
          <a:noFill/>
          <a:ln>
            <a:noFill/>
          </a:ln>
        </p:spPr>
      </p:sp>
      <p:sp>
        <p:nvSpPr>
          <p:cNvPr id="474" name="Google Shape;474;p56"/>
          <p:cNvSpPr/>
          <p:nvPr>
            <p:ph idx="7" type="pic"/>
          </p:nvPr>
        </p:nvSpPr>
        <p:spPr>
          <a:xfrm>
            <a:off x="4450425" y="2146500"/>
            <a:ext cx="1456500" cy="875400"/>
          </a:xfrm>
          <a:prstGeom prst="rect">
            <a:avLst/>
          </a:prstGeom>
          <a:noFill/>
          <a:ln>
            <a:noFill/>
          </a:ln>
        </p:spPr>
      </p:sp>
      <p:sp>
        <p:nvSpPr>
          <p:cNvPr id="475" name="Google Shape;475;p56"/>
          <p:cNvSpPr/>
          <p:nvPr>
            <p:ph idx="8" type="pic"/>
          </p:nvPr>
        </p:nvSpPr>
        <p:spPr>
          <a:xfrm>
            <a:off x="6006442" y="2146500"/>
            <a:ext cx="1456500" cy="875400"/>
          </a:xfrm>
          <a:prstGeom prst="rect">
            <a:avLst/>
          </a:prstGeom>
          <a:noFill/>
          <a:ln>
            <a:noFill/>
          </a:ln>
        </p:spPr>
      </p:sp>
      <p:sp>
        <p:nvSpPr>
          <p:cNvPr id="476" name="Google Shape;476;p56"/>
          <p:cNvSpPr/>
          <p:nvPr>
            <p:ph idx="9" type="pic"/>
          </p:nvPr>
        </p:nvSpPr>
        <p:spPr>
          <a:xfrm>
            <a:off x="7562471" y="2146500"/>
            <a:ext cx="1456500" cy="875400"/>
          </a:xfrm>
          <a:prstGeom prst="rect">
            <a:avLst/>
          </a:prstGeom>
          <a:noFill/>
          <a:ln>
            <a:noFill/>
          </a:ln>
        </p:spPr>
      </p:sp>
      <p:sp>
        <p:nvSpPr>
          <p:cNvPr id="477" name="Google Shape;477;p56"/>
          <p:cNvSpPr/>
          <p:nvPr>
            <p:ph idx="13" type="pic"/>
          </p:nvPr>
        </p:nvSpPr>
        <p:spPr>
          <a:xfrm>
            <a:off x="4450425" y="3139100"/>
            <a:ext cx="1456500" cy="875400"/>
          </a:xfrm>
          <a:prstGeom prst="rect">
            <a:avLst/>
          </a:prstGeom>
          <a:noFill/>
          <a:ln>
            <a:noFill/>
          </a:ln>
        </p:spPr>
      </p:sp>
      <p:sp>
        <p:nvSpPr>
          <p:cNvPr id="478" name="Google Shape;478;p56"/>
          <p:cNvSpPr/>
          <p:nvPr>
            <p:ph idx="14" type="pic"/>
          </p:nvPr>
        </p:nvSpPr>
        <p:spPr>
          <a:xfrm>
            <a:off x="6006442" y="3139100"/>
            <a:ext cx="1456500" cy="875400"/>
          </a:xfrm>
          <a:prstGeom prst="rect">
            <a:avLst/>
          </a:prstGeom>
          <a:noFill/>
          <a:ln>
            <a:noFill/>
          </a:ln>
        </p:spPr>
      </p:sp>
      <p:sp>
        <p:nvSpPr>
          <p:cNvPr id="479" name="Google Shape;479;p56"/>
          <p:cNvSpPr/>
          <p:nvPr>
            <p:ph idx="15" type="pic"/>
          </p:nvPr>
        </p:nvSpPr>
        <p:spPr>
          <a:xfrm>
            <a:off x="7562471" y="3139100"/>
            <a:ext cx="1456500" cy="875400"/>
          </a:xfrm>
          <a:prstGeom prst="rect">
            <a:avLst/>
          </a:prstGeom>
          <a:noFill/>
          <a:ln>
            <a:noFill/>
          </a:ln>
        </p:spPr>
      </p:sp>
      <p:sp>
        <p:nvSpPr>
          <p:cNvPr id="480" name="Google Shape;480;p56"/>
          <p:cNvSpPr/>
          <p:nvPr>
            <p:ph idx="16" type="pic"/>
          </p:nvPr>
        </p:nvSpPr>
        <p:spPr>
          <a:xfrm>
            <a:off x="4450425" y="4117514"/>
            <a:ext cx="1456500" cy="875400"/>
          </a:xfrm>
          <a:prstGeom prst="rect">
            <a:avLst/>
          </a:prstGeom>
          <a:noFill/>
          <a:ln>
            <a:noFill/>
          </a:ln>
        </p:spPr>
      </p:sp>
      <p:sp>
        <p:nvSpPr>
          <p:cNvPr id="481" name="Google Shape;481;p56"/>
          <p:cNvSpPr/>
          <p:nvPr>
            <p:ph idx="17" type="pic"/>
          </p:nvPr>
        </p:nvSpPr>
        <p:spPr>
          <a:xfrm>
            <a:off x="6006442" y="4117514"/>
            <a:ext cx="1456500" cy="875400"/>
          </a:xfrm>
          <a:prstGeom prst="rect">
            <a:avLst/>
          </a:prstGeom>
          <a:noFill/>
          <a:ln>
            <a:noFill/>
          </a:ln>
        </p:spPr>
      </p:sp>
      <p:sp>
        <p:nvSpPr>
          <p:cNvPr id="482" name="Google Shape;482;p56"/>
          <p:cNvSpPr/>
          <p:nvPr>
            <p:ph idx="18" type="pic"/>
          </p:nvPr>
        </p:nvSpPr>
        <p:spPr>
          <a:xfrm>
            <a:off x="7562471" y="4117514"/>
            <a:ext cx="1456500" cy="875400"/>
          </a:xfrm>
          <a:prstGeom prst="rect">
            <a:avLst/>
          </a:prstGeom>
          <a:noFill/>
          <a:ln>
            <a:noFill/>
          </a:ln>
        </p:spPr>
      </p:sp>
      <p:sp>
        <p:nvSpPr>
          <p:cNvPr id="483" name="Google Shape;483;p56"/>
          <p:cNvSpPr txBox="1"/>
          <p:nvPr>
            <p:ph idx="1" type="body"/>
          </p:nvPr>
        </p:nvSpPr>
        <p:spPr>
          <a:xfrm>
            <a:off x="1758450" y="2884550"/>
            <a:ext cx="2482800" cy="22290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84" name="Google Shape;484;p56"/>
          <p:cNvSpPr txBox="1"/>
          <p:nvPr>
            <p:ph idx="19" type="body"/>
          </p:nvPr>
        </p:nvSpPr>
        <p:spPr>
          <a:xfrm>
            <a:off x="4397802" y="11483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85" name="Google Shape;485;p56"/>
          <p:cNvSpPr/>
          <p:nvPr>
            <p:ph idx="20" type="pic"/>
          </p:nvPr>
        </p:nvSpPr>
        <p:spPr>
          <a:xfrm>
            <a:off x="1897775" y="157275"/>
            <a:ext cx="2284500" cy="1874400"/>
          </a:xfrm>
          <a:prstGeom prst="rect">
            <a:avLst/>
          </a:prstGeom>
          <a:noFill/>
          <a:ln>
            <a:noFill/>
          </a:ln>
        </p:spPr>
      </p:sp>
      <p:sp>
        <p:nvSpPr>
          <p:cNvPr id="486" name="Google Shape;486;p56"/>
          <p:cNvSpPr txBox="1"/>
          <p:nvPr>
            <p:ph idx="21" type="body"/>
          </p:nvPr>
        </p:nvSpPr>
        <p:spPr>
          <a:xfrm>
            <a:off x="1857802" y="11483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87" name="Google Shape;487;p56"/>
          <p:cNvSpPr txBox="1"/>
          <p:nvPr>
            <p:ph idx="22" type="body"/>
          </p:nvPr>
        </p:nvSpPr>
        <p:spPr>
          <a:xfrm>
            <a:off x="5955902" y="11483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88" name="Google Shape;488;p56"/>
          <p:cNvSpPr txBox="1"/>
          <p:nvPr>
            <p:ph idx="23" type="body"/>
          </p:nvPr>
        </p:nvSpPr>
        <p:spPr>
          <a:xfrm>
            <a:off x="4397802" y="1102607"/>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89" name="Google Shape;489;p56"/>
          <p:cNvSpPr txBox="1"/>
          <p:nvPr>
            <p:ph idx="24" type="body"/>
          </p:nvPr>
        </p:nvSpPr>
        <p:spPr>
          <a:xfrm>
            <a:off x="5955902" y="1102607"/>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0" name="Google Shape;490;p56"/>
          <p:cNvSpPr txBox="1"/>
          <p:nvPr>
            <p:ph idx="25" type="body"/>
          </p:nvPr>
        </p:nvSpPr>
        <p:spPr>
          <a:xfrm>
            <a:off x="7514002" y="1102607"/>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1" name="Google Shape;491;p56"/>
          <p:cNvSpPr txBox="1"/>
          <p:nvPr>
            <p:ph idx="26" type="body"/>
          </p:nvPr>
        </p:nvSpPr>
        <p:spPr>
          <a:xfrm>
            <a:off x="4397802" y="209626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2" name="Google Shape;492;p56"/>
          <p:cNvSpPr txBox="1"/>
          <p:nvPr>
            <p:ph idx="27" type="body"/>
          </p:nvPr>
        </p:nvSpPr>
        <p:spPr>
          <a:xfrm>
            <a:off x="5955902" y="209626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3" name="Google Shape;493;p56"/>
          <p:cNvSpPr txBox="1"/>
          <p:nvPr>
            <p:ph idx="28" type="body"/>
          </p:nvPr>
        </p:nvSpPr>
        <p:spPr>
          <a:xfrm>
            <a:off x="7514002" y="209626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4" name="Google Shape;494;p56"/>
          <p:cNvSpPr txBox="1"/>
          <p:nvPr>
            <p:ph idx="29" type="body"/>
          </p:nvPr>
        </p:nvSpPr>
        <p:spPr>
          <a:xfrm>
            <a:off x="4397802" y="308991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5" name="Google Shape;495;p56"/>
          <p:cNvSpPr txBox="1"/>
          <p:nvPr>
            <p:ph idx="30" type="body"/>
          </p:nvPr>
        </p:nvSpPr>
        <p:spPr>
          <a:xfrm>
            <a:off x="5955902" y="308991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6" name="Google Shape;496;p56"/>
          <p:cNvSpPr txBox="1"/>
          <p:nvPr>
            <p:ph idx="31" type="body"/>
          </p:nvPr>
        </p:nvSpPr>
        <p:spPr>
          <a:xfrm>
            <a:off x="7514002" y="308991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7" name="Google Shape;497;p56"/>
          <p:cNvSpPr txBox="1"/>
          <p:nvPr>
            <p:ph idx="32" type="body"/>
          </p:nvPr>
        </p:nvSpPr>
        <p:spPr>
          <a:xfrm>
            <a:off x="4397802" y="4065923"/>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8" name="Google Shape;498;p56"/>
          <p:cNvSpPr txBox="1"/>
          <p:nvPr>
            <p:ph idx="33" type="body"/>
          </p:nvPr>
        </p:nvSpPr>
        <p:spPr>
          <a:xfrm>
            <a:off x="5955902" y="4065923"/>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499" name="Google Shape;499;p56"/>
          <p:cNvSpPr txBox="1"/>
          <p:nvPr>
            <p:ph idx="34" type="body"/>
          </p:nvPr>
        </p:nvSpPr>
        <p:spPr>
          <a:xfrm>
            <a:off x="7514002" y="4065923"/>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500" name="Google Shape;500;p56"/>
          <p:cNvSpPr/>
          <p:nvPr>
            <p:ph idx="35" type="pic"/>
          </p:nvPr>
        </p:nvSpPr>
        <p:spPr>
          <a:xfrm>
            <a:off x="7562471" y="165475"/>
            <a:ext cx="1456500" cy="875400"/>
          </a:xfrm>
          <a:prstGeom prst="rect">
            <a:avLst/>
          </a:prstGeom>
          <a:noFill/>
          <a:ln>
            <a:noFill/>
          </a:ln>
        </p:spPr>
      </p:sp>
      <p:sp>
        <p:nvSpPr>
          <p:cNvPr id="501" name="Google Shape;501;p56"/>
          <p:cNvSpPr txBox="1"/>
          <p:nvPr>
            <p:ph idx="36" type="body"/>
          </p:nvPr>
        </p:nvSpPr>
        <p:spPr>
          <a:xfrm>
            <a:off x="7514002" y="114832"/>
            <a:ext cx="427800" cy="360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502" name="Google Shape;502;p56"/>
          <p:cNvSpPr txBox="1"/>
          <p:nvPr>
            <p:ph idx="37"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cxnSp>
        <p:nvCxnSpPr>
          <p:cNvPr id="503" name="Google Shape;503;p56"/>
          <p:cNvCxnSpPr/>
          <p:nvPr/>
        </p:nvCxnSpPr>
        <p:spPr>
          <a:xfrm rot="10800000">
            <a:off x="17312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504" name="Google Shape;504;p56"/>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05" name="Google Shape;505;p56"/>
          <p:cNvSpPr txBox="1"/>
          <p:nvPr>
            <p:ph idx="38"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extLst>
    <p:ext uri="{DCECCB84-F9BA-43D5-87BE-67443E8EF086}">
      <p15:sldGuideLst>
        <p15:guide id="1" pos="144">
          <p15:clr>
            <a:srgbClr val="E46962"/>
          </p15:clr>
        </p15:guide>
        <p15:guide id="2" pos="734">
          <p15:clr>
            <a:srgbClr val="E46962"/>
          </p15:clr>
        </p15:guide>
        <p15:guide id="3" pos="835">
          <p15:clr>
            <a:srgbClr val="E46962"/>
          </p15:clr>
        </p15:guide>
        <p15:guide id="4" pos="1434">
          <p15:clr>
            <a:srgbClr val="E46962"/>
          </p15:clr>
        </p15:guide>
        <p15:guide id="5" pos="1538">
          <p15:clr>
            <a:srgbClr val="E46962"/>
          </p15:clr>
        </p15:guide>
        <p15:guide id="6" pos="2128">
          <p15:clr>
            <a:srgbClr val="E46962"/>
          </p15:clr>
        </p15:guide>
        <p15:guide id="7" pos="2235">
          <p15:clr>
            <a:srgbClr val="E46962"/>
          </p15:clr>
        </p15:guide>
        <p15:guide id="8" pos="2831">
          <p15:clr>
            <a:srgbClr val="E46962"/>
          </p15:clr>
        </p15:guide>
        <p15:guide id="9" pos="2935">
          <p15:clr>
            <a:srgbClr val="E46962"/>
          </p15:clr>
        </p15:guide>
        <p15:guide id="10" pos="3528">
          <p15:clr>
            <a:srgbClr val="E46962"/>
          </p15:clr>
        </p15:guide>
        <p15:guide id="11" pos="3632">
          <p15:clr>
            <a:srgbClr val="E46962"/>
          </p15:clr>
        </p15:guide>
        <p15:guide id="12" pos="4222">
          <p15:clr>
            <a:srgbClr val="E46962"/>
          </p15:clr>
        </p15:guide>
        <p15:guide id="13" pos="4329">
          <p15:clr>
            <a:srgbClr val="E46962"/>
          </p15:clr>
        </p15:guide>
        <p15:guide id="14" pos="4922">
          <p15:clr>
            <a:srgbClr val="E46962"/>
          </p15:clr>
        </p15:guide>
        <p15:guide id="15" pos="5026">
          <p15:clr>
            <a:srgbClr val="E46962"/>
          </p15:clr>
        </p15:guide>
        <p15:guide id="16" pos="5619">
          <p15:clr>
            <a:srgbClr val="E46962"/>
          </p15:clr>
        </p15:guide>
        <p15:guide id="17" orient="horz" pos="144">
          <p15:clr>
            <a:srgbClr val="E46962"/>
          </p15:clr>
        </p15:guide>
        <p15:guide id="18" orient="horz" pos="325">
          <p15:clr>
            <a:srgbClr val="E46962"/>
          </p15:clr>
        </p15:guide>
        <p15:guide id="19" orient="horz" pos="516">
          <p15:clr>
            <a:srgbClr val="E46962"/>
          </p15:clr>
        </p15:guide>
        <p15:guide id="20" orient="horz" pos="884">
          <p15:clr>
            <a:srgbClr val="E46962"/>
          </p15:clr>
        </p15:guide>
        <p15:guide id="21" orient="horz" pos="1250">
          <p15:clr>
            <a:srgbClr val="E46962"/>
          </p15:clr>
        </p15:guide>
        <p15:guide id="22" orient="horz" pos="1620">
          <p15:clr>
            <a:srgbClr val="E46962"/>
          </p15:clr>
        </p15:guide>
        <p15:guide id="23" orient="horz" pos="3096">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thoughts and notes">
  <p:cSld name="TITLE_AND_BODY_3">
    <p:spTree>
      <p:nvGrpSpPr>
        <p:cNvPr id="506" name="Shape 506"/>
        <p:cNvGrpSpPr/>
        <p:nvPr/>
      </p:nvGrpSpPr>
      <p:grpSpPr>
        <a:xfrm>
          <a:off x="0" y="0"/>
          <a:ext cx="0" cy="0"/>
          <a:chOff x="0" y="0"/>
          <a:chExt cx="0" cy="0"/>
        </a:xfrm>
      </p:grpSpPr>
      <p:cxnSp>
        <p:nvCxnSpPr>
          <p:cNvPr id="507" name="Google Shape;507;p57"/>
          <p:cNvCxnSpPr/>
          <p:nvPr/>
        </p:nvCxnSpPr>
        <p:spPr>
          <a:xfrm rot="10800000">
            <a:off x="1746313"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508" name="Google Shape;508;p57"/>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09" name="Google Shape;509;p57"/>
          <p:cNvSpPr txBox="1"/>
          <p:nvPr>
            <p:ph idx="1" type="body"/>
          </p:nvPr>
        </p:nvSpPr>
        <p:spPr>
          <a:xfrm>
            <a:off x="4421025" y="830987"/>
            <a:ext cx="4460400" cy="1030200"/>
          </a:xfrm>
          <a:prstGeom prst="rect">
            <a:avLst/>
          </a:prstGeom>
        </p:spPr>
        <p:txBody>
          <a:bodyPr anchorCtr="0" anchor="t" bIns="91425" lIns="91425" spcFirstLastPara="1" rIns="91425" wrap="square" tIns="91425">
            <a:noAutofit/>
          </a:bodyPr>
          <a:lstStyle>
            <a:lvl1pPr indent="-311150" lvl="0" marL="457200">
              <a:lnSpc>
                <a:spcPct val="90000"/>
              </a:lnSpc>
              <a:spcBef>
                <a:spcPts val="0"/>
              </a:spcBef>
              <a:spcAft>
                <a:spcPts val="0"/>
              </a:spcAft>
              <a:buClr>
                <a:schemeClr val="dk1"/>
              </a:buClr>
              <a:buSzPts val="1300"/>
              <a:buChar char="●"/>
              <a:defRPr/>
            </a:lvl1pPr>
            <a:lvl2pPr indent="-311150" lvl="1" marL="914400">
              <a:lnSpc>
                <a:spcPct val="90000"/>
              </a:lnSpc>
              <a:spcBef>
                <a:spcPts val="0"/>
              </a:spcBef>
              <a:spcAft>
                <a:spcPts val="0"/>
              </a:spcAft>
              <a:buClr>
                <a:schemeClr val="dk1"/>
              </a:buClr>
              <a:buSzPts val="1300"/>
              <a:buChar char="○"/>
              <a:defRPr/>
            </a:lvl2pPr>
            <a:lvl3pPr indent="-311150" lvl="2" marL="1371600">
              <a:lnSpc>
                <a:spcPct val="90000"/>
              </a:lnSpc>
              <a:spcBef>
                <a:spcPts val="0"/>
              </a:spcBef>
              <a:spcAft>
                <a:spcPts val="0"/>
              </a:spcAft>
              <a:buClr>
                <a:schemeClr val="dk1"/>
              </a:buClr>
              <a:buSzPts val="1300"/>
              <a:buChar char="■"/>
              <a:defRPr/>
            </a:lvl3pPr>
            <a:lvl4pPr indent="-311150" lvl="3" marL="1828800">
              <a:lnSpc>
                <a:spcPct val="90000"/>
              </a:lnSpc>
              <a:spcBef>
                <a:spcPts val="0"/>
              </a:spcBef>
              <a:spcAft>
                <a:spcPts val="0"/>
              </a:spcAft>
              <a:buClr>
                <a:schemeClr val="dk1"/>
              </a:buClr>
              <a:buSzPts val="1300"/>
              <a:buChar char="●"/>
              <a:defRPr/>
            </a:lvl4pPr>
            <a:lvl5pPr indent="-311150" lvl="4" marL="2286000">
              <a:lnSpc>
                <a:spcPct val="90000"/>
              </a:lnSpc>
              <a:spcBef>
                <a:spcPts val="0"/>
              </a:spcBef>
              <a:spcAft>
                <a:spcPts val="0"/>
              </a:spcAft>
              <a:buClr>
                <a:schemeClr val="dk1"/>
              </a:buClr>
              <a:buSzPts val="1300"/>
              <a:buChar char="○"/>
              <a:defRPr/>
            </a:lvl5pPr>
            <a:lvl6pPr indent="-311150" lvl="5" marL="2743200">
              <a:lnSpc>
                <a:spcPct val="90000"/>
              </a:lnSpc>
              <a:spcBef>
                <a:spcPts val="0"/>
              </a:spcBef>
              <a:spcAft>
                <a:spcPts val="0"/>
              </a:spcAft>
              <a:buClr>
                <a:schemeClr val="dk1"/>
              </a:buClr>
              <a:buSzPts val="1300"/>
              <a:buChar char="■"/>
              <a:defRPr/>
            </a:lvl6pPr>
            <a:lvl7pPr indent="-311150" lvl="6" marL="3200400">
              <a:lnSpc>
                <a:spcPct val="90000"/>
              </a:lnSpc>
              <a:spcBef>
                <a:spcPts val="0"/>
              </a:spcBef>
              <a:spcAft>
                <a:spcPts val="0"/>
              </a:spcAft>
              <a:buClr>
                <a:schemeClr val="dk1"/>
              </a:buClr>
              <a:buSzPts val="1300"/>
              <a:buChar char="●"/>
              <a:defRPr/>
            </a:lvl7pPr>
            <a:lvl8pPr indent="-311150" lvl="7" marL="3657600">
              <a:lnSpc>
                <a:spcPct val="90000"/>
              </a:lnSpc>
              <a:spcBef>
                <a:spcPts val="0"/>
              </a:spcBef>
              <a:spcAft>
                <a:spcPts val="0"/>
              </a:spcAft>
              <a:buClr>
                <a:schemeClr val="dk1"/>
              </a:buClr>
              <a:buSzPts val="1300"/>
              <a:buChar char="○"/>
              <a:defRPr/>
            </a:lvl8pPr>
            <a:lvl9pPr indent="-311150" lvl="8" marL="4114800">
              <a:lnSpc>
                <a:spcPct val="90000"/>
              </a:lnSpc>
              <a:spcBef>
                <a:spcPts val="0"/>
              </a:spcBef>
              <a:spcAft>
                <a:spcPts val="0"/>
              </a:spcAft>
              <a:buClr>
                <a:schemeClr val="dk1"/>
              </a:buClr>
              <a:buSzPts val="1300"/>
              <a:buChar char="■"/>
              <a:defRPr/>
            </a:lvl9pPr>
          </a:lstStyle>
          <a:p/>
        </p:txBody>
      </p:sp>
      <p:sp>
        <p:nvSpPr>
          <p:cNvPr id="510" name="Google Shape;510;p57"/>
          <p:cNvSpPr txBox="1"/>
          <p:nvPr>
            <p:ph idx="2" type="subTitle"/>
          </p:nvPr>
        </p:nvSpPr>
        <p:spPr>
          <a:xfrm>
            <a:off x="1851425" y="858175"/>
            <a:ext cx="1928400" cy="946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3600"/>
              <a:buNone/>
              <a:defRPr/>
            </a:lvl2pPr>
            <a:lvl3pPr lvl="2">
              <a:lnSpc>
                <a:spcPct val="80000"/>
              </a:lnSpc>
              <a:spcBef>
                <a:spcPts val="0"/>
              </a:spcBef>
              <a:spcAft>
                <a:spcPts val="0"/>
              </a:spcAft>
              <a:buSzPts val="3600"/>
              <a:buNone/>
              <a:defRPr/>
            </a:lvl3pPr>
            <a:lvl4pPr lvl="3">
              <a:lnSpc>
                <a:spcPct val="80000"/>
              </a:lnSpc>
              <a:spcBef>
                <a:spcPts val="0"/>
              </a:spcBef>
              <a:spcAft>
                <a:spcPts val="0"/>
              </a:spcAft>
              <a:buSzPts val="3600"/>
              <a:buNone/>
              <a:defRPr/>
            </a:lvl4pPr>
            <a:lvl5pPr lvl="4">
              <a:lnSpc>
                <a:spcPct val="80000"/>
              </a:lnSpc>
              <a:spcBef>
                <a:spcPts val="0"/>
              </a:spcBef>
              <a:spcAft>
                <a:spcPts val="0"/>
              </a:spcAft>
              <a:buSzPts val="3600"/>
              <a:buNone/>
              <a:defRPr/>
            </a:lvl5pPr>
            <a:lvl6pPr lvl="5">
              <a:lnSpc>
                <a:spcPct val="80000"/>
              </a:lnSpc>
              <a:spcBef>
                <a:spcPts val="0"/>
              </a:spcBef>
              <a:spcAft>
                <a:spcPts val="0"/>
              </a:spcAft>
              <a:buSzPts val="3600"/>
              <a:buNone/>
              <a:defRPr/>
            </a:lvl6pPr>
            <a:lvl7pPr lvl="6">
              <a:lnSpc>
                <a:spcPct val="80000"/>
              </a:lnSpc>
              <a:spcBef>
                <a:spcPts val="0"/>
              </a:spcBef>
              <a:spcAft>
                <a:spcPts val="0"/>
              </a:spcAft>
              <a:buSzPts val="3600"/>
              <a:buNone/>
              <a:defRPr/>
            </a:lvl7pPr>
            <a:lvl8pPr lvl="7">
              <a:lnSpc>
                <a:spcPct val="80000"/>
              </a:lnSpc>
              <a:spcBef>
                <a:spcPts val="0"/>
              </a:spcBef>
              <a:spcAft>
                <a:spcPts val="0"/>
              </a:spcAft>
              <a:buSzPts val="3600"/>
              <a:buNone/>
              <a:defRPr/>
            </a:lvl8pPr>
            <a:lvl9pPr lvl="8">
              <a:lnSpc>
                <a:spcPct val="80000"/>
              </a:lnSpc>
              <a:spcBef>
                <a:spcPts val="0"/>
              </a:spcBef>
              <a:spcAft>
                <a:spcPts val="0"/>
              </a:spcAft>
              <a:buSzPts val="3600"/>
              <a:buNone/>
              <a:defRPr/>
            </a:lvl9pPr>
          </a:lstStyle>
          <a:p/>
        </p:txBody>
      </p:sp>
      <p:sp>
        <p:nvSpPr>
          <p:cNvPr id="511" name="Google Shape;511;p57"/>
          <p:cNvSpPr txBox="1"/>
          <p:nvPr>
            <p:ph idx="3" type="subTitle"/>
          </p:nvPr>
        </p:nvSpPr>
        <p:spPr>
          <a:xfrm>
            <a:off x="1851425" y="2219100"/>
            <a:ext cx="1928400" cy="946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3600"/>
              <a:buNone/>
              <a:defRPr/>
            </a:lvl2pPr>
            <a:lvl3pPr lvl="2">
              <a:lnSpc>
                <a:spcPct val="80000"/>
              </a:lnSpc>
              <a:spcBef>
                <a:spcPts val="0"/>
              </a:spcBef>
              <a:spcAft>
                <a:spcPts val="0"/>
              </a:spcAft>
              <a:buSzPts val="3600"/>
              <a:buNone/>
              <a:defRPr/>
            </a:lvl3pPr>
            <a:lvl4pPr lvl="3">
              <a:lnSpc>
                <a:spcPct val="80000"/>
              </a:lnSpc>
              <a:spcBef>
                <a:spcPts val="0"/>
              </a:spcBef>
              <a:spcAft>
                <a:spcPts val="0"/>
              </a:spcAft>
              <a:buSzPts val="3600"/>
              <a:buNone/>
              <a:defRPr/>
            </a:lvl4pPr>
            <a:lvl5pPr lvl="4">
              <a:lnSpc>
                <a:spcPct val="80000"/>
              </a:lnSpc>
              <a:spcBef>
                <a:spcPts val="0"/>
              </a:spcBef>
              <a:spcAft>
                <a:spcPts val="0"/>
              </a:spcAft>
              <a:buSzPts val="3600"/>
              <a:buNone/>
              <a:defRPr/>
            </a:lvl5pPr>
            <a:lvl6pPr lvl="5">
              <a:lnSpc>
                <a:spcPct val="80000"/>
              </a:lnSpc>
              <a:spcBef>
                <a:spcPts val="0"/>
              </a:spcBef>
              <a:spcAft>
                <a:spcPts val="0"/>
              </a:spcAft>
              <a:buSzPts val="3600"/>
              <a:buNone/>
              <a:defRPr/>
            </a:lvl6pPr>
            <a:lvl7pPr lvl="6">
              <a:lnSpc>
                <a:spcPct val="80000"/>
              </a:lnSpc>
              <a:spcBef>
                <a:spcPts val="0"/>
              </a:spcBef>
              <a:spcAft>
                <a:spcPts val="0"/>
              </a:spcAft>
              <a:buSzPts val="3600"/>
              <a:buNone/>
              <a:defRPr/>
            </a:lvl7pPr>
            <a:lvl8pPr lvl="7">
              <a:lnSpc>
                <a:spcPct val="80000"/>
              </a:lnSpc>
              <a:spcBef>
                <a:spcPts val="0"/>
              </a:spcBef>
              <a:spcAft>
                <a:spcPts val="0"/>
              </a:spcAft>
              <a:buSzPts val="3600"/>
              <a:buNone/>
              <a:defRPr/>
            </a:lvl8pPr>
            <a:lvl9pPr lvl="8">
              <a:lnSpc>
                <a:spcPct val="80000"/>
              </a:lnSpc>
              <a:spcBef>
                <a:spcPts val="0"/>
              </a:spcBef>
              <a:spcAft>
                <a:spcPts val="0"/>
              </a:spcAft>
              <a:buSzPts val="3600"/>
              <a:buNone/>
              <a:defRPr/>
            </a:lvl9pPr>
          </a:lstStyle>
          <a:p/>
        </p:txBody>
      </p:sp>
      <p:sp>
        <p:nvSpPr>
          <p:cNvPr id="512" name="Google Shape;512;p57"/>
          <p:cNvSpPr txBox="1"/>
          <p:nvPr>
            <p:ph idx="4" type="subTitle"/>
          </p:nvPr>
        </p:nvSpPr>
        <p:spPr>
          <a:xfrm>
            <a:off x="1851425" y="3565600"/>
            <a:ext cx="1928400" cy="946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3600"/>
              <a:buNone/>
              <a:defRPr/>
            </a:lvl2pPr>
            <a:lvl3pPr lvl="2">
              <a:lnSpc>
                <a:spcPct val="80000"/>
              </a:lnSpc>
              <a:spcBef>
                <a:spcPts val="0"/>
              </a:spcBef>
              <a:spcAft>
                <a:spcPts val="0"/>
              </a:spcAft>
              <a:buSzPts val="3600"/>
              <a:buNone/>
              <a:defRPr/>
            </a:lvl3pPr>
            <a:lvl4pPr lvl="3">
              <a:lnSpc>
                <a:spcPct val="80000"/>
              </a:lnSpc>
              <a:spcBef>
                <a:spcPts val="0"/>
              </a:spcBef>
              <a:spcAft>
                <a:spcPts val="0"/>
              </a:spcAft>
              <a:buSzPts val="3600"/>
              <a:buNone/>
              <a:defRPr/>
            </a:lvl4pPr>
            <a:lvl5pPr lvl="4">
              <a:lnSpc>
                <a:spcPct val="80000"/>
              </a:lnSpc>
              <a:spcBef>
                <a:spcPts val="0"/>
              </a:spcBef>
              <a:spcAft>
                <a:spcPts val="0"/>
              </a:spcAft>
              <a:buSzPts val="3600"/>
              <a:buNone/>
              <a:defRPr/>
            </a:lvl5pPr>
            <a:lvl6pPr lvl="5">
              <a:lnSpc>
                <a:spcPct val="80000"/>
              </a:lnSpc>
              <a:spcBef>
                <a:spcPts val="0"/>
              </a:spcBef>
              <a:spcAft>
                <a:spcPts val="0"/>
              </a:spcAft>
              <a:buSzPts val="3600"/>
              <a:buNone/>
              <a:defRPr/>
            </a:lvl6pPr>
            <a:lvl7pPr lvl="6">
              <a:lnSpc>
                <a:spcPct val="80000"/>
              </a:lnSpc>
              <a:spcBef>
                <a:spcPts val="0"/>
              </a:spcBef>
              <a:spcAft>
                <a:spcPts val="0"/>
              </a:spcAft>
              <a:buSzPts val="3600"/>
              <a:buNone/>
              <a:defRPr/>
            </a:lvl7pPr>
            <a:lvl8pPr lvl="7">
              <a:lnSpc>
                <a:spcPct val="80000"/>
              </a:lnSpc>
              <a:spcBef>
                <a:spcPts val="0"/>
              </a:spcBef>
              <a:spcAft>
                <a:spcPts val="0"/>
              </a:spcAft>
              <a:buSzPts val="3600"/>
              <a:buNone/>
              <a:defRPr/>
            </a:lvl8pPr>
            <a:lvl9pPr lvl="8">
              <a:lnSpc>
                <a:spcPct val="80000"/>
              </a:lnSpc>
              <a:spcBef>
                <a:spcPts val="0"/>
              </a:spcBef>
              <a:spcAft>
                <a:spcPts val="0"/>
              </a:spcAft>
              <a:buSzPts val="3600"/>
              <a:buNone/>
              <a:defRPr/>
            </a:lvl9pPr>
          </a:lstStyle>
          <a:p/>
        </p:txBody>
      </p:sp>
      <p:sp>
        <p:nvSpPr>
          <p:cNvPr id="513" name="Google Shape;513;p57"/>
          <p:cNvSpPr txBox="1"/>
          <p:nvPr>
            <p:ph idx="5" type="body"/>
          </p:nvPr>
        </p:nvSpPr>
        <p:spPr>
          <a:xfrm>
            <a:off x="4421025" y="2204687"/>
            <a:ext cx="4460400" cy="1030200"/>
          </a:xfrm>
          <a:prstGeom prst="rect">
            <a:avLst/>
          </a:prstGeom>
        </p:spPr>
        <p:txBody>
          <a:bodyPr anchorCtr="0" anchor="t" bIns="91425" lIns="91425" spcFirstLastPara="1" rIns="91425" wrap="square" tIns="91425">
            <a:noAutofit/>
          </a:bodyPr>
          <a:lstStyle>
            <a:lvl1pPr indent="-311150" lvl="0" marL="457200">
              <a:lnSpc>
                <a:spcPct val="90000"/>
              </a:lnSpc>
              <a:spcBef>
                <a:spcPts val="0"/>
              </a:spcBef>
              <a:spcAft>
                <a:spcPts val="0"/>
              </a:spcAft>
              <a:buClr>
                <a:schemeClr val="dk1"/>
              </a:buClr>
              <a:buSzPts val="1300"/>
              <a:buChar char="●"/>
              <a:defRPr/>
            </a:lvl1pPr>
            <a:lvl2pPr indent="-311150" lvl="1" marL="914400">
              <a:lnSpc>
                <a:spcPct val="90000"/>
              </a:lnSpc>
              <a:spcBef>
                <a:spcPts val="0"/>
              </a:spcBef>
              <a:spcAft>
                <a:spcPts val="0"/>
              </a:spcAft>
              <a:buClr>
                <a:schemeClr val="dk1"/>
              </a:buClr>
              <a:buSzPts val="1300"/>
              <a:buChar char="○"/>
              <a:defRPr/>
            </a:lvl2pPr>
            <a:lvl3pPr indent="-311150" lvl="2" marL="1371600">
              <a:lnSpc>
                <a:spcPct val="90000"/>
              </a:lnSpc>
              <a:spcBef>
                <a:spcPts val="0"/>
              </a:spcBef>
              <a:spcAft>
                <a:spcPts val="0"/>
              </a:spcAft>
              <a:buClr>
                <a:schemeClr val="dk1"/>
              </a:buClr>
              <a:buSzPts val="1300"/>
              <a:buChar char="■"/>
              <a:defRPr/>
            </a:lvl3pPr>
            <a:lvl4pPr indent="-311150" lvl="3" marL="1828800">
              <a:lnSpc>
                <a:spcPct val="90000"/>
              </a:lnSpc>
              <a:spcBef>
                <a:spcPts val="0"/>
              </a:spcBef>
              <a:spcAft>
                <a:spcPts val="0"/>
              </a:spcAft>
              <a:buClr>
                <a:schemeClr val="dk1"/>
              </a:buClr>
              <a:buSzPts val="1300"/>
              <a:buChar char="●"/>
              <a:defRPr/>
            </a:lvl4pPr>
            <a:lvl5pPr indent="-311150" lvl="4" marL="2286000">
              <a:lnSpc>
                <a:spcPct val="90000"/>
              </a:lnSpc>
              <a:spcBef>
                <a:spcPts val="0"/>
              </a:spcBef>
              <a:spcAft>
                <a:spcPts val="0"/>
              </a:spcAft>
              <a:buClr>
                <a:schemeClr val="dk1"/>
              </a:buClr>
              <a:buSzPts val="1300"/>
              <a:buChar char="○"/>
              <a:defRPr/>
            </a:lvl5pPr>
            <a:lvl6pPr indent="-311150" lvl="5" marL="2743200">
              <a:lnSpc>
                <a:spcPct val="90000"/>
              </a:lnSpc>
              <a:spcBef>
                <a:spcPts val="0"/>
              </a:spcBef>
              <a:spcAft>
                <a:spcPts val="0"/>
              </a:spcAft>
              <a:buClr>
                <a:schemeClr val="dk1"/>
              </a:buClr>
              <a:buSzPts val="1300"/>
              <a:buChar char="■"/>
              <a:defRPr/>
            </a:lvl6pPr>
            <a:lvl7pPr indent="-311150" lvl="6" marL="3200400">
              <a:lnSpc>
                <a:spcPct val="90000"/>
              </a:lnSpc>
              <a:spcBef>
                <a:spcPts val="0"/>
              </a:spcBef>
              <a:spcAft>
                <a:spcPts val="0"/>
              </a:spcAft>
              <a:buClr>
                <a:schemeClr val="dk1"/>
              </a:buClr>
              <a:buSzPts val="1300"/>
              <a:buChar char="●"/>
              <a:defRPr/>
            </a:lvl7pPr>
            <a:lvl8pPr indent="-311150" lvl="7" marL="3657600">
              <a:lnSpc>
                <a:spcPct val="90000"/>
              </a:lnSpc>
              <a:spcBef>
                <a:spcPts val="0"/>
              </a:spcBef>
              <a:spcAft>
                <a:spcPts val="0"/>
              </a:spcAft>
              <a:buClr>
                <a:schemeClr val="dk1"/>
              </a:buClr>
              <a:buSzPts val="1300"/>
              <a:buChar char="○"/>
              <a:defRPr/>
            </a:lvl8pPr>
            <a:lvl9pPr indent="-311150" lvl="8" marL="4114800">
              <a:lnSpc>
                <a:spcPct val="90000"/>
              </a:lnSpc>
              <a:spcBef>
                <a:spcPts val="0"/>
              </a:spcBef>
              <a:spcAft>
                <a:spcPts val="0"/>
              </a:spcAft>
              <a:buClr>
                <a:schemeClr val="dk1"/>
              </a:buClr>
              <a:buSzPts val="1300"/>
              <a:buChar char="■"/>
              <a:defRPr/>
            </a:lvl9pPr>
          </a:lstStyle>
          <a:p/>
        </p:txBody>
      </p:sp>
      <p:sp>
        <p:nvSpPr>
          <p:cNvPr id="514" name="Google Shape;514;p57"/>
          <p:cNvSpPr txBox="1"/>
          <p:nvPr>
            <p:ph idx="6" type="body"/>
          </p:nvPr>
        </p:nvSpPr>
        <p:spPr>
          <a:xfrm>
            <a:off x="4421025" y="3523812"/>
            <a:ext cx="4460400" cy="1030200"/>
          </a:xfrm>
          <a:prstGeom prst="rect">
            <a:avLst/>
          </a:prstGeom>
        </p:spPr>
        <p:txBody>
          <a:bodyPr anchorCtr="0" anchor="t" bIns="91425" lIns="91425" spcFirstLastPara="1" rIns="91425" wrap="square" tIns="91425">
            <a:noAutofit/>
          </a:bodyPr>
          <a:lstStyle>
            <a:lvl1pPr indent="-311150" lvl="0" marL="457200">
              <a:lnSpc>
                <a:spcPct val="90000"/>
              </a:lnSpc>
              <a:spcBef>
                <a:spcPts val="0"/>
              </a:spcBef>
              <a:spcAft>
                <a:spcPts val="0"/>
              </a:spcAft>
              <a:buClr>
                <a:schemeClr val="dk1"/>
              </a:buClr>
              <a:buSzPts val="1300"/>
              <a:buChar char="●"/>
              <a:defRPr/>
            </a:lvl1pPr>
            <a:lvl2pPr indent="-311150" lvl="1" marL="914400">
              <a:lnSpc>
                <a:spcPct val="90000"/>
              </a:lnSpc>
              <a:spcBef>
                <a:spcPts val="0"/>
              </a:spcBef>
              <a:spcAft>
                <a:spcPts val="0"/>
              </a:spcAft>
              <a:buClr>
                <a:schemeClr val="dk1"/>
              </a:buClr>
              <a:buSzPts val="1300"/>
              <a:buChar char="○"/>
              <a:defRPr/>
            </a:lvl2pPr>
            <a:lvl3pPr indent="-311150" lvl="2" marL="1371600">
              <a:lnSpc>
                <a:spcPct val="90000"/>
              </a:lnSpc>
              <a:spcBef>
                <a:spcPts val="0"/>
              </a:spcBef>
              <a:spcAft>
                <a:spcPts val="0"/>
              </a:spcAft>
              <a:buClr>
                <a:schemeClr val="dk1"/>
              </a:buClr>
              <a:buSzPts val="1300"/>
              <a:buChar char="■"/>
              <a:defRPr/>
            </a:lvl3pPr>
            <a:lvl4pPr indent="-311150" lvl="3" marL="1828800">
              <a:lnSpc>
                <a:spcPct val="90000"/>
              </a:lnSpc>
              <a:spcBef>
                <a:spcPts val="0"/>
              </a:spcBef>
              <a:spcAft>
                <a:spcPts val="0"/>
              </a:spcAft>
              <a:buClr>
                <a:schemeClr val="dk1"/>
              </a:buClr>
              <a:buSzPts val="1300"/>
              <a:buChar char="●"/>
              <a:defRPr/>
            </a:lvl4pPr>
            <a:lvl5pPr indent="-311150" lvl="4" marL="2286000">
              <a:lnSpc>
                <a:spcPct val="90000"/>
              </a:lnSpc>
              <a:spcBef>
                <a:spcPts val="0"/>
              </a:spcBef>
              <a:spcAft>
                <a:spcPts val="0"/>
              </a:spcAft>
              <a:buClr>
                <a:schemeClr val="dk1"/>
              </a:buClr>
              <a:buSzPts val="1300"/>
              <a:buChar char="○"/>
              <a:defRPr/>
            </a:lvl5pPr>
            <a:lvl6pPr indent="-311150" lvl="5" marL="2743200">
              <a:lnSpc>
                <a:spcPct val="90000"/>
              </a:lnSpc>
              <a:spcBef>
                <a:spcPts val="0"/>
              </a:spcBef>
              <a:spcAft>
                <a:spcPts val="0"/>
              </a:spcAft>
              <a:buClr>
                <a:schemeClr val="dk1"/>
              </a:buClr>
              <a:buSzPts val="1300"/>
              <a:buChar char="■"/>
              <a:defRPr/>
            </a:lvl6pPr>
            <a:lvl7pPr indent="-311150" lvl="6" marL="3200400">
              <a:lnSpc>
                <a:spcPct val="90000"/>
              </a:lnSpc>
              <a:spcBef>
                <a:spcPts val="0"/>
              </a:spcBef>
              <a:spcAft>
                <a:spcPts val="0"/>
              </a:spcAft>
              <a:buClr>
                <a:schemeClr val="dk1"/>
              </a:buClr>
              <a:buSzPts val="1300"/>
              <a:buChar char="●"/>
              <a:defRPr/>
            </a:lvl7pPr>
            <a:lvl8pPr indent="-311150" lvl="7" marL="3657600">
              <a:lnSpc>
                <a:spcPct val="90000"/>
              </a:lnSpc>
              <a:spcBef>
                <a:spcPts val="0"/>
              </a:spcBef>
              <a:spcAft>
                <a:spcPts val="0"/>
              </a:spcAft>
              <a:buClr>
                <a:schemeClr val="dk1"/>
              </a:buClr>
              <a:buSzPts val="1300"/>
              <a:buChar char="○"/>
              <a:defRPr/>
            </a:lvl8pPr>
            <a:lvl9pPr indent="-311150" lvl="8" marL="4114800">
              <a:lnSpc>
                <a:spcPct val="90000"/>
              </a:lnSpc>
              <a:spcBef>
                <a:spcPts val="0"/>
              </a:spcBef>
              <a:spcAft>
                <a:spcPts val="0"/>
              </a:spcAft>
              <a:buClr>
                <a:schemeClr val="dk1"/>
              </a:buClr>
              <a:buSzPts val="1300"/>
              <a:buChar char="■"/>
              <a:defRPr/>
            </a:lvl9pPr>
          </a:lstStyle>
          <a:p/>
        </p:txBody>
      </p:sp>
      <p:sp>
        <p:nvSpPr>
          <p:cNvPr id="515" name="Google Shape;515;p57"/>
          <p:cNvSpPr txBox="1"/>
          <p:nvPr>
            <p:ph idx="7"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516" name="Google Shape;516;p57"/>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7" name="Google Shape;517;p57"/>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extLst>
    <p:ext uri="{DCECCB84-F9BA-43D5-87BE-67443E8EF086}">
      <p15:sldGuideLst>
        <p15:guide id="1" orient="horz" pos="67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thoughts and notes">
  <p:cSld name="TITLE_AND_BODY_1">
    <p:spTree>
      <p:nvGrpSpPr>
        <p:cNvPr id="518" name="Shape 518"/>
        <p:cNvGrpSpPr/>
        <p:nvPr/>
      </p:nvGrpSpPr>
      <p:grpSpPr>
        <a:xfrm>
          <a:off x="0" y="0"/>
          <a:ext cx="0" cy="0"/>
          <a:chOff x="0" y="0"/>
          <a:chExt cx="0" cy="0"/>
        </a:xfrm>
      </p:grpSpPr>
      <p:cxnSp>
        <p:nvCxnSpPr>
          <p:cNvPr id="519" name="Google Shape;519;p58"/>
          <p:cNvCxnSpPr/>
          <p:nvPr/>
        </p:nvCxnSpPr>
        <p:spPr>
          <a:xfrm rot="10800000">
            <a:off x="1746313"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520" name="Google Shape;520;p58"/>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21" name="Google Shape;521;p58"/>
          <p:cNvSpPr txBox="1"/>
          <p:nvPr>
            <p:ph idx="1" type="body"/>
          </p:nvPr>
        </p:nvSpPr>
        <p:spPr>
          <a:xfrm>
            <a:off x="1816324" y="1248234"/>
            <a:ext cx="2428500" cy="1631100"/>
          </a:xfrm>
          <a:prstGeom prst="rect">
            <a:avLst/>
          </a:prstGeom>
        </p:spPr>
        <p:txBody>
          <a:bodyPr anchorCtr="0" anchor="t" bIns="91425" lIns="91425" spcFirstLastPara="1" rIns="91425" wrap="square" tIns="91425">
            <a:noAutofit/>
          </a:bodyPr>
          <a:lstStyle>
            <a:lvl1pPr indent="-311150" lvl="0" marL="457200">
              <a:lnSpc>
                <a:spcPct val="90000"/>
              </a:lnSpc>
              <a:spcBef>
                <a:spcPts val="0"/>
              </a:spcBef>
              <a:spcAft>
                <a:spcPts val="0"/>
              </a:spcAft>
              <a:buClr>
                <a:schemeClr val="dk1"/>
              </a:buClr>
              <a:buSzPts val="1300"/>
              <a:buChar char="●"/>
              <a:defRPr/>
            </a:lvl1pPr>
            <a:lvl2pPr indent="-311150" lvl="1" marL="914400">
              <a:lnSpc>
                <a:spcPct val="90000"/>
              </a:lnSpc>
              <a:spcBef>
                <a:spcPts val="0"/>
              </a:spcBef>
              <a:spcAft>
                <a:spcPts val="0"/>
              </a:spcAft>
              <a:buClr>
                <a:schemeClr val="dk1"/>
              </a:buClr>
              <a:buSzPts val="1300"/>
              <a:buChar char="○"/>
              <a:defRPr/>
            </a:lvl2pPr>
            <a:lvl3pPr indent="-311150" lvl="2" marL="1371600">
              <a:lnSpc>
                <a:spcPct val="90000"/>
              </a:lnSpc>
              <a:spcBef>
                <a:spcPts val="0"/>
              </a:spcBef>
              <a:spcAft>
                <a:spcPts val="0"/>
              </a:spcAft>
              <a:buClr>
                <a:schemeClr val="dk1"/>
              </a:buClr>
              <a:buSzPts val="1300"/>
              <a:buChar char="■"/>
              <a:defRPr/>
            </a:lvl3pPr>
            <a:lvl4pPr indent="-311150" lvl="3" marL="1828800">
              <a:lnSpc>
                <a:spcPct val="90000"/>
              </a:lnSpc>
              <a:spcBef>
                <a:spcPts val="0"/>
              </a:spcBef>
              <a:spcAft>
                <a:spcPts val="0"/>
              </a:spcAft>
              <a:buClr>
                <a:schemeClr val="dk1"/>
              </a:buClr>
              <a:buSzPts val="1300"/>
              <a:buChar char="●"/>
              <a:defRPr/>
            </a:lvl4pPr>
            <a:lvl5pPr indent="-311150" lvl="4" marL="2286000">
              <a:lnSpc>
                <a:spcPct val="90000"/>
              </a:lnSpc>
              <a:spcBef>
                <a:spcPts val="0"/>
              </a:spcBef>
              <a:spcAft>
                <a:spcPts val="0"/>
              </a:spcAft>
              <a:buClr>
                <a:schemeClr val="dk1"/>
              </a:buClr>
              <a:buSzPts val="1300"/>
              <a:buChar char="○"/>
              <a:defRPr/>
            </a:lvl5pPr>
            <a:lvl6pPr indent="-311150" lvl="5" marL="2743200">
              <a:lnSpc>
                <a:spcPct val="90000"/>
              </a:lnSpc>
              <a:spcBef>
                <a:spcPts val="0"/>
              </a:spcBef>
              <a:spcAft>
                <a:spcPts val="0"/>
              </a:spcAft>
              <a:buClr>
                <a:schemeClr val="dk1"/>
              </a:buClr>
              <a:buSzPts val="1300"/>
              <a:buChar char="■"/>
              <a:defRPr/>
            </a:lvl6pPr>
            <a:lvl7pPr indent="-311150" lvl="6" marL="3200400">
              <a:lnSpc>
                <a:spcPct val="90000"/>
              </a:lnSpc>
              <a:spcBef>
                <a:spcPts val="0"/>
              </a:spcBef>
              <a:spcAft>
                <a:spcPts val="0"/>
              </a:spcAft>
              <a:buClr>
                <a:schemeClr val="dk1"/>
              </a:buClr>
              <a:buSzPts val="1300"/>
              <a:buChar char="●"/>
              <a:defRPr/>
            </a:lvl7pPr>
            <a:lvl8pPr indent="-311150" lvl="7" marL="3657600">
              <a:lnSpc>
                <a:spcPct val="90000"/>
              </a:lnSpc>
              <a:spcBef>
                <a:spcPts val="0"/>
              </a:spcBef>
              <a:spcAft>
                <a:spcPts val="0"/>
              </a:spcAft>
              <a:buClr>
                <a:schemeClr val="dk1"/>
              </a:buClr>
              <a:buSzPts val="1300"/>
              <a:buChar char="○"/>
              <a:defRPr/>
            </a:lvl8pPr>
            <a:lvl9pPr indent="-311150" lvl="8" marL="4114800">
              <a:lnSpc>
                <a:spcPct val="90000"/>
              </a:lnSpc>
              <a:spcBef>
                <a:spcPts val="0"/>
              </a:spcBef>
              <a:spcAft>
                <a:spcPts val="0"/>
              </a:spcAft>
              <a:buClr>
                <a:schemeClr val="dk1"/>
              </a:buClr>
              <a:buSzPts val="1300"/>
              <a:buChar char="■"/>
              <a:defRPr/>
            </a:lvl9pPr>
          </a:lstStyle>
          <a:p/>
        </p:txBody>
      </p:sp>
      <p:sp>
        <p:nvSpPr>
          <p:cNvPr id="522" name="Google Shape;522;p58"/>
          <p:cNvSpPr txBox="1"/>
          <p:nvPr>
            <p:ph idx="2" type="body"/>
          </p:nvPr>
        </p:nvSpPr>
        <p:spPr>
          <a:xfrm>
            <a:off x="1816324" y="3474321"/>
            <a:ext cx="2428500" cy="1631100"/>
          </a:xfrm>
          <a:prstGeom prst="rect">
            <a:avLst/>
          </a:prstGeom>
        </p:spPr>
        <p:txBody>
          <a:bodyPr anchorCtr="0" anchor="t" bIns="91425" lIns="91425" spcFirstLastPara="1" rIns="91425" wrap="square" tIns="91425">
            <a:noAutofit/>
          </a:bodyPr>
          <a:lstStyle>
            <a:lvl1pPr indent="-311150" lvl="0" marL="457200">
              <a:lnSpc>
                <a:spcPct val="90000"/>
              </a:lnSpc>
              <a:spcBef>
                <a:spcPts val="0"/>
              </a:spcBef>
              <a:spcAft>
                <a:spcPts val="0"/>
              </a:spcAft>
              <a:buClr>
                <a:schemeClr val="dk1"/>
              </a:buClr>
              <a:buSzPts val="1300"/>
              <a:buChar char="●"/>
              <a:defRPr/>
            </a:lvl1pPr>
            <a:lvl2pPr indent="-311150" lvl="1" marL="914400">
              <a:lnSpc>
                <a:spcPct val="90000"/>
              </a:lnSpc>
              <a:spcBef>
                <a:spcPts val="0"/>
              </a:spcBef>
              <a:spcAft>
                <a:spcPts val="0"/>
              </a:spcAft>
              <a:buClr>
                <a:schemeClr val="dk1"/>
              </a:buClr>
              <a:buSzPts val="1300"/>
              <a:buChar char="○"/>
              <a:defRPr/>
            </a:lvl2pPr>
            <a:lvl3pPr indent="-311150" lvl="2" marL="1371600">
              <a:lnSpc>
                <a:spcPct val="90000"/>
              </a:lnSpc>
              <a:spcBef>
                <a:spcPts val="0"/>
              </a:spcBef>
              <a:spcAft>
                <a:spcPts val="0"/>
              </a:spcAft>
              <a:buClr>
                <a:schemeClr val="dk1"/>
              </a:buClr>
              <a:buSzPts val="1300"/>
              <a:buChar char="■"/>
              <a:defRPr/>
            </a:lvl3pPr>
            <a:lvl4pPr indent="-311150" lvl="3" marL="1828800">
              <a:lnSpc>
                <a:spcPct val="90000"/>
              </a:lnSpc>
              <a:spcBef>
                <a:spcPts val="0"/>
              </a:spcBef>
              <a:spcAft>
                <a:spcPts val="0"/>
              </a:spcAft>
              <a:buClr>
                <a:schemeClr val="dk1"/>
              </a:buClr>
              <a:buSzPts val="1300"/>
              <a:buChar char="●"/>
              <a:defRPr/>
            </a:lvl4pPr>
            <a:lvl5pPr indent="-311150" lvl="4" marL="2286000">
              <a:lnSpc>
                <a:spcPct val="90000"/>
              </a:lnSpc>
              <a:spcBef>
                <a:spcPts val="0"/>
              </a:spcBef>
              <a:spcAft>
                <a:spcPts val="0"/>
              </a:spcAft>
              <a:buClr>
                <a:schemeClr val="dk1"/>
              </a:buClr>
              <a:buSzPts val="1300"/>
              <a:buChar char="○"/>
              <a:defRPr/>
            </a:lvl5pPr>
            <a:lvl6pPr indent="-311150" lvl="5" marL="2743200">
              <a:lnSpc>
                <a:spcPct val="90000"/>
              </a:lnSpc>
              <a:spcBef>
                <a:spcPts val="0"/>
              </a:spcBef>
              <a:spcAft>
                <a:spcPts val="0"/>
              </a:spcAft>
              <a:buClr>
                <a:schemeClr val="dk1"/>
              </a:buClr>
              <a:buSzPts val="1300"/>
              <a:buChar char="■"/>
              <a:defRPr/>
            </a:lvl6pPr>
            <a:lvl7pPr indent="-311150" lvl="6" marL="3200400">
              <a:lnSpc>
                <a:spcPct val="90000"/>
              </a:lnSpc>
              <a:spcBef>
                <a:spcPts val="0"/>
              </a:spcBef>
              <a:spcAft>
                <a:spcPts val="0"/>
              </a:spcAft>
              <a:buClr>
                <a:schemeClr val="dk1"/>
              </a:buClr>
              <a:buSzPts val="1300"/>
              <a:buChar char="●"/>
              <a:defRPr/>
            </a:lvl7pPr>
            <a:lvl8pPr indent="-311150" lvl="7" marL="3657600">
              <a:lnSpc>
                <a:spcPct val="90000"/>
              </a:lnSpc>
              <a:spcBef>
                <a:spcPts val="0"/>
              </a:spcBef>
              <a:spcAft>
                <a:spcPts val="0"/>
              </a:spcAft>
              <a:buClr>
                <a:schemeClr val="dk1"/>
              </a:buClr>
              <a:buSzPts val="1300"/>
              <a:buChar char="○"/>
              <a:defRPr/>
            </a:lvl8pPr>
            <a:lvl9pPr indent="-311150" lvl="8" marL="4114800">
              <a:lnSpc>
                <a:spcPct val="90000"/>
              </a:lnSpc>
              <a:spcBef>
                <a:spcPts val="0"/>
              </a:spcBef>
              <a:spcAft>
                <a:spcPts val="0"/>
              </a:spcAft>
              <a:buClr>
                <a:schemeClr val="dk1"/>
              </a:buClr>
              <a:buSzPts val="1300"/>
              <a:buChar char="■"/>
              <a:defRPr/>
            </a:lvl9pPr>
          </a:lstStyle>
          <a:p/>
        </p:txBody>
      </p:sp>
      <p:sp>
        <p:nvSpPr>
          <p:cNvPr id="523" name="Google Shape;523;p58"/>
          <p:cNvSpPr txBox="1"/>
          <p:nvPr>
            <p:ph idx="3"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524" name="Google Shape;524;p58"/>
          <p:cNvSpPr txBox="1"/>
          <p:nvPr>
            <p:ph idx="4" type="body"/>
          </p:nvPr>
        </p:nvSpPr>
        <p:spPr>
          <a:xfrm>
            <a:off x="4458000" y="1447600"/>
            <a:ext cx="4333800" cy="3675300"/>
          </a:xfrm>
          <a:prstGeom prst="rect">
            <a:avLst/>
          </a:prstGeom>
        </p:spPr>
        <p:txBody>
          <a:bodyPr anchorCtr="0" anchor="b" bIns="91425" lIns="91425" spcFirstLastPara="1" rIns="91425" wrap="square" tIns="91425">
            <a:noAutofit/>
          </a:bodyPr>
          <a:lstStyle>
            <a:lvl1pPr indent="-342900" lvl="0" marL="457200">
              <a:lnSpc>
                <a:spcPct val="90000"/>
              </a:lnSpc>
              <a:spcBef>
                <a:spcPts val="0"/>
              </a:spcBef>
              <a:spcAft>
                <a:spcPts val="0"/>
              </a:spcAft>
              <a:buClr>
                <a:schemeClr val="dk1"/>
              </a:buClr>
              <a:buSzPts val="1800"/>
              <a:buChar char="●"/>
              <a:defRPr sz="1800"/>
            </a:lvl1pPr>
            <a:lvl2pPr indent="-342900" lvl="1" marL="914400">
              <a:lnSpc>
                <a:spcPct val="90000"/>
              </a:lnSpc>
              <a:spcBef>
                <a:spcPts val="0"/>
              </a:spcBef>
              <a:spcAft>
                <a:spcPts val="0"/>
              </a:spcAft>
              <a:buClr>
                <a:schemeClr val="dk1"/>
              </a:buClr>
              <a:buSzPts val="1800"/>
              <a:buChar char="○"/>
              <a:defRPr sz="1800"/>
            </a:lvl2pPr>
            <a:lvl3pPr indent="-342900" lvl="2" marL="1371600">
              <a:lnSpc>
                <a:spcPct val="90000"/>
              </a:lnSpc>
              <a:spcBef>
                <a:spcPts val="0"/>
              </a:spcBef>
              <a:spcAft>
                <a:spcPts val="0"/>
              </a:spcAft>
              <a:buClr>
                <a:schemeClr val="dk1"/>
              </a:buClr>
              <a:buSzPts val="1800"/>
              <a:buChar char="■"/>
              <a:defRPr sz="1800"/>
            </a:lvl3pPr>
            <a:lvl4pPr indent="-342900" lvl="3" marL="1828800">
              <a:lnSpc>
                <a:spcPct val="90000"/>
              </a:lnSpc>
              <a:spcBef>
                <a:spcPts val="0"/>
              </a:spcBef>
              <a:spcAft>
                <a:spcPts val="0"/>
              </a:spcAft>
              <a:buClr>
                <a:schemeClr val="dk1"/>
              </a:buClr>
              <a:buSzPts val="1800"/>
              <a:buChar char="●"/>
              <a:defRPr sz="1800"/>
            </a:lvl4pPr>
            <a:lvl5pPr indent="-342900" lvl="4" marL="2286000">
              <a:lnSpc>
                <a:spcPct val="90000"/>
              </a:lnSpc>
              <a:spcBef>
                <a:spcPts val="0"/>
              </a:spcBef>
              <a:spcAft>
                <a:spcPts val="0"/>
              </a:spcAft>
              <a:buClr>
                <a:schemeClr val="dk1"/>
              </a:buClr>
              <a:buSzPts val="1800"/>
              <a:buChar char="○"/>
              <a:defRPr sz="1800"/>
            </a:lvl5pPr>
            <a:lvl6pPr indent="-342900" lvl="5" marL="2743200">
              <a:lnSpc>
                <a:spcPct val="90000"/>
              </a:lnSpc>
              <a:spcBef>
                <a:spcPts val="0"/>
              </a:spcBef>
              <a:spcAft>
                <a:spcPts val="0"/>
              </a:spcAft>
              <a:buClr>
                <a:schemeClr val="dk1"/>
              </a:buClr>
              <a:buSzPts val="1800"/>
              <a:buChar char="■"/>
              <a:defRPr sz="1800"/>
            </a:lvl6pPr>
            <a:lvl7pPr indent="-342900" lvl="6" marL="3200400">
              <a:lnSpc>
                <a:spcPct val="90000"/>
              </a:lnSpc>
              <a:spcBef>
                <a:spcPts val="0"/>
              </a:spcBef>
              <a:spcAft>
                <a:spcPts val="0"/>
              </a:spcAft>
              <a:buClr>
                <a:schemeClr val="dk1"/>
              </a:buClr>
              <a:buSzPts val="1800"/>
              <a:buChar char="●"/>
              <a:defRPr sz="1800"/>
            </a:lvl7pPr>
            <a:lvl8pPr indent="-342900" lvl="7" marL="3657600">
              <a:lnSpc>
                <a:spcPct val="90000"/>
              </a:lnSpc>
              <a:spcBef>
                <a:spcPts val="0"/>
              </a:spcBef>
              <a:spcAft>
                <a:spcPts val="0"/>
              </a:spcAft>
              <a:buClr>
                <a:schemeClr val="dk1"/>
              </a:buClr>
              <a:buSzPts val="1800"/>
              <a:buChar char="○"/>
              <a:defRPr sz="1800"/>
            </a:lvl8pPr>
            <a:lvl9pPr indent="-342900" lvl="8" marL="4114800">
              <a:lnSpc>
                <a:spcPct val="90000"/>
              </a:lnSpc>
              <a:spcBef>
                <a:spcPts val="0"/>
              </a:spcBef>
              <a:spcAft>
                <a:spcPts val="0"/>
              </a:spcAft>
              <a:buClr>
                <a:schemeClr val="dk1"/>
              </a:buClr>
              <a:buSzPts val="1800"/>
              <a:buChar char="■"/>
              <a:defRPr sz="1800"/>
            </a:lvl9pPr>
          </a:lstStyle>
          <a:p/>
        </p:txBody>
      </p:sp>
      <p:sp>
        <p:nvSpPr>
          <p:cNvPr id="525" name="Google Shape;525;p58"/>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26" name="Google Shape;526;p58"/>
          <p:cNvSpPr txBox="1"/>
          <p:nvPr>
            <p:ph idx="5"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thoughts and notes">
  <p:cSld name="CUSTOM">
    <p:spTree>
      <p:nvGrpSpPr>
        <p:cNvPr id="527" name="Shape 527"/>
        <p:cNvGrpSpPr/>
        <p:nvPr/>
      </p:nvGrpSpPr>
      <p:grpSpPr>
        <a:xfrm>
          <a:off x="0" y="0"/>
          <a:ext cx="0" cy="0"/>
          <a:chOff x="0" y="0"/>
          <a:chExt cx="0" cy="0"/>
        </a:xfrm>
      </p:grpSpPr>
      <p:cxnSp>
        <p:nvCxnSpPr>
          <p:cNvPr id="528" name="Google Shape;528;p59"/>
          <p:cNvCxnSpPr/>
          <p:nvPr/>
        </p:nvCxnSpPr>
        <p:spPr>
          <a:xfrm rot="10800000">
            <a:off x="1746313"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529" name="Google Shape;529;p59"/>
          <p:cNvCxnSpPr/>
          <p:nvPr/>
        </p:nvCxnSpPr>
        <p:spPr>
          <a:xfrm rot="10800000">
            <a:off x="43132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30" name="Google Shape;530;p59"/>
          <p:cNvSpPr/>
          <p:nvPr>
            <p:ph idx="2" type="pic"/>
          </p:nvPr>
        </p:nvSpPr>
        <p:spPr>
          <a:xfrm>
            <a:off x="4480200" y="2781641"/>
            <a:ext cx="4512000" cy="2223300"/>
          </a:xfrm>
          <a:prstGeom prst="rect">
            <a:avLst/>
          </a:prstGeom>
          <a:noFill/>
          <a:ln>
            <a:noFill/>
          </a:ln>
        </p:spPr>
      </p:sp>
      <p:sp>
        <p:nvSpPr>
          <p:cNvPr id="531" name="Google Shape;531;p59"/>
          <p:cNvSpPr txBox="1"/>
          <p:nvPr>
            <p:ph idx="1" type="body"/>
          </p:nvPr>
        </p:nvSpPr>
        <p:spPr>
          <a:xfrm>
            <a:off x="1812875" y="63925"/>
            <a:ext cx="2428500" cy="5011500"/>
          </a:xfrm>
          <a:prstGeom prst="rect">
            <a:avLst/>
          </a:prstGeom>
        </p:spPr>
        <p:txBody>
          <a:bodyPr anchorCtr="0" anchor="t" bIns="91425" lIns="91425" spcFirstLastPara="1" rIns="91425" wrap="square" tIns="91425">
            <a:noAutofit/>
          </a:bodyPr>
          <a:lstStyle>
            <a:lvl1pPr indent="-342900" lvl="0" marL="457200">
              <a:lnSpc>
                <a:spcPct val="90000"/>
              </a:lnSpc>
              <a:spcBef>
                <a:spcPts val="0"/>
              </a:spcBef>
              <a:spcAft>
                <a:spcPts val="0"/>
              </a:spcAft>
              <a:buClr>
                <a:schemeClr val="dk1"/>
              </a:buClr>
              <a:buSzPts val="1800"/>
              <a:buChar char="●"/>
              <a:defRPr sz="1800"/>
            </a:lvl1pPr>
            <a:lvl2pPr indent="-342900" lvl="1" marL="914400">
              <a:lnSpc>
                <a:spcPct val="90000"/>
              </a:lnSpc>
              <a:spcBef>
                <a:spcPts val="0"/>
              </a:spcBef>
              <a:spcAft>
                <a:spcPts val="0"/>
              </a:spcAft>
              <a:buClr>
                <a:schemeClr val="dk1"/>
              </a:buClr>
              <a:buSzPts val="1800"/>
              <a:buChar char="○"/>
              <a:defRPr sz="1800"/>
            </a:lvl2pPr>
            <a:lvl3pPr indent="-342900" lvl="2" marL="1371600">
              <a:lnSpc>
                <a:spcPct val="90000"/>
              </a:lnSpc>
              <a:spcBef>
                <a:spcPts val="0"/>
              </a:spcBef>
              <a:spcAft>
                <a:spcPts val="0"/>
              </a:spcAft>
              <a:buClr>
                <a:schemeClr val="dk1"/>
              </a:buClr>
              <a:buSzPts val="1800"/>
              <a:buChar char="■"/>
              <a:defRPr sz="1800"/>
            </a:lvl3pPr>
            <a:lvl4pPr indent="-342900" lvl="3" marL="1828800">
              <a:lnSpc>
                <a:spcPct val="90000"/>
              </a:lnSpc>
              <a:spcBef>
                <a:spcPts val="0"/>
              </a:spcBef>
              <a:spcAft>
                <a:spcPts val="0"/>
              </a:spcAft>
              <a:buClr>
                <a:schemeClr val="dk1"/>
              </a:buClr>
              <a:buSzPts val="1800"/>
              <a:buChar char="●"/>
              <a:defRPr sz="1800"/>
            </a:lvl4pPr>
            <a:lvl5pPr indent="-342900" lvl="4" marL="2286000">
              <a:lnSpc>
                <a:spcPct val="90000"/>
              </a:lnSpc>
              <a:spcBef>
                <a:spcPts val="0"/>
              </a:spcBef>
              <a:spcAft>
                <a:spcPts val="0"/>
              </a:spcAft>
              <a:buClr>
                <a:schemeClr val="dk1"/>
              </a:buClr>
              <a:buSzPts val="1800"/>
              <a:buChar char="○"/>
              <a:defRPr sz="1800"/>
            </a:lvl5pPr>
            <a:lvl6pPr indent="-342900" lvl="5" marL="2743200">
              <a:lnSpc>
                <a:spcPct val="90000"/>
              </a:lnSpc>
              <a:spcBef>
                <a:spcPts val="0"/>
              </a:spcBef>
              <a:spcAft>
                <a:spcPts val="0"/>
              </a:spcAft>
              <a:buClr>
                <a:schemeClr val="dk1"/>
              </a:buClr>
              <a:buSzPts val="1800"/>
              <a:buChar char="■"/>
              <a:defRPr sz="1800"/>
            </a:lvl6pPr>
            <a:lvl7pPr indent="-342900" lvl="6" marL="3200400">
              <a:lnSpc>
                <a:spcPct val="90000"/>
              </a:lnSpc>
              <a:spcBef>
                <a:spcPts val="0"/>
              </a:spcBef>
              <a:spcAft>
                <a:spcPts val="0"/>
              </a:spcAft>
              <a:buClr>
                <a:schemeClr val="dk1"/>
              </a:buClr>
              <a:buSzPts val="1800"/>
              <a:buChar char="●"/>
              <a:defRPr sz="1800"/>
            </a:lvl7pPr>
            <a:lvl8pPr indent="-342900" lvl="7" marL="3657600">
              <a:lnSpc>
                <a:spcPct val="90000"/>
              </a:lnSpc>
              <a:spcBef>
                <a:spcPts val="0"/>
              </a:spcBef>
              <a:spcAft>
                <a:spcPts val="0"/>
              </a:spcAft>
              <a:buClr>
                <a:schemeClr val="dk1"/>
              </a:buClr>
              <a:buSzPts val="1800"/>
              <a:buChar char="○"/>
              <a:defRPr sz="1800"/>
            </a:lvl8pPr>
            <a:lvl9pPr indent="-342900" lvl="8" marL="4114800">
              <a:lnSpc>
                <a:spcPct val="90000"/>
              </a:lnSpc>
              <a:spcBef>
                <a:spcPts val="0"/>
              </a:spcBef>
              <a:spcAft>
                <a:spcPts val="0"/>
              </a:spcAft>
              <a:buClr>
                <a:schemeClr val="dk1"/>
              </a:buClr>
              <a:buSzPts val="1800"/>
              <a:buChar char="■"/>
              <a:defRPr sz="1800"/>
            </a:lvl9pPr>
          </a:lstStyle>
          <a:p/>
        </p:txBody>
      </p:sp>
      <p:sp>
        <p:nvSpPr>
          <p:cNvPr id="532" name="Google Shape;532;p59"/>
          <p:cNvSpPr txBox="1"/>
          <p:nvPr>
            <p:ph idx="3" type="body"/>
          </p:nvPr>
        </p:nvSpPr>
        <p:spPr>
          <a:xfrm>
            <a:off x="4425775" y="261030"/>
            <a:ext cx="2047500" cy="163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Char char="●"/>
              <a:defRPr sz="900"/>
            </a:lvl1pPr>
            <a:lvl2pPr indent="-285750" lvl="1" marL="914400">
              <a:spcBef>
                <a:spcPts val="0"/>
              </a:spcBef>
              <a:spcAft>
                <a:spcPts val="0"/>
              </a:spcAft>
              <a:buClr>
                <a:schemeClr val="dk1"/>
              </a:buClr>
              <a:buSzPts val="900"/>
              <a:buChar char="○"/>
              <a:defRPr sz="900"/>
            </a:lvl2pPr>
            <a:lvl3pPr indent="-285750" lvl="2" marL="1371600">
              <a:spcBef>
                <a:spcPts val="0"/>
              </a:spcBef>
              <a:spcAft>
                <a:spcPts val="0"/>
              </a:spcAft>
              <a:buClr>
                <a:schemeClr val="dk1"/>
              </a:buClr>
              <a:buSzPts val="900"/>
              <a:buChar char="■"/>
              <a:defRPr sz="900"/>
            </a:lvl3pPr>
            <a:lvl4pPr indent="-285750" lvl="3" marL="1828800">
              <a:spcBef>
                <a:spcPts val="0"/>
              </a:spcBef>
              <a:spcAft>
                <a:spcPts val="0"/>
              </a:spcAft>
              <a:buClr>
                <a:schemeClr val="dk1"/>
              </a:buClr>
              <a:buSzPts val="900"/>
              <a:buChar char="●"/>
              <a:defRPr sz="900"/>
            </a:lvl4pPr>
            <a:lvl5pPr indent="-285750" lvl="4" marL="2286000">
              <a:spcBef>
                <a:spcPts val="0"/>
              </a:spcBef>
              <a:spcAft>
                <a:spcPts val="0"/>
              </a:spcAft>
              <a:buClr>
                <a:schemeClr val="dk1"/>
              </a:buClr>
              <a:buSzPts val="900"/>
              <a:buChar char="○"/>
              <a:defRPr sz="900"/>
            </a:lvl5pPr>
            <a:lvl6pPr indent="-285750" lvl="5" marL="2743200">
              <a:spcBef>
                <a:spcPts val="0"/>
              </a:spcBef>
              <a:spcAft>
                <a:spcPts val="0"/>
              </a:spcAft>
              <a:buClr>
                <a:schemeClr val="dk1"/>
              </a:buClr>
              <a:buSzPts val="900"/>
              <a:buChar char="■"/>
              <a:defRPr sz="900"/>
            </a:lvl6pPr>
            <a:lvl7pPr indent="-285750" lvl="6" marL="3200400">
              <a:spcBef>
                <a:spcPts val="0"/>
              </a:spcBef>
              <a:spcAft>
                <a:spcPts val="0"/>
              </a:spcAft>
              <a:buClr>
                <a:schemeClr val="dk1"/>
              </a:buClr>
              <a:buSzPts val="900"/>
              <a:buChar char="●"/>
              <a:defRPr sz="900"/>
            </a:lvl7pPr>
            <a:lvl8pPr indent="-285750" lvl="7" marL="3657600">
              <a:spcBef>
                <a:spcPts val="0"/>
              </a:spcBef>
              <a:spcAft>
                <a:spcPts val="0"/>
              </a:spcAft>
              <a:buClr>
                <a:schemeClr val="dk1"/>
              </a:buClr>
              <a:buSzPts val="900"/>
              <a:buChar char="○"/>
              <a:defRPr sz="900"/>
            </a:lvl8pPr>
            <a:lvl9pPr indent="-285750" lvl="8" marL="4114800">
              <a:spcBef>
                <a:spcPts val="0"/>
              </a:spcBef>
              <a:spcAft>
                <a:spcPts val="0"/>
              </a:spcAft>
              <a:buClr>
                <a:schemeClr val="dk1"/>
              </a:buClr>
              <a:buSzPts val="900"/>
              <a:buChar char="■"/>
              <a:defRPr sz="900"/>
            </a:lvl9pPr>
          </a:lstStyle>
          <a:p/>
        </p:txBody>
      </p:sp>
      <p:sp>
        <p:nvSpPr>
          <p:cNvPr id="533" name="Google Shape;533;p59"/>
          <p:cNvSpPr txBox="1"/>
          <p:nvPr>
            <p:ph idx="4" type="body"/>
          </p:nvPr>
        </p:nvSpPr>
        <p:spPr>
          <a:xfrm>
            <a:off x="4425775" y="49900"/>
            <a:ext cx="2047500" cy="3075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534" name="Google Shape;534;p59"/>
          <p:cNvSpPr txBox="1"/>
          <p:nvPr>
            <p:ph idx="5" type="body"/>
          </p:nvPr>
        </p:nvSpPr>
        <p:spPr>
          <a:xfrm>
            <a:off x="6677959" y="261030"/>
            <a:ext cx="2047500" cy="163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Char char="●"/>
              <a:defRPr sz="900"/>
            </a:lvl1pPr>
            <a:lvl2pPr indent="-285750" lvl="1" marL="914400">
              <a:spcBef>
                <a:spcPts val="0"/>
              </a:spcBef>
              <a:spcAft>
                <a:spcPts val="0"/>
              </a:spcAft>
              <a:buClr>
                <a:schemeClr val="dk1"/>
              </a:buClr>
              <a:buSzPts val="900"/>
              <a:buChar char="○"/>
              <a:defRPr sz="900"/>
            </a:lvl2pPr>
            <a:lvl3pPr indent="-285750" lvl="2" marL="1371600">
              <a:spcBef>
                <a:spcPts val="0"/>
              </a:spcBef>
              <a:spcAft>
                <a:spcPts val="0"/>
              </a:spcAft>
              <a:buClr>
                <a:schemeClr val="dk1"/>
              </a:buClr>
              <a:buSzPts val="900"/>
              <a:buChar char="■"/>
              <a:defRPr sz="900"/>
            </a:lvl3pPr>
            <a:lvl4pPr indent="-285750" lvl="3" marL="1828800">
              <a:spcBef>
                <a:spcPts val="0"/>
              </a:spcBef>
              <a:spcAft>
                <a:spcPts val="0"/>
              </a:spcAft>
              <a:buClr>
                <a:schemeClr val="dk1"/>
              </a:buClr>
              <a:buSzPts val="900"/>
              <a:buChar char="●"/>
              <a:defRPr sz="900"/>
            </a:lvl4pPr>
            <a:lvl5pPr indent="-285750" lvl="4" marL="2286000">
              <a:spcBef>
                <a:spcPts val="0"/>
              </a:spcBef>
              <a:spcAft>
                <a:spcPts val="0"/>
              </a:spcAft>
              <a:buClr>
                <a:schemeClr val="dk1"/>
              </a:buClr>
              <a:buSzPts val="900"/>
              <a:buChar char="○"/>
              <a:defRPr sz="900"/>
            </a:lvl5pPr>
            <a:lvl6pPr indent="-285750" lvl="5" marL="2743200">
              <a:spcBef>
                <a:spcPts val="0"/>
              </a:spcBef>
              <a:spcAft>
                <a:spcPts val="0"/>
              </a:spcAft>
              <a:buClr>
                <a:schemeClr val="dk1"/>
              </a:buClr>
              <a:buSzPts val="900"/>
              <a:buChar char="■"/>
              <a:defRPr sz="900"/>
            </a:lvl6pPr>
            <a:lvl7pPr indent="-285750" lvl="6" marL="3200400">
              <a:spcBef>
                <a:spcPts val="0"/>
              </a:spcBef>
              <a:spcAft>
                <a:spcPts val="0"/>
              </a:spcAft>
              <a:buClr>
                <a:schemeClr val="dk1"/>
              </a:buClr>
              <a:buSzPts val="900"/>
              <a:buChar char="●"/>
              <a:defRPr sz="900"/>
            </a:lvl7pPr>
            <a:lvl8pPr indent="-285750" lvl="7" marL="3657600">
              <a:spcBef>
                <a:spcPts val="0"/>
              </a:spcBef>
              <a:spcAft>
                <a:spcPts val="0"/>
              </a:spcAft>
              <a:buClr>
                <a:schemeClr val="dk1"/>
              </a:buClr>
              <a:buSzPts val="900"/>
              <a:buChar char="○"/>
              <a:defRPr sz="900"/>
            </a:lvl8pPr>
            <a:lvl9pPr indent="-285750" lvl="8" marL="4114800">
              <a:spcBef>
                <a:spcPts val="0"/>
              </a:spcBef>
              <a:spcAft>
                <a:spcPts val="0"/>
              </a:spcAft>
              <a:buClr>
                <a:schemeClr val="dk1"/>
              </a:buClr>
              <a:buSzPts val="900"/>
              <a:buChar char="■"/>
              <a:defRPr sz="900"/>
            </a:lvl9pPr>
          </a:lstStyle>
          <a:p/>
        </p:txBody>
      </p:sp>
      <p:sp>
        <p:nvSpPr>
          <p:cNvPr id="535" name="Google Shape;535;p59"/>
          <p:cNvSpPr txBox="1"/>
          <p:nvPr>
            <p:ph idx="6" type="body"/>
          </p:nvPr>
        </p:nvSpPr>
        <p:spPr>
          <a:xfrm>
            <a:off x="6677959" y="49900"/>
            <a:ext cx="2047500" cy="3075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1pPr>
            <a:lvl2pPr indent="-285750" lvl="1" marL="914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2pPr>
            <a:lvl3pPr indent="-285750" lvl="2" marL="1371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3pPr>
            <a:lvl4pPr indent="-285750" lvl="3" marL="1828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4pPr>
            <a:lvl5pPr indent="-285750" lvl="4" marL="22860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5pPr>
            <a:lvl6pPr indent="-285750" lvl="5" marL="27432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6pPr>
            <a:lvl7pPr indent="-285750" lvl="6" marL="32004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7pPr>
            <a:lvl8pPr indent="-285750" lvl="7" marL="36576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8pPr>
            <a:lvl9pPr indent="-285750" lvl="8" marL="4114800">
              <a:spcBef>
                <a:spcPts val="0"/>
              </a:spcBef>
              <a:spcAft>
                <a:spcPts val="0"/>
              </a:spcAft>
              <a:buClr>
                <a:schemeClr val="dk1"/>
              </a:buClr>
              <a:buSzPts val="900"/>
              <a:buFont typeface="Helvetica Neue"/>
              <a:buChar char="■"/>
              <a:defRPr b="1" sz="900">
                <a:latin typeface="Helvetica Neue"/>
                <a:ea typeface="Helvetica Neue"/>
                <a:cs typeface="Helvetica Neue"/>
                <a:sym typeface="Helvetica Neue"/>
              </a:defRPr>
            </a:lvl9pPr>
          </a:lstStyle>
          <a:p/>
        </p:txBody>
      </p:sp>
      <p:sp>
        <p:nvSpPr>
          <p:cNvPr id="536" name="Google Shape;536;p59"/>
          <p:cNvSpPr txBox="1"/>
          <p:nvPr>
            <p:ph idx="7" type="body"/>
          </p:nvPr>
        </p:nvSpPr>
        <p:spPr>
          <a:xfrm>
            <a:off x="71768" y="4769989"/>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
        <p:nvSpPr>
          <p:cNvPr id="537" name="Google Shape;537;p59"/>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8" name="Google Shape;538;p59"/>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1pPr>
            <a:lvl2pPr indent="-311150" lvl="1" marL="914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2pPr>
            <a:lvl3pPr indent="-311150" lvl="2" marL="1371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3pPr>
            <a:lvl4pPr indent="-311150" lvl="3" marL="1828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4pPr>
            <a:lvl5pPr indent="-311150" lvl="4" marL="22860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5pPr>
            <a:lvl6pPr indent="-311150" lvl="5" marL="27432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6pPr>
            <a:lvl7pPr indent="-311150" lvl="6" marL="32004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7pPr>
            <a:lvl8pPr indent="-311150" lvl="7" marL="36576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8pPr>
            <a:lvl9pPr indent="-311150" lvl="8" marL="4114800">
              <a:lnSpc>
                <a:spcPct val="80000"/>
              </a:lnSpc>
              <a:spcBef>
                <a:spcPts val="0"/>
              </a:spcBef>
              <a:spcAft>
                <a:spcPts val="0"/>
              </a:spcAft>
              <a:buClr>
                <a:schemeClr val="dk1"/>
              </a:buClr>
              <a:buSzPts val="1300"/>
              <a:buFont typeface="Helvetica Neue"/>
              <a:buChar char="■"/>
              <a:defRPr>
                <a:latin typeface="Helvetica Neue"/>
                <a:ea typeface="Helvetica Neue"/>
                <a:cs typeface="Helvetica Neue"/>
                <a:sym typeface="Helvetica Neu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
    <p:bg>
      <p:bgPr>
        <a:solidFill>
          <a:schemeClr val="lt2"/>
        </a:solidFill>
      </p:bgPr>
    </p:bg>
    <p:spTree>
      <p:nvGrpSpPr>
        <p:cNvPr id="539" name="Shape 539"/>
        <p:cNvGrpSpPr/>
        <p:nvPr/>
      </p:nvGrpSpPr>
      <p:grpSpPr>
        <a:xfrm>
          <a:off x="0" y="0"/>
          <a:ext cx="0" cy="0"/>
          <a:chOff x="0" y="0"/>
          <a:chExt cx="0" cy="0"/>
        </a:xfrm>
      </p:grpSpPr>
      <p:cxnSp>
        <p:nvCxnSpPr>
          <p:cNvPr id="540" name="Google Shape;540;p60"/>
          <p:cNvCxnSpPr/>
          <p:nvPr/>
        </p:nvCxnSpPr>
        <p:spPr>
          <a:xfrm rot="10800000">
            <a:off x="4313279" y="66000"/>
            <a:ext cx="0" cy="5011500"/>
          </a:xfrm>
          <a:prstGeom prst="straightConnector1">
            <a:avLst/>
          </a:prstGeom>
          <a:noFill/>
          <a:ln cap="flat" cmpd="sng" w="19050">
            <a:solidFill>
              <a:schemeClr val="dk2"/>
            </a:solidFill>
            <a:prstDash val="solid"/>
            <a:round/>
            <a:headEnd len="med" w="med" type="none"/>
            <a:tailEnd len="med" w="med" type="none"/>
          </a:ln>
        </p:spPr>
      </p:cxnSp>
      <p:sp>
        <p:nvSpPr>
          <p:cNvPr id="541" name="Google Shape;541;p60"/>
          <p:cNvSpPr txBox="1"/>
          <p:nvPr>
            <p:ph type="title"/>
          </p:nvPr>
        </p:nvSpPr>
        <p:spPr>
          <a:xfrm>
            <a:off x="4430121" y="-16450"/>
            <a:ext cx="4630500" cy="26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
        <p:nvSpPr>
          <p:cNvPr id="542" name="Google Shape;542;p60"/>
          <p:cNvSpPr txBox="1"/>
          <p:nvPr>
            <p:ph idx="1" type="body"/>
          </p:nvPr>
        </p:nvSpPr>
        <p:spPr>
          <a:xfrm>
            <a:off x="4447610" y="4714950"/>
            <a:ext cx="1828500" cy="338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543" name="Google Shape;543;p60"/>
          <p:cNvSpPr txBox="1"/>
          <p:nvPr>
            <p:ph idx="2" type="body"/>
          </p:nvPr>
        </p:nvSpPr>
        <p:spPr>
          <a:xfrm>
            <a:off x="7208180" y="4714950"/>
            <a:ext cx="1828500" cy="338400"/>
          </a:xfrm>
          <a:prstGeom prst="rect">
            <a:avLst/>
          </a:prstGeom>
        </p:spPr>
        <p:txBody>
          <a:bodyPr anchorCtr="0" anchor="t" bIns="91425" lIns="91425" spcFirstLastPara="1" rIns="91425" wrap="square" tIns="91425">
            <a:noAutofit/>
          </a:bodyPr>
          <a:lstStyle>
            <a:lvl1pPr indent="-311150" lvl="0" marL="4572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lgn="r">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544" name="Google Shape;544;p60"/>
          <p:cNvSpPr/>
          <p:nvPr>
            <p:ph idx="3" type="pic"/>
          </p:nvPr>
        </p:nvSpPr>
        <p:spPr>
          <a:xfrm>
            <a:off x="118850" y="109450"/>
            <a:ext cx="4058400" cy="4870800"/>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
    <p:spTree>
      <p:nvGrpSpPr>
        <p:cNvPr id="545" name="Shape 5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_1">
    <p:bg>
      <p:bgPr>
        <a:solidFill>
          <a:schemeClr val="lt2"/>
        </a:solidFill>
      </p:bgPr>
    </p:bg>
    <p:spTree>
      <p:nvGrpSpPr>
        <p:cNvPr id="546" name="Shape 546"/>
        <p:cNvGrpSpPr/>
        <p:nvPr/>
      </p:nvGrpSpPr>
      <p:grpSpPr>
        <a:xfrm>
          <a:off x="0" y="0"/>
          <a:ext cx="0" cy="0"/>
          <a:chOff x="0" y="0"/>
          <a:chExt cx="0" cy="0"/>
        </a:xfrm>
      </p:grpSpPr>
      <p:sp>
        <p:nvSpPr>
          <p:cNvPr id="547" name="Google Shape;547;p62"/>
          <p:cNvSpPr txBox="1"/>
          <p:nvPr>
            <p:ph type="title"/>
          </p:nvPr>
        </p:nvSpPr>
        <p:spPr>
          <a:xfrm>
            <a:off x="73150" y="-16450"/>
            <a:ext cx="5203500" cy="281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
        <p:nvSpPr>
          <p:cNvPr id="548" name="Google Shape;548;p62"/>
          <p:cNvSpPr txBox="1"/>
          <p:nvPr>
            <p:ph idx="1" type="subTitle"/>
          </p:nvPr>
        </p:nvSpPr>
        <p:spPr>
          <a:xfrm>
            <a:off x="73150" y="4099225"/>
            <a:ext cx="4717800" cy="9468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2"/>
              </a:buClr>
              <a:buSzPts val="3600"/>
              <a:buNone/>
              <a:defRPr>
                <a:solidFill>
                  <a:schemeClr val="dk2"/>
                </a:solidFill>
              </a:defRPr>
            </a:lvl1pPr>
            <a:lvl2pPr lvl="1">
              <a:lnSpc>
                <a:spcPct val="80000"/>
              </a:lnSpc>
              <a:spcBef>
                <a:spcPts val="0"/>
              </a:spcBef>
              <a:spcAft>
                <a:spcPts val="0"/>
              </a:spcAft>
              <a:buClr>
                <a:schemeClr val="dk2"/>
              </a:buClr>
              <a:buSzPts val="3600"/>
              <a:buNone/>
              <a:defRPr>
                <a:solidFill>
                  <a:schemeClr val="dk2"/>
                </a:solidFill>
              </a:defRPr>
            </a:lvl2pPr>
            <a:lvl3pPr lvl="2">
              <a:lnSpc>
                <a:spcPct val="80000"/>
              </a:lnSpc>
              <a:spcBef>
                <a:spcPts val="0"/>
              </a:spcBef>
              <a:spcAft>
                <a:spcPts val="0"/>
              </a:spcAft>
              <a:buClr>
                <a:schemeClr val="dk2"/>
              </a:buClr>
              <a:buSzPts val="3600"/>
              <a:buNone/>
              <a:defRPr>
                <a:solidFill>
                  <a:schemeClr val="dk2"/>
                </a:solidFill>
              </a:defRPr>
            </a:lvl3pPr>
            <a:lvl4pPr lvl="3">
              <a:lnSpc>
                <a:spcPct val="80000"/>
              </a:lnSpc>
              <a:spcBef>
                <a:spcPts val="0"/>
              </a:spcBef>
              <a:spcAft>
                <a:spcPts val="0"/>
              </a:spcAft>
              <a:buClr>
                <a:schemeClr val="dk2"/>
              </a:buClr>
              <a:buSzPts val="3600"/>
              <a:buNone/>
              <a:defRPr>
                <a:solidFill>
                  <a:schemeClr val="dk2"/>
                </a:solidFill>
              </a:defRPr>
            </a:lvl4pPr>
            <a:lvl5pPr lvl="4">
              <a:lnSpc>
                <a:spcPct val="80000"/>
              </a:lnSpc>
              <a:spcBef>
                <a:spcPts val="0"/>
              </a:spcBef>
              <a:spcAft>
                <a:spcPts val="0"/>
              </a:spcAft>
              <a:buClr>
                <a:schemeClr val="dk2"/>
              </a:buClr>
              <a:buSzPts val="3600"/>
              <a:buNone/>
              <a:defRPr>
                <a:solidFill>
                  <a:schemeClr val="dk2"/>
                </a:solidFill>
              </a:defRPr>
            </a:lvl5pPr>
            <a:lvl6pPr lvl="5">
              <a:lnSpc>
                <a:spcPct val="80000"/>
              </a:lnSpc>
              <a:spcBef>
                <a:spcPts val="0"/>
              </a:spcBef>
              <a:spcAft>
                <a:spcPts val="0"/>
              </a:spcAft>
              <a:buClr>
                <a:schemeClr val="dk2"/>
              </a:buClr>
              <a:buSzPts val="3600"/>
              <a:buNone/>
              <a:defRPr>
                <a:solidFill>
                  <a:schemeClr val="dk2"/>
                </a:solidFill>
              </a:defRPr>
            </a:lvl6pPr>
            <a:lvl7pPr lvl="6">
              <a:lnSpc>
                <a:spcPct val="80000"/>
              </a:lnSpc>
              <a:spcBef>
                <a:spcPts val="0"/>
              </a:spcBef>
              <a:spcAft>
                <a:spcPts val="0"/>
              </a:spcAft>
              <a:buClr>
                <a:schemeClr val="dk2"/>
              </a:buClr>
              <a:buSzPts val="3600"/>
              <a:buNone/>
              <a:defRPr>
                <a:solidFill>
                  <a:schemeClr val="dk2"/>
                </a:solidFill>
              </a:defRPr>
            </a:lvl7pPr>
            <a:lvl8pPr lvl="7">
              <a:lnSpc>
                <a:spcPct val="80000"/>
              </a:lnSpc>
              <a:spcBef>
                <a:spcPts val="0"/>
              </a:spcBef>
              <a:spcAft>
                <a:spcPts val="0"/>
              </a:spcAft>
              <a:buClr>
                <a:schemeClr val="dk2"/>
              </a:buClr>
              <a:buSzPts val="3600"/>
              <a:buNone/>
              <a:defRPr>
                <a:solidFill>
                  <a:schemeClr val="dk2"/>
                </a:solidFill>
              </a:defRPr>
            </a:lvl8pPr>
            <a:lvl9pPr lvl="8">
              <a:lnSpc>
                <a:spcPct val="80000"/>
              </a:lnSpc>
              <a:spcBef>
                <a:spcPts val="0"/>
              </a:spcBef>
              <a:spcAft>
                <a:spcPts val="0"/>
              </a:spcAft>
              <a:buClr>
                <a:schemeClr val="dk2"/>
              </a:buClr>
              <a:buSzPts val="3600"/>
              <a:buNone/>
              <a:defRPr>
                <a:solidFill>
                  <a:schemeClr val="dk2"/>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1">
    <p:bg>
      <p:bgPr>
        <a:solidFill>
          <a:schemeClr val="lt2"/>
        </a:solidFill>
      </p:bgPr>
    </p:bg>
    <p:spTree>
      <p:nvGrpSpPr>
        <p:cNvPr id="549" name="Shape 549"/>
        <p:cNvGrpSpPr/>
        <p:nvPr/>
      </p:nvGrpSpPr>
      <p:grpSpPr>
        <a:xfrm>
          <a:off x="0" y="0"/>
          <a:ext cx="0" cy="0"/>
          <a:chOff x="0" y="0"/>
          <a:chExt cx="0" cy="0"/>
        </a:xfrm>
      </p:grpSpPr>
      <p:sp>
        <p:nvSpPr>
          <p:cNvPr id="550" name="Google Shape;550;p63"/>
          <p:cNvSpPr txBox="1"/>
          <p:nvPr>
            <p:ph type="title"/>
          </p:nvPr>
        </p:nvSpPr>
        <p:spPr>
          <a:xfrm>
            <a:off x="73146" y="-16450"/>
            <a:ext cx="4630500" cy="26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2_3">
    <p:spTree>
      <p:nvGrpSpPr>
        <p:cNvPr id="551" name="Shape 551"/>
        <p:cNvGrpSpPr/>
        <p:nvPr/>
      </p:nvGrpSpPr>
      <p:grpSpPr>
        <a:xfrm>
          <a:off x="0" y="0"/>
          <a:ext cx="0" cy="0"/>
          <a:chOff x="0" y="0"/>
          <a:chExt cx="0" cy="0"/>
        </a:xfrm>
      </p:grpSpPr>
      <p:sp>
        <p:nvSpPr>
          <p:cNvPr id="552" name="Google Shape;552;p64"/>
          <p:cNvSpPr txBox="1"/>
          <p:nvPr>
            <p:ph idx="1" type="body"/>
          </p:nvPr>
        </p:nvSpPr>
        <p:spPr>
          <a:xfrm>
            <a:off x="73150" y="1889025"/>
            <a:ext cx="5068800" cy="17127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553" name="Google Shape;553;p64"/>
          <p:cNvSpPr txBox="1"/>
          <p:nvPr>
            <p:ph type="title"/>
          </p:nvPr>
        </p:nvSpPr>
        <p:spPr>
          <a:xfrm>
            <a:off x="73150" y="-16450"/>
            <a:ext cx="5068800" cy="1670700"/>
          </a:xfrm>
          <a:prstGeom prst="rect">
            <a:avLst/>
          </a:prstGeom>
        </p:spPr>
        <p:txBody>
          <a:bodyPr anchorCtr="0" anchor="t" bIns="91425" lIns="91425" spcFirstLastPara="1" rIns="91425" wrap="square" tIns="91425">
            <a:noAutofit/>
          </a:bodyPr>
          <a:lstStyle>
            <a:lvl1pPr lvl="0">
              <a:spcBef>
                <a:spcPts val="0"/>
              </a:spcBef>
              <a:spcAft>
                <a:spcPts val="0"/>
              </a:spcAft>
              <a:buSzPts val="65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p:txBody>
      </p:sp>
    </p:spTree>
  </p:cSld>
  <p:clrMapOvr>
    <a:masterClrMapping/>
  </p:clrMapOvr>
  <p:extLst>
    <p:ext uri="{DCECCB84-F9BA-43D5-87BE-67443E8EF086}">
      <p15:sldGuideLst>
        <p15:guide id="1" orient="horz" pos="1190">
          <p15:clr>
            <a:srgbClr val="E46962"/>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BODY_4_1_1_1">
    <p:spTree>
      <p:nvGrpSpPr>
        <p:cNvPr id="554" name="Shape 554"/>
        <p:cNvGrpSpPr/>
        <p:nvPr/>
      </p:nvGrpSpPr>
      <p:grpSpPr>
        <a:xfrm>
          <a:off x="0" y="0"/>
          <a:ext cx="0" cy="0"/>
          <a:chOff x="0" y="0"/>
          <a:chExt cx="0" cy="0"/>
        </a:xfrm>
      </p:grpSpPr>
      <p:cxnSp>
        <p:nvCxnSpPr>
          <p:cNvPr id="555" name="Google Shape;555;p65"/>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556" name="Google Shape;556;p65"/>
          <p:cNvCxnSpPr/>
          <p:nvPr/>
        </p:nvCxnSpPr>
        <p:spPr>
          <a:xfrm rot="10800000">
            <a:off x="5815504"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57" name="Google Shape;557;p65"/>
          <p:cNvSpPr txBox="1"/>
          <p:nvPr>
            <p:ph idx="1" type="body"/>
          </p:nvPr>
        </p:nvSpPr>
        <p:spPr>
          <a:xfrm>
            <a:off x="6057350" y="56250"/>
            <a:ext cx="2807100" cy="49242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558" name="Google Shape;558;p65"/>
          <p:cNvSpPr txBox="1"/>
          <p:nvPr>
            <p:ph type="title"/>
          </p:nvPr>
        </p:nvSpPr>
        <p:spPr>
          <a:xfrm>
            <a:off x="73225" y="41875"/>
            <a:ext cx="2426400" cy="1631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59" name="Google Shape;559;p65"/>
          <p:cNvSpPr txBox="1"/>
          <p:nvPr>
            <p:ph idx="2" type="body"/>
          </p:nvPr>
        </p:nvSpPr>
        <p:spPr>
          <a:xfrm>
            <a:off x="2766550" y="56250"/>
            <a:ext cx="2807100" cy="49242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1_2">
    <p:bg>
      <p:bgPr>
        <a:solidFill>
          <a:schemeClr val="lt2"/>
        </a:solidFill>
      </p:bgPr>
    </p:bg>
    <p:spTree>
      <p:nvGrpSpPr>
        <p:cNvPr id="560" name="Shape 560"/>
        <p:cNvGrpSpPr/>
        <p:nvPr/>
      </p:nvGrpSpPr>
      <p:grpSpPr>
        <a:xfrm>
          <a:off x="0" y="0"/>
          <a:ext cx="0" cy="0"/>
          <a:chOff x="0" y="0"/>
          <a:chExt cx="0" cy="0"/>
        </a:xfrm>
      </p:grpSpPr>
      <p:sp>
        <p:nvSpPr>
          <p:cNvPr id="561" name="Google Shape;561;p66"/>
          <p:cNvSpPr txBox="1"/>
          <p:nvPr>
            <p:ph type="title"/>
          </p:nvPr>
        </p:nvSpPr>
        <p:spPr>
          <a:xfrm>
            <a:off x="73150" y="2502300"/>
            <a:ext cx="4630500" cy="2478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SECTION_HEADER_2_2">
    <p:spTree>
      <p:nvGrpSpPr>
        <p:cNvPr id="562" name="Shape 562"/>
        <p:cNvGrpSpPr/>
        <p:nvPr/>
      </p:nvGrpSpPr>
      <p:grpSpPr>
        <a:xfrm>
          <a:off x="0" y="0"/>
          <a:ext cx="0" cy="0"/>
          <a:chOff x="0" y="0"/>
          <a:chExt cx="0" cy="0"/>
        </a:xfrm>
      </p:grpSpPr>
      <p:sp>
        <p:nvSpPr>
          <p:cNvPr id="563" name="Google Shape;563;p67"/>
          <p:cNvSpPr txBox="1"/>
          <p:nvPr>
            <p:ph idx="1" type="body"/>
          </p:nvPr>
        </p:nvSpPr>
        <p:spPr>
          <a:xfrm>
            <a:off x="73150" y="2511975"/>
            <a:ext cx="4173900" cy="16707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564" name="Google Shape;564;p67"/>
          <p:cNvSpPr txBox="1"/>
          <p:nvPr>
            <p:ph idx="2" type="subTitle"/>
          </p:nvPr>
        </p:nvSpPr>
        <p:spPr>
          <a:xfrm>
            <a:off x="73150" y="1581063"/>
            <a:ext cx="4173900" cy="100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3600"/>
              <a:buNone/>
              <a:defRPr/>
            </a:lvl2pPr>
            <a:lvl3pPr lvl="2">
              <a:lnSpc>
                <a:spcPct val="80000"/>
              </a:lnSpc>
              <a:spcBef>
                <a:spcPts val="0"/>
              </a:spcBef>
              <a:spcAft>
                <a:spcPts val="0"/>
              </a:spcAft>
              <a:buSzPts val="3600"/>
              <a:buNone/>
              <a:defRPr/>
            </a:lvl3pPr>
            <a:lvl4pPr lvl="3">
              <a:lnSpc>
                <a:spcPct val="80000"/>
              </a:lnSpc>
              <a:spcBef>
                <a:spcPts val="0"/>
              </a:spcBef>
              <a:spcAft>
                <a:spcPts val="0"/>
              </a:spcAft>
              <a:buSzPts val="3600"/>
              <a:buNone/>
              <a:defRPr/>
            </a:lvl4pPr>
            <a:lvl5pPr lvl="4">
              <a:lnSpc>
                <a:spcPct val="80000"/>
              </a:lnSpc>
              <a:spcBef>
                <a:spcPts val="0"/>
              </a:spcBef>
              <a:spcAft>
                <a:spcPts val="0"/>
              </a:spcAft>
              <a:buSzPts val="3600"/>
              <a:buNone/>
              <a:defRPr/>
            </a:lvl5pPr>
            <a:lvl6pPr lvl="5">
              <a:lnSpc>
                <a:spcPct val="80000"/>
              </a:lnSpc>
              <a:spcBef>
                <a:spcPts val="0"/>
              </a:spcBef>
              <a:spcAft>
                <a:spcPts val="0"/>
              </a:spcAft>
              <a:buSzPts val="3600"/>
              <a:buNone/>
              <a:defRPr/>
            </a:lvl6pPr>
            <a:lvl7pPr lvl="6">
              <a:lnSpc>
                <a:spcPct val="80000"/>
              </a:lnSpc>
              <a:spcBef>
                <a:spcPts val="0"/>
              </a:spcBef>
              <a:spcAft>
                <a:spcPts val="0"/>
              </a:spcAft>
              <a:buSzPts val="3600"/>
              <a:buNone/>
              <a:defRPr/>
            </a:lvl7pPr>
            <a:lvl8pPr lvl="7">
              <a:lnSpc>
                <a:spcPct val="80000"/>
              </a:lnSpc>
              <a:spcBef>
                <a:spcPts val="0"/>
              </a:spcBef>
              <a:spcAft>
                <a:spcPts val="0"/>
              </a:spcAft>
              <a:buSzPts val="3600"/>
              <a:buNone/>
              <a:defRPr/>
            </a:lvl8pPr>
            <a:lvl9pPr lvl="8">
              <a:lnSpc>
                <a:spcPct val="80000"/>
              </a:lnSpc>
              <a:spcBef>
                <a:spcPts val="0"/>
              </a:spcBef>
              <a:spcAft>
                <a:spcPts val="0"/>
              </a:spcAft>
              <a:buSzPts val="3600"/>
              <a:buNone/>
              <a:defRPr/>
            </a:lvl9pPr>
          </a:lstStyle>
          <a:p/>
        </p:txBody>
      </p:sp>
      <p:sp>
        <p:nvSpPr>
          <p:cNvPr id="565" name="Google Shape;565;p67"/>
          <p:cNvSpPr txBox="1"/>
          <p:nvPr>
            <p:ph type="title"/>
          </p:nvPr>
        </p:nvSpPr>
        <p:spPr>
          <a:xfrm>
            <a:off x="73150" y="-16450"/>
            <a:ext cx="6367200" cy="1670700"/>
          </a:xfrm>
          <a:prstGeom prst="rect">
            <a:avLst/>
          </a:prstGeom>
        </p:spPr>
        <p:txBody>
          <a:bodyPr anchorCtr="0" anchor="t" bIns="91425" lIns="91425" spcFirstLastPara="1" rIns="91425" wrap="square" tIns="91425">
            <a:noAutofit/>
          </a:bodyPr>
          <a:lstStyle>
            <a:lvl1pPr lvl="0">
              <a:spcBef>
                <a:spcPts val="0"/>
              </a:spcBef>
              <a:spcAft>
                <a:spcPts val="0"/>
              </a:spcAft>
              <a:buSzPts val="65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p:txBody>
      </p:sp>
    </p:spTree>
  </p:cSld>
  <p:clrMapOvr>
    <a:masterClrMapping/>
  </p:clrMapOvr>
  <p:extLst>
    <p:ext uri="{DCECCB84-F9BA-43D5-87BE-67443E8EF086}">
      <p15:sldGuideLst>
        <p15:guide id="1" orient="horz" pos="1190">
          <p15:clr>
            <a:srgbClr val="E46962"/>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TITLE_1_3">
    <p:bg>
      <p:bgPr>
        <a:solidFill>
          <a:schemeClr val="lt1"/>
        </a:solidFill>
      </p:bgPr>
    </p:bg>
    <p:spTree>
      <p:nvGrpSpPr>
        <p:cNvPr id="566" name="Shape 566"/>
        <p:cNvGrpSpPr/>
        <p:nvPr/>
      </p:nvGrpSpPr>
      <p:grpSpPr>
        <a:xfrm>
          <a:off x="0" y="0"/>
          <a:ext cx="0" cy="0"/>
          <a:chOff x="0" y="0"/>
          <a:chExt cx="0" cy="0"/>
        </a:xfrm>
      </p:grpSpPr>
      <p:sp>
        <p:nvSpPr>
          <p:cNvPr id="567" name="Google Shape;567;p68"/>
          <p:cNvSpPr txBox="1"/>
          <p:nvPr>
            <p:ph type="title"/>
          </p:nvPr>
        </p:nvSpPr>
        <p:spPr>
          <a:xfrm>
            <a:off x="73146" y="-16450"/>
            <a:ext cx="4630500" cy="2641200"/>
          </a:xfrm>
          <a:prstGeom prst="rect">
            <a:avLst/>
          </a:prstGeom>
        </p:spPr>
        <p:txBody>
          <a:bodyPr anchorCtr="0" anchor="t" bIns="91425" lIns="91425" spcFirstLastPara="1" rIns="91425" wrap="square" tIns="91425">
            <a:noAutofit/>
          </a:bodyPr>
          <a:lstStyle>
            <a:lvl1pPr lvl="0">
              <a:spcBef>
                <a:spcPts val="0"/>
              </a:spcBef>
              <a:spcAft>
                <a:spcPts val="0"/>
              </a:spcAft>
              <a:buSzPts val="65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TITLE_1_1_1">
    <p:bg>
      <p:bgPr>
        <a:solidFill>
          <a:schemeClr val="lt2"/>
        </a:solidFill>
      </p:bgPr>
    </p:bg>
    <p:spTree>
      <p:nvGrpSpPr>
        <p:cNvPr id="568" name="Shape 568"/>
        <p:cNvGrpSpPr/>
        <p:nvPr/>
      </p:nvGrpSpPr>
      <p:grpSpPr>
        <a:xfrm>
          <a:off x="0" y="0"/>
          <a:ext cx="0" cy="0"/>
          <a:chOff x="0" y="0"/>
          <a:chExt cx="0" cy="0"/>
        </a:xfrm>
      </p:grpSpPr>
      <p:sp>
        <p:nvSpPr>
          <p:cNvPr id="569" name="Google Shape;569;p69"/>
          <p:cNvSpPr txBox="1"/>
          <p:nvPr>
            <p:ph type="title"/>
          </p:nvPr>
        </p:nvSpPr>
        <p:spPr>
          <a:xfrm>
            <a:off x="73150" y="-16450"/>
            <a:ext cx="5203500" cy="2605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
        <p:nvSpPr>
          <p:cNvPr id="570" name="Google Shape;570;p69"/>
          <p:cNvSpPr txBox="1"/>
          <p:nvPr>
            <p:ph idx="1" type="subTitle"/>
          </p:nvPr>
        </p:nvSpPr>
        <p:spPr>
          <a:xfrm>
            <a:off x="73150" y="2559625"/>
            <a:ext cx="4717800" cy="946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3600"/>
              <a:buNone/>
              <a:defRPr>
                <a:solidFill>
                  <a:schemeClr val="dk2"/>
                </a:solidFill>
              </a:defRPr>
            </a:lvl1pPr>
            <a:lvl2pPr lvl="1">
              <a:lnSpc>
                <a:spcPct val="80000"/>
              </a:lnSpc>
              <a:spcBef>
                <a:spcPts val="0"/>
              </a:spcBef>
              <a:spcAft>
                <a:spcPts val="0"/>
              </a:spcAft>
              <a:buClr>
                <a:schemeClr val="dk2"/>
              </a:buClr>
              <a:buSzPts val="3600"/>
              <a:buNone/>
              <a:defRPr>
                <a:solidFill>
                  <a:schemeClr val="dk2"/>
                </a:solidFill>
              </a:defRPr>
            </a:lvl2pPr>
            <a:lvl3pPr lvl="2">
              <a:lnSpc>
                <a:spcPct val="80000"/>
              </a:lnSpc>
              <a:spcBef>
                <a:spcPts val="0"/>
              </a:spcBef>
              <a:spcAft>
                <a:spcPts val="0"/>
              </a:spcAft>
              <a:buClr>
                <a:schemeClr val="dk2"/>
              </a:buClr>
              <a:buSzPts val="3600"/>
              <a:buNone/>
              <a:defRPr>
                <a:solidFill>
                  <a:schemeClr val="dk2"/>
                </a:solidFill>
              </a:defRPr>
            </a:lvl3pPr>
            <a:lvl4pPr lvl="3">
              <a:lnSpc>
                <a:spcPct val="80000"/>
              </a:lnSpc>
              <a:spcBef>
                <a:spcPts val="0"/>
              </a:spcBef>
              <a:spcAft>
                <a:spcPts val="0"/>
              </a:spcAft>
              <a:buClr>
                <a:schemeClr val="dk2"/>
              </a:buClr>
              <a:buSzPts val="3600"/>
              <a:buNone/>
              <a:defRPr>
                <a:solidFill>
                  <a:schemeClr val="dk2"/>
                </a:solidFill>
              </a:defRPr>
            </a:lvl4pPr>
            <a:lvl5pPr lvl="4">
              <a:lnSpc>
                <a:spcPct val="80000"/>
              </a:lnSpc>
              <a:spcBef>
                <a:spcPts val="0"/>
              </a:spcBef>
              <a:spcAft>
                <a:spcPts val="0"/>
              </a:spcAft>
              <a:buClr>
                <a:schemeClr val="dk2"/>
              </a:buClr>
              <a:buSzPts val="3600"/>
              <a:buNone/>
              <a:defRPr>
                <a:solidFill>
                  <a:schemeClr val="dk2"/>
                </a:solidFill>
              </a:defRPr>
            </a:lvl5pPr>
            <a:lvl6pPr lvl="5">
              <a:lnSpc>
                <a:spcPct val="80000"/>
              </a:lnSpc>
              <a:spcBef>
                <a:spcPts val="0"/>
              </a:spcBef>
              <a:spcAft>
                <a:spcPts val="0"/>
              </a:spcAft>
              <a:buClr>
                <a:schemeClr val="dk2"/>
              </a:buClr>
              <a:buSzPts val="3600"/>
              <a:buNone/>
              <a:defRPr>
                <a:solidFill>
                  <a:schemeClr val="dk2"/>
                </a:solidFill>
              </a:defRPr>
            </a:lvl6pPr>
            <a:lvl7pPr lvl="6">
              <a:lnSpc>
                <a:spcPct val="80000"/>
              </a:lnSpc>
              <a:spcBef>
                <a:spcPts val="0"/>
              </a:spcBef>
              <a:spcAft>
                <a:spcPts val="0"/>
              </a:spcAft>
              <a:buClr>
                <a:schemeClr val="dk2"/>
              </a:buClr>
              <a:buSzPts val="3600"/>
              <a:buNone/>
              <a:defRPr>
                <a:solidFill>
                  <a:schemeClr val="dk2"/>
                </a:solidFill>
              </a:defRPr>
            </a:lvl7pPr>
            <a:lvl8pPr lvl="7">
              <a:lnSpc>
                <a:spcPct val="80000"/>
              </a:lnSpc>
              <a:spcBef>
                <a:spcPts val="0"/>
              </a:spcBef>
              <a:spcAft>
                <a:spcPts val="0"/>
              </a:spcAft>
              <a:buClr>
                <a:schemeClr val="dk2"/>
              </a:buClr>
              <a:buSzPts val="3600"/>
              <a:buNone/>
              <a:defRPr>
                <a:solidFill>
                  <a:schemeClr val="dk2"/>
                </a:solidFill>
              </a:defRPr>
            </a:lvl8pPr>
            <a:lvl9pPr lvl="8">
              <a:lnSpc>
                <a:spcPct val="80000"/>
              </a:lnSpc>
              <a:spcBef>
                <a:spcPts val="0"/>
              </a:spcBef>
              <a:spcAft>
                <a:spcPts val="0"/>
              </a:spcAft>
              <a:buClr>
                <a:schemeClr val="dk2"/>
              </a:buClr>
              <a:buSzPts val="3600"/>
              <a:buNone/>
              <a:defRPr>
                <a:solidFill>
                  <a:schemeClr val="dk2"/>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SECTION_HEADER_2_1">
    <p:spTree>
      <p:nvGrpSpPr>
        <p:cNvPr id="571" name="Shape 571"/>
        <p:cNvGrpSpPr/>
        <p:nvPr/>
      </p:nvGrpSpPr>
      <p:grpSpPr>
        <a:xfrm>
          <a:off x="0" y="0"/>
          <a:ext cx="0" cy="0"/>
          <a:chOff x="0" y="0"/>
          <a:chExt cx="0" cy="0"/>
        </a:xfrm>
      </p:grpSpPr>
      <p:sp>
        <p:nvSpPr>
          <p:cNvPr id="572" name="Google Shape;572;p70"/>
          <p:cNvSpPr txBox="1"/>
          <p:nvPr>
            <p:ph idx="1" type="body"/>
          </p:nvPr>
        </p:nvSpPr>
        <p:spPr>
          <a:xfrm>
            <a:off x="73150" y="114300"/>
            <a:ext cx="1827000" cy="328500"/>
          </a:xfrm>
          <a:prstGeom prst="rect">
            <a:avLst/>
          </a:prstGeom>
        </p:spPr>
        <p:txBody>
          <a:bodyPr anchorCtr="0" anchor="t" bIns="91425" lIns="91425" spcFirstLastPara="1" rIns="91425" wrap="square" tIns="91425">
            <a:noAutofit/>
          </a:bodyPr>
          <a:lstStyle>
            <a:lvl1pPr indent="-285750" lvl="0" marL="4572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1pPr>
            <a:lvl2pPr indent="-285750" lvl="1" marL="9144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2pPr>
            <a:lvl3pPr indent="-285750" lvl="2" marL="13716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3pPr>
            <a:lvl4pPr indent="-285750" lvl="3" marL="18288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4pPr>
            <a:lvl5pPr indent="-285750" lvl="4" marL="22860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5pPr>
            <a:lvl6pPr indent="-285750" lvl="5" marL="27432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6pPr>
            <a:lvl7pPr indent="-285750" lvl="6" marL="32004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7pPr>
            <a:lvl8pPr indent="-285750" lvl="7" marL="36576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8pPr>
            <a:lvl9pPr indent="-285750" lvl="8" marL="4114800">
              <a:lnSpc>
                <a:spcPct val="80000"/>
              </a:lnSpc>
              <a:spcBef>
                <a:spcPts val="0"/>
              </a:spcBef>
              <a:spcAft>
                <a:spcPts val="0"/>
              </a:spcAft>
              <a:buClr>
                <a:schemeClr val="dk1"/>
              </a:buClr>
              <a:buSzPts val="900"/>
              <a:buFont typeface="Helvetica Neue"/>
              <a:buChar char="■"/>
              <a:defRPr sz="900">
                <a:latin typeface="Helvetica Neue"/>
                <a:ea typeface="Helvetica Neue"/>
                <a:cs typeface="Helvetica Neue"/>
                <a:sym typeface="Helvetica Neu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SECTION_HEADER_1_1_1_1">
    <p:spTree>
      <p:nvGrpSpPr>
        <p:cNvPr id="573" name="Shape 573"/>
        <p:cNvGrpSpPr/>
        <p:nvPr/>
      </p:nvGrpSpPr>
      <p:grpSpPr>
        <a:xfrm>
          <a:off x="0" y="0"/>
          <a:ext cx="0" cy="0"/>
          <a:chOff x="0" y="0"/>
          <a:chExt cx="0" cy="0"/>
        </a:xfrm>
      </p:grpSpPr>
      <p:cxnSp>
        <p:nvCxnSpPr>
          <p:cNvPr id="574" name="Google Shape;574;p71"/>
          <p:cNvCxnSpPr/>
          <p:nvPr/>
        </p:nvCxnSpPr>
        <p:spPr>
          <a:xfrm rot="10800000">
            <a:off x="4307604"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75" name="Google Shape;575;p71"/>
          <p:cNvSpPr txBox="1"/>
          <p:nvPr>
            <p:ph type="title"/>
          </p:nvPr>
        </p:nvSpPr>
        <p:spPr>
          <a:xfrm>
            <a:off x="73225" y="41875"/>
            <a:ext cx="4099500" cy="2657700"/>
          </a:xfrm>
          <a:prstGeom prst="rect">
            <a:avLst/>
          </a:prstGeom>
        </p:spPr>
        <p:txBody>
          <a:bodyPr anchorCtr="0" anchor="t" bIns="91425" lIns="91425" spcFirstLastPara="1" rIns="91425" wrap="square" tIns="91425">
            <a:noAutofit/>
          </a:bodyPr>
          <a:lstStyle>
            <a:lvl1pPr lvl="0">
              <a:spcBef>
                <a:spcPts val="0"/>
              </a:spcBef>
              <a:spcAft>
                <a:spcPts val="0"/>
              </a:spcAft>
              <a:buSzPts val="6500"/>
              <a:buNone/>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
        <p:nvSpPr>
          <p:cNvPr id="576" name="Google Shape;576;p71"/>
          <p:cNvSpPr txBox="1"/>
          <p:nvPr>
            <p:ph idx="1" type="body"/>
          </p:nvPr>
        </p:nvSpPr>
        <p:spPr>
          <a:xfrm>
            <a:off x="4442425" y="56250"/>
            <a:ext cx="4582800" cy="4924200"/>
          </a:xfrm>
          <a:prstGeom prst="rect">
            <a:avLst/>
          </a:prstGeom>
        </p:spPr>
        <p:txBody>
          <a:bodyPr anchorCtr="0" anchor="t" bIns="91425" lIns="91425" spcFirstLastPara="1" rIns="91425" wrap="square" tIns="91425">
            <a:no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SECTION_HEADER_1_1">
    <p:spTree>
      <p:nvGrpSpPr>
        <p:cNvPr id="577" name="Shape 577"/>
        <p:cNvGrpSpPr/>
        <p:nvPr/>
      </p:nvGrpSpPr>
      <p:grpSpPr>
        <a:xfrm>
          <a:off x="0" y="0"/>
          <a:ext cx="0" cy="0"/>
          <a:chOff x="0" y="0"/>
          <a:chExt cx="0" cy="0"/>
        </a:xfrm>
      </p:grpSpPr>
      <p:cxnSp>
        <p:nvCxnSpPr>
          <p:cNvPr id="578" name="Google Shape;578;p72"/>
          <p:cNvCxnSpPr/>
          <p:nvPr/>
        </p:nvCxnSpPr>
        <p:spPr>
          <a:xfrm rot="10800000">
            <a:off x="4307604"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79" name="Google Shape;579;p72"/>
          <p:cNvSpPr txBox="1"/>
          <p:nvPr>
            <p:ph type="title"/>
          </p:nvPr>
        </p:nvSpPr>
        <p:spPr>
          <a:xfrm>
            <a:off x="73225" y="41875"/>
            <a:ext cx="4221300" cy="2657700"/>
          </a:xfrm>
          <a:prstGeom prst="rect">
            <a:avLst/>
          </a:prstGeom>
        </p:spPr>
        <p:txBody>
          <a:bodyPr anchorCtr="0" anchor="t" bIns="91425" lIns="91425" spcFirstLastPara="1" rIns="91425" wrap="square" tIns="91425">
            <a:noAutofit/>
          </a:bodyPr>
          <a:lstStyle>
            <a:lvl1pPr lvl="0">
              <a:spcBef>
                <a:spcPts val="0"/>
              </a:spcBef>
              <a:spcAft>
                <a:spcPts val="0"/>
              </a:spcAft>
              <a:buSzPts val="6500"/>
              <a:buNone/>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
        <p:nvSpPr>
          <p:cNvPr id="580" name="Google Shape;580;p72"/>
          <p:cNvSpPr txBox="1"/>
          <p:nvPr>
            <p:ph idx="1" type="subTitle"/>
          </p:nvPr>
        </p:nvSpPr>
        <p:spPr>
          <a:xfrm>
            <a:off x="4442425" y="49375"/>
            <a:ext cx="4432500" cy="5331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81" name="Google Shape;581;p72"/>
          <p:cNvSpPr txBox="1"/>
          <p:nvPr>
            <p:ph idx="2" type="subTitle"/>
          </p:nvPr>
        </p:nvSpPr>
        <p:spPr>
          <a:xfrm>
            <a:off x="4442425" y="948380"/>
            <a:ext cx="4432500" cy="5331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82" name="Google Shape;582;p72"/>
          <p:cNvSpPr txBox="1"/>
          <p:nvPr>
            <p:ph idx="3" type="subTitle"/>
          </p:nvPr>
        </p:nvSpPr>
        <p:spPr>
          <a:xfrm>
            <a:off x="4442425" y="1847385"/>
            <a:ext cx="4432500" cy="5331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83" name="Google Shape;583;p72"/>
          <p:cNvSpPr txBox="1"/>
          <p:nvPr>
            <p:ph idx="4" type="subTitle"/>
          </p:nvPr>
        </p:nvSpPr>
        <p:spPr>
          <a:xfrm>
            <a:off x="4442425" y="2746390"/>
            <a:ext cx="4432500" cy="5331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84" name="Google Shape;584;p72"/>
          <p:cNvSpPr txBox="1"/>
          <p:nvPr>
            <p:ph idx="5" type="subTitle"/>
          </p:nvPr>
        </p:nvSpPr>
        <p:spPr>
          <a:xfrm>
            <a:off x="4442425" y="3645395"/>
            <a:ext cx="4432500" cy="5331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85" name="Google Shape;585;p72"/>
          <p:cNvSpPr txBox="1"/>
          <p:nvPr>
            <p:ph idx="6" type="subTitle"/>
          </p:nvPr>
        </p:nvSpPr>
        <p:spPr>
          <a:xfrm>
            <a:off x="4442425" y="4544400"/>
            <a:ext cx="4432500" cy="5331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
    <p:bg>
      <p:bgPr>
        <a:solidFill>
          <a:schemeClr val="lt2"/>
        </a:solidFill>
      </p:bgPr>
    </p:bg>
    <p:spTree>
      <p:nvGrpSpPr>
        <p:cNvPr id="586" name="Shape 586"/>
        <p:cNvGrpSpPr/>
        <p:nvPr/>
      </p:nvGrpSpPr>
      <p:grpSpPr>
        <a:xfrm>
          <a:off x="0" y="0"/>
          <a:ext cx="0" cy="0"/>
          <a:chOff x="0" y="0"/>
          <a:chExt cx="0" cy="0"/>
        </a:xfrm>
      </p:grpSpPr>
      <p:cxnSp>
        <p:nvCxnSpPr>
          <p:cNvPr id="587" name="Google Shape;587;p73"/>
          <p:cNvCxnSpPr/>
          <p:nvPr/>
        </p:nvCxnSpPr>
        <p:spPr>
          <a:xfrm rot="10800000">
            <a:off x="4313279" y="66000"/>
            <a:ext cx="0" cy="5011500"/>
          </a:xfrm>
          <a:prstGeom prst="straightConnector1">
            <a:avLst/>
          </a:prstGeom>
          <a:noFill/>
          <a:ln cap="flat" cmpd="sng" w="19050">
            <a:solidFill>
              <a:schemeClr val="dk2"/>
            </a:solidFill>
            <a:prstDash val="solid"/>
            <a:round/>
            <a:headEnd len="med" w="med" type="none"/>
            <a:tailEnd len="med" w="med" type="none"/>
          </a:ln>
        </p:spPr>
      </p:cxnSp>
      <p:sp>
        <p:nvSpPr>
          <p:cNvPr id="588" name="Google Shape;588;p73"/>
          <p:cNvSpPr txBox="1"/>
          <p:nvPr>
            <p:ph type="title"/>
          </p:nvPr>
        </p:nvSpPr>
        <p:spPr>
          <a:xfrm>
            <a:off x="4430121" y="-16450"/>
            <a:ext cx="4630500" cy="26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
        <p:nvSpPr>
          <p:cNvPr id="589" name="Google Shape;589;p73"/>
          <p:cNvSpPr txBox="1"/>
          <p:nvPr>
            <p:ph idx="1" type="body"/>
          </p:nvPr>
        </p:nvSpPr>
        <p:spPr>
          <a:xfrm>
            <a:off x="4447575" y="3024250"/>
            <a:ext cx="4577700" cy="1956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1pPr>
            <a:lvl2pPr indent="-311150" lvl="1" marL="9144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2pPr>
            <a:lvl3pPr indent="-311150" lvl="2" marL="13716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3pPr>
            <a:lvl4pPr indent="-311150" lvl="3" marL="18288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4pPr>
            <a:lvl5pPr indent="-311150" lvl="4" marL="22860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5pPr>
            <a:lvl6pPr indent="-311150" lvl="5" marL="27432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6pPr>
            <a:lvl7pPr indent="-311150" lvl="6" marL="32004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7pPr>
            <a:lvl8pPr indent="-311150" lvl="7" marL="36576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8pPr>
            <a:lvl9pPr indent="-311150" lvl="8" marL="4114800">
              <a:spcBef>
                <a:spcPts val="0"/>
              </a:spcBef>
              <a:spcAft>
                <a:spcPts val="0"/>
              </a:spcAft>
              <a:buClr>
                <a:schemeClr val="dk2"/>
              </a:buClr>
              <a:buSzPts val="1300"/>
              <a:buFont typeface="Helvetica Neue"/>
              <a:buChar char="■"/>
              <a:defRPr>
                <a:solidFill>
                  <a:schemeClr val="dk2"/>
                </a:solidFill>
                <a:latin typeface="Helvetica Neue"/>
                <a:ea typeface="Helvetica Neue"/>
                <a:cs typeface="Helvetica Neue"/>
                <a:sym typeface="Helvetica Neue"/>
              </a:defRPr>
            </a:lvl9pPr>
          </a:lstStyle>
          <a:p/>
        </p:txBody>
      </p:sp>
      <p:sp>
        <p:nvSpPr>
          <p:cNvPr id="590" name="Google Shape;590;p73"/>
          <p:cNvSpPr/>
          <p:nvPr>
            <p:ph idx="2" type="pic"/>
          </p:nvPr>
        </p:nvSpPr>
        <p:spPr>
          <a:xfrm>
            <a:off x="118850" y="109450"/>
            <a:ext cx="4058400" cy="4870800"/>
          </a:xfrm>
          <a:prstGeom prst="rect">
            <a:avLst/>
          </a:prstGeom>
          <a:noFill/>
          <a:ln>
            <a:noFill/>
          </a:ln>
        </p:spPr>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ITLE_AND_BODY_4">
    <p:spTree>
      <p:nvGrpSpPr>
        <p:cNvPr id="591" name="Shape 591"/>
        <p:cNvGrpSpPr/>
        <p:nvPr/>
      </p:nvGrpSpPr>
      <p:grpSpPr>
        <a:xfrm>
          <a:off x="0" y="0"/>
          <a:ext cx="0" cy="0"/>
          <a:chOff x="0" y="0"/>
          <a:chExt cx="0" cy="0"/>
        </a:xfrm>
      </p:grpSpPr>
      <p:cxnSp>
        <p:nvCxnSpPr>
          <p:cNvPr id="592" name="Google Shape;592;p74"/>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593" name="Google Shape;593;p74"/>
          <p:cNvCxnSpPr/>
          <p:nvPr/>
        </p:nvCxnSpPr>
        <p:spPr>
          <a:xfrm rot="10800000">
            <a:off x="51514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594" name="Google Shape;594;p74"/>
          <p:cNvSpPr txBox="1"/>
          <p:nvPr>
            <p:ph idx="1" type="body"/>
          </p:nvPr>
        </p:nvSpPr>
        <p:spPr>
          <a:xfrm>
            <a:off x="5291625" y="56250"/>
            <a:ext cx="3651300" cy="16311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595" name="Google Shape;595;p74"/>
          <p:cNvSpPr txBox="1"/>
          <p:nvPr>
            <p:ph idx="2" type="body"/>
          </p:nvPr>
        </p:nvSpPr>
        <p:spPr>
          <a:xfrm>
            <a:off x="5291625" y="1944426"/>
            <a:ext cx="3651300" cy="16311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596" name="Google Shape;596;p74"/>
          <p:cNvSpPr txBox="1"/>
          <p:nvPr>
            <p:ph idx="3" type="subTitle"/>
          </p:nvPr>
        </p:nvSpPr>
        <p:spPr>
          <a:xfrm>
            <a:off x="2723888" y="49375"/>
            <a:ext cx="2273100" cy="17694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97" name="Google Shape;597;p74"/>
          <p:cNvSpPr txBox="1"/>
          <p:nvPr>
            <p:ph idx="4" type="subTitle"/>
          </p:nvPr>
        </p:nvSpPr>
        <p:spPr>
          <a:xfrm>
            <a:off x="2723888" y="1902800"/>
            <a:ext cx="2273100" cy="17694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598" name="Google Shape;598;p74"/>
          <p:cNvSpPr txBox="1"/>
          <p:nvPr>
            <p:ph type="title"/>
          </p:nvPr>
        </p:nvSpPr>
        <p:spPr>
          <a:xfrm>
            <a:off x="73225" y="41875"/>
            <a:ext cx="2426400" cy="1631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AND_BODY_5_1">
    <p:spTree>
      <p:nvGrpSpPr>
        <p:cNvPr id="599" name="Shape 599"/>
        <p:cNvGrpSpPr/>
        <p:nvPr/>
      </p:nvGrpSpPr>
      <p:grpSpPr>
        <a:xfrm>
          <a:off x="0" y="0"/>
          <a:ext cx="0" cy="0"/>
          <a:chOff x="0" y="0"/>
          <a:chExt cx="0" cy="0"/>
        </a:xfrm>
      </p:grpSpPr>
      <p:cxnSp>
        <p:nvCxnSpPr>
          <p:cNvPr id="600" name="Google Shape;600;p75"/>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601" name="Google Shape;601;p75"/>
          <p:cNvCxnSpPr/>
          <p:nvPr/>
        </p:nvCxnSpPr>
        <p:spPr>
          <a:xfrm rot="10800000">
            <a:off x="51514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602" name="Google Shape;602;p75"/>
          <p:cNvSpPr txBox="1"/>
          <p:nvPr>
            <p:ph idx="1" type="body"/>
          </p:nvPr>
        </p:nvSpPr>
        <p:spPr>
          <a:xfrm>
            <a:off x="5291625" y="56250"/>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03" name="Google Shape;603;p75"/>
          <p:cNvSpPr txBox="1"/>
          <p:nvPr>
            <p:ph idx="2" type="subTitle"/>
          </p:nvPr>
        </p:nvSpPr>
        <p:spPr>
          <a:xfrm>
            <a:off x="2723888" y="49375"/>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04" name="Google Shape;604;p75"/>
          <p:cNvSpPr txBox="1"/>
          <p:nvPr>
            <p:ph type="title"/>
          </p:nvPr>
        </p:nvSpPr>
        <p:spPr>
          <a:xfrm>
            <a:off x="73225" y="41875"/>
            <a:ext cx="2426400" cy="1631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05" name="Google Shape;605;p75"/>
          <p:cNvSpPr txBox="1"/>
          <p:nvPr>
            <p:ph idx="3" type="subTitle"/>
          </p:nvPr>
        </p:nvSpPr>
        <p:spPr>
          <a:xfrm>
            <a:off x="2723888" y="1358842"/>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06" name="Google Shape;606;p75"/>
          <p:cNvSpPr txBox="1"/>
          <p:nvPr>
            <p:ph idx="4" type="subTitle"/>
          </p:nvPr>
        </p:nvSpPr>
        <p:spPr>
          <a:xfrm>
            <a:off x="2723888" y="2668308"/>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07" name="Google Shape;607;p75"/>
          <p:cNvSpPr txBox="1"/>
          <p:nvPr>
            <p:ph idx="5" type="body"/>
          </p:nvPr>
        </p:nvSpPr>
        <p:spPr>
          <a:xfrm>
            <a:off x="5291625" y="1358850"/>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08" name="Google Shape;608;p75"/>
          <p:cNvSpPr txBox="1"/>
          <p:nvPr>
            <p:ph idx="6" type="body"/>
          </p:nvPr>
        </p:nvSpPr>
        <p:spPr>
          <a:xfrm>
            <a:off x="5291625" y="2668300"/>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TITLE_AND_BODY_5">
    <p:spTree>
      <p:nvGrpSpPr>
        <p:cNvPr id="609" name="Shape 609"/>
        <p:cNvGrpSpPr/>
        <p:nvPr/>
      </p:nvGrpSpPr>
      <p:grpSpPr>
        <a:xfrm>
          <a:off x="0" y="0"/>
          <a:ext cx="0" cy="0"/>
          <a:chOff x="0" y="0"/>
          <a:chExt cx="0" cy="0"/>
        </a:xfrm>
      </p:grpSpPr>
      <p:cxnSp>
        <p:nvCxnSpPr>
          <p:cNvPr id="610" name="Google Shape;610;p76"/>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611" name="Google Shape;611;p76"/>
          <p:cNvCxnSpPr/>
          <p:nvPr/>
        </p:nvCxnSpPr>
        <p:spPr>
          <a:xfrm rot="10800000">
            <a:off x="51514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612" name="Google Shape;612;p76"/>
          <p:cNvSpPr txBox="1"/>
          <p:nvPr>
            <p:ph idx="1" type="body"/>
          </p:nvPr>
        </p:nvSpPr>
        <p:spPr>
          <a:xfrm>
            <a:off x="5291625" y="56250"/>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13" name="Google Shape;613;p76"/>
          <p:cNvSpPr txBox="1"/>
          <p:nvPr>
            <p:ph idx="2" type="subTitle"/>
          </p:nvPr>
        </p:nvSpPr>
        <p:spPr>
          <a:xfrm>
            <a:off x="2723888" y="49375"/>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14" name="Google Shape;614;p76"/>
          <p:cNvSpPr txBox="1"/>
          <p:nvPr>
            <p:ph type="title"/>
          </p:nvPr>
        </p:nvSpPr>
        <p:spPr>
          <a:xfrm>
            <a:off x="73225" y="41875"/>
            <a:ext cx="2426400" cy="1631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15" name="Google Shape;615;p76"/>
          <p:cNvSpPr txBox="1"/>
          <p:nvPr>
            <p:ph idx="3" type="subTitle"/>
          </p:nvPr>
        </p:nvSpPr>
        <p:spPr>
          <a:xfrm>
            <a:off x="2723888" y="1358842"/>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16" name="Google Shape;616;p76"/>
          <p:cNvSpPr txBox="1"/>
          <p:nvPr>
            <p:ph idx="4" type="subTitle"/>
          </p:nvPr>
        </p:nvSpPr>
        <p:spPr>
          <a:xfrm>
            <a:off x="2723888" y="2668308"/>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17" name="Google Shape;617;p76"/>
          <p:cNvSpPr txBox="1"/>
          <p:nvPr>
            <p:ph idx="5" type="subTitle"/>
          </p:nvPr>
        </p:nvSpPr>
        <p:spPr>
          <a:xfrm>
            <a:off x="2723888" y="3977775"/>
            <a:ext cx="22731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18" name="Google Shape;618;p76"/>
          <p:cNvSpPr txBox="1"/>
          <p:nvPr>
            <p:ph idx="6" type="body"/>
          </p:nvPr>
        </p:nvSpPr>
        <p:spPr>
          <a:xfrm>
            <a:off x="5291625" y="1358850"/>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19" name="Google Shape;619;p76"/>
          <p:cNvSpPr txBox="1"/>
          <p:nvPr>
            <p:ph idx="7" type="body"/>
          </p:nvPr>
        </p:nvSpPr>
        <p:spPr>
          <a:xfrm>
            <a:off x="5291625" y="2668300"/>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20" name="Google Shape;620;p76"/>
          <p:cNvSpPr txBox="1"/>
          <p:nvPr>
            <p:ph idx="8" type="body"/>
          </p:nvPr>
        </p:nvSpPr>
        <p:spPr>
          <a:xfrm>
            <a:off x="5291625" y="3977775"/>
            <a:ext cx="3651300" cy="10026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
    <p:bg>
      <p:bgPr>
        <a:solidFill>
          <a:schemeClr val="lt2"/>
        </a:solidFill>
      </p:bgPr>
    </p:bg>
    <p:spTree>
      <p:nvGrpSpPr>
        <p:cNvPr id="621" name="Shape 621"/>
        <p:cNvGrpSpPr/>
        <p:nvPr/>
      </p:nvGrpSpPr>
      <p:grpSpPr>
        <a:xfrm>
          <a:off x="0" y="0"/>
          <a:ext cx="0" cy="0"/>
          <a:chOff x="0" y="0"/>
          <a:chExt cx="0" cy="0"/>
        </a:xfrm>
      </p:grpSpPr>
      <p:cxnSp>
        <p:nvCxnSpPr>
          <p:cNvPr id="622" name="Google Shape;622;p77"/>
          <p:cNvCxnSpPr/>
          <p:nvPr/>
        </p:nvCxnSpPr>
        <p:spPr>
          <a:xfrm rot="10800000">
            <a:off x="4831604" y="66000"/>
            <a:ext cx="0" cy="5011500"/>
          </a:xfrm>
          <a:prstGeom prst="straightConnector1">
            <a:avLst/>
          </a:prstGeom>
          <a:noFill/>
          <a:ln cap="flat" cmpd="sng" w="19050">
            <a:solidFill>
              <a:schemeClr val="dk2"/>
            </a:solidFill>
            <a:prstDash val="solid"/>
            <a:round/>
            <a:headEnd len="med" w="med" type="none"/>
            <a:tailEnd len="med" w="med" type="none"/>
          </a:ln>
        </p:spPr>
      </p:cxnSp>
      <p:sp>
        <p:nvSpPr>
          <p:cNvPr id="623" name="Google Shape;623;p77"/>
          <p:cNvSpPr/>
          <p:nvPr>
            <p:ph idx="2" type="pic"/>
          </p:nvPr>
        </p:nvSpPr>
        <p:spPr>
          <a:xfrm>
            <a:off x="4966725" y="109450"/>
            <a:ext cx="4058400" cy="4870800"/>
          </a:xfrm>
          <a:prstGeom prst="rect">
            <a:avLst/>
          </a:prstGeom>
          <a:noFill/>
          <a:ln>
            <a:noFill/>
          </a:ln>
        </p:spPr>
      </p:sp>
      <p:sp>
        <p:nvSpPr>
          <p:cNvPr id="624" name="Google Shape;624;p77"/>
          <p:cNvSpPr txBox="1"/>
          <p:nvPr>
            <p:ph type="title"/>
          </p:nvPr>
        </p:nvSpPr>
        <p:spPr>
          <a:xfrm>
            <a:off x="73146" y="-16450"/>
            <a:ext cx="4630500" cy="264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500"/>
              <a:buNone/>
              <a:defRPr>
                <a:solidFill>
                  <a:schemeClr val="dk2"/>
                </a:solidFill>
              </a:defRPr>
            </a:lvl1pPr>
            <a:lvl2pPr lvl="1">
              <a:spcBef>
                <a:spcPts val="0"/>
              </a:spcBef>
              <a:spcAft>
                <a:spcPts val="0"/>
              </a:spcAft>
              <a:buClr>
                <a:schemeClr val="dk2"/>
              </a:buClr>
              <a:buSzPts val="6500"/>
              <a:buNone/>
              <a:defRPr>
                <a:solidFill>
                  <a:schemeClr val="dk2"/>
                </a:solidFill>
              </a:defRPr>
            </a:lvl2pPr>
            <a:lvl3pPr lvl="2">
              <a:spcBef>
                <a:spcPts val="0"/>
              </a:spcBef>
              <a:spcAft>
                <a:spcPts val="0"/>
              </a:spcAft>
              <a:buClr>
                <a:schemeClr val="dk2"/>
              </a:buClr>
              <a:buSzPts val="6500"/>
              <a:buNone/>
              <a:defRPr>
                <a:solidFill>
                  <a:schemeClr val="dk2"/>
                </a:solidFill>
              </a:defRPr>
            </a:lvl3pPr>
            <a:lvl4pPr lvl="3">
              <a:spcBef>
                <a:spcPts val="0"/>
              </a:spcBef>
              <a:spcAft>
                <a:spcPts val="0"/>
              </a:spcAft>
              <a:buClr>
                <a:schemeClr val="dk2"/>
              </a:buClr>
              <a:buSzPts val="6500"/>
              <a:buNone/>
              <a:defRPr>
                <a:solidFill>
                  <a:schemeClr val="dk2"/>
                </a:solidFill>
              </a:defRPr>
            </a:lvl4pPr>
            <a:lvl5pPr lvl="4">
              <a:spcBef>
                <a:spcPts val="0"/>
              </a:spcBef>
              <a:spcAft>
                <a:spcPts val="0"/>
              </a:spcAft>
              <a:buClr>
                <a:schemeClr val="dk2"/>
              </a:buClr>
              <a:buSzPts val="6500"/>
              <a:buNone/>
              <a:defRPr>
                <a:solidFill>
                  <a:schemeClr val="dk2"/>
                </a:solidFill>
              </a:defRPr>
            </a:lvl5pPr>
            <a:lvl6pPr lvl="5">
              <a:spcBef>
                <a:spcPts val="0"/>
              </a:spcBef>
              <a:spcAft>
                <a:spcPts val="0"/>
              </a:spcAft>
              <a:buClr>
                <a:schemeClr val="dk2"/>
              </a:buClr>
              <a:buSzPts val="6500"/>
              <a:buNone/>
              <a:defRPr>
                <a:solidFill>
                  <a:schemeClr val="dk2"/>
                </a:solidFill>
              </a:defRPr>
            </a:lvl6pPr>
            <a:lvl7pPr lvl="6">
              <a:spcBef>
                <a:spcPts val="0"/>
              </a:spcBef>
              <a:spcAft>
                <a:spcPts val="0"/>
              </a:spcAft>
              <a:buClr>
                <a:schemeClr val="dk2"/>
              </a:buClr>
              <a:buSzPts val="6500"/>
              <a:buNone/>
              <a:defRPr>
                <a:solidFill>
                  <a:schemeClr val="dk2"/>
                </a:solidFill>
              </a:defRPr>
            </a:lvl7pPr>
            <a:lvl8pPr lvl="7">
              <a:spcBef>
                <a:spcPts val="0"/>
              </a:spcBef>
              <a:spcAft>
                <a:spcPts val="0"/>
              </a:spcAft>
              <a:buClr>
                <a:schemeClr val="dk2"/>
              </a:buClr>
              <a:buSzPts val="6500"/>
              <a:buNone/>
              <a:defRPr>
                <a:solidFill>
                  <a:schemeClr val="dk2"/>
                </a:solidFill>
              </a:defRPr>
            </a:lvl8pPr>
            <a:lvl9pPr lvl="8">
              <a:spcBef>
                <a:spcPts val="0"/>
              </a:spcBef>
              <a:spcAft>
                <a:spcPts val="0"/>
              </a:spcAft>
              <a:buClr>
                <a:schemeClr val="dk2"/>
              </a:buClr>
              <a:buSzPts val="6500"/>
              <a:buNone/>
              <a:defRPr>
                <a:solidFill>
                  <a:schemeClr val="dk2"/>
                </a:solidFill>
              </a:defRPr>
            </a:lvl9pPr>
          </a:lstStyle>
          <a:p/>
        </p:txBody>
      </p:sp>
    </p:spTree>
  </p:cSld>
  <p:clrMapOvr>
    <a:masterClrMapping/>
  </p:clrMapOvr>
  <p:extLst>
    <p:ext uri="{DCECCB84-F9BA-43D5-87BE-67443E8EF086}">
      <p15:sldGuideLst>
        <p15:guide id="1" pos="5685">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BIG_NUMBER_1_1">
    <p:spTree>
      <p:nvGrpSpPr>
        <p:cNvPr id="625" name="Shape 625"/>
        <p:cNvGrpSpPr/>
        <p:nvPr/>
      </p:nvGrpSpPr>
      <p:grpSpPr>
        <a:xfrm>
          <a:off x="0" y="0"/>
          <a:ext cx="0" cy="0"/>
          <a:chOff x="0" y="0"/>
          <a:chExt cx="0" cy="0"/>
        </a:xfrm>
      </p:grpSpPr>
      <p:sp>
        <p:nvSpPr>
          <p:cNvPr id="626" name="Google Shape;626;p78"/>
          <p:cNvSpPr/>
          <p:nvPr>
            <p:ph idx="2" type="pic"/>
          </p:nvPr>
        </p:nvSpPr>
        <p:spPr>
          <a:xfrm>
            <a:off x="2754400" y="114300"/>
            <a:ext cx="2242500" cy="2352000"/>
          </a:xfrm>
          <a:prstGeom prst="rect">
            <a:avLst/>
          </a:prstGeom>
          <a:noFill/>
          <a:ln>
            <a:noFill/>
          </a:ln>
        </p:spPr>
      </p:sp>
      <p:cxnSp>
        <p:nvCxnSpPr>
          <p:cNvPr id="627" name="Google Shape;627;p78"/>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628" name="Google Shape;628;p78"/>
          <p:cNvCxnSpPr/>
          <p:nvPr/>
        </p:nvCxnSpPr>
        <p:spPr>
          <a:xfrm rot="10800000">
            <a:off x="51514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629" name="Google Shape;629;p78"/>
          <p:cNvSpPr txBox="1"/>
          <p:nvPr>
            <p:ph idx="1" type="body"/>
          </p:nvPr>
        </p:nvSpPr>
        <p:spPr>
          <a:xfrm>
            <a:off x="5331250" y="1172300"/>
            <a:ext cx="3693900" cy="12939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30" name="Google Shape;630;p78"/>
          <p:cNvSpPr txBox="1"/>
          <p:nvPr>
            <p:ph idx="3" type="subTitle"/>
          </p:nvPr>
        </p:nvSpPr>
        <p:spPr>
          <a:xfrm>
            <a:off x="5331258" y="49375"/>
            <a:ext cx="36939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31" name="Google Shape;631;p78"/>
          <p:cNvSpPr txBox="1"/>
          <p:nvPr>
            <p:ph type="title"/>
          </p:nvPr>
        </p:nvSpPr>
        <p:spPr>
          <a:xfrm>
            <a:off x="73225" y="41875"/>
            <a:ext cx="2426400" cy="1631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32" name="Google Shape;632;p78"/>
          <p:cNvSpPr/>
          <p:nvPr>
            <p:ph idx="4" type="pic"/>
          </p:nvPr>
        </p:nvSpPr>
        <p:spPr>
          <a:xfrm>
            <a:off x="2754400" y="2628375"/>
            <a:ext cx="2242500" cy="2352000"/>
          </a:xfrm>
          <a:prstGeom prst="rect">
            <a:avLst/>
          </a:prstGeom>
          <a:noFill/>
          <a:ln>
            <a:noFill/>
          </a:ln>
        </p:spPr>
      </p:sp>
      <p:sp>
        <p:nvSpPr>
          <p:cNvPr id="633" name="Google Shape;633;p78"/>
          <p:cNvSpPr txBox="1"/>
          <p:nvPr>
            <p:ph idx="5" type="body"/>
          </p:nvPr>
        </p:nvSpPr>
        <p:spPr>
          <a:xfrm>
            <a:off x="5331250" y="3686375"/>
            <a:ext cx="3693900" cy="12939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34" name="Google Shape;634;p78"/>
          <p:cNvSpPr txBox="1"/>
          <p:nvPr>
            <p:ph idx="6" type="subTitle"/>
          </p:nvPr>
        </p:nvSpPr>
        <p:spPr>
          <a:xfrm>
            <a:off x="5331258" y="2563450"/>
            <a:ext cx="3693900" cy="100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Tree>
  </p:cSld>
  <p:clrMapOvr>
    <a:masterClrMapping/>
  </p:clrMapOvr>
  <p:extLst>
    <p:ext uri="{DCECCB84-F9BA-43D5-87BE-67443E8EF086}">
      <p15:sldGuideLst>
        <p15:guide id="1" orient="horz" pos="164">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
  <p:cSld name="BIG_NUMBER_1_1_1">
    <p:spTree>
      <p:nvGrpSpPr>
        <p:cNvPr id="635" name="Shape 635"/>
        <p:cNvGrpSpPr/>
        <p:nvPr/>
      </p:nvGrpSpPr>
      <p:grpSpPr>
        <a:xfrm>
          <a:off x="0" y="0"/>
          <a:ext cx="0" cy="0"/>
          <a:chOff x="0" y="0"/>
          <a:chExt cx="0" cy="0"/>
        </a:xfrm>
      </p:grpSpPr>
      <p:sp>
        <p:nvSpPr>
          <p:cNvPr id="636" name="Google Shape;636;p79"/>
          <p:cNvSpPr/>
          <p:nvPr>
            <p:ph idx="2" type="pic"/>
          </p:nvPr>
        </p:nvSpPr>
        <p:spPr>
          <a:xfrm>
            <a:off x="2754400" y="114300"/>
            <a:ext cx="2242500" cy="1495800"/>
          </a:xfrm>
          <a:prstGeom prst="rect">
            <a:avLst/>
          </a:prstGeom>
          <a:noFill/>
          <a:ln>
            <a:noFill/>
          </a:ln>
        </p:spPr>
      </p:sp>
      <p:cxnSp>
        <p:nvCxnSpPr>
          <p:cNvPr id="637" name="Google Shape;637;p79"/>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cxnSp>
        <p:nvCxnSpPr>
          <p:cNvPr id="638" name="Google Shape;638;p79"/>
          <p:cNvCxnSpPr/>
          <p:nvPr/>
        </p:nvCxnSpPr>
        <p:spPr>
          <a:xfrm rot="10800000">
            <a:off x="5151479"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639" name="Google Shape;639;p79"/>
          <p:cNvSpPr txBox="1"/>
          <p:nvPr>
            <p:ph idx="1" type="body"/>
          </p:nvPr>
        </p:nvSpPr>
        <p:spPr>
          <a:xfrm>
            <a:off x="5331250" y="523675"/>
            <a:ext cx="3693900" cy="10863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40" name="Google Shape;640;p79"/>
          <p:cNvSpPr txBox="1"/>
          <p:nvPr>
            <p:ph idx="3" type="subTitle"/>
          </p:nvPr>
        </p:nvSpPr>
        <p:spPr>
          <a:xfrm>
            <a:off x="5331250" y="49375"/>
            <a:ext cx="3693900" cy="5505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41" name="Google Shape;641;p79"/>
          <p:cNvSpPr txBox="1"/>
          <p:nvPr>
            <p:ph type="title"/>
          </p:nvPr>
        </p:nvSpPr>
        <p:spPr>
          <a:xfrm>
            <a:off x="73225" y="41875"/>
            <a:ext cx="2426400" cy="1627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42" name="Google Shape;642;p79"/>
          <p:cNvSpPr/>
          <p:nvPr>
            <p:ph idx="4" type="pic"/>
          </p:nvPr>
        </p:nvSpPr>
        <p:spPr>
          <a:xfrm>
            <a:off x="2754400" y="3484575"/>
            <a:ext cx="2242500" cy="1495800"/>
          </a:xfrm>
          <a:prstGeom prst="rect">
            <a:avLst/>
          </a:prstGeom>
          <a:noFill/>
          <a:ln>
            <a:noFill/>
          </a:ln>
        </p:spPr>
      </p:sp>
      <p:sp>
        <p:nvSpPr>
          <p:cNvPr id="643" name="Google Shape;643;p79"/>
          <p:cNvSpPr/>
          <p:nvPr>
            <p:ph idx="5" type="pic"/>
          </p:nvPr>
        </p:nvSpPr>
        <p:spPr>
          <a:xfrm>
            <a:off x="2754400" y="1799438"/>
            <a:ext cx="2242500" cy="1495800"/>
          </a:xfrm>
          <a:prstGeom prst="rect">
            <a:avLst/>
          </a:prstGeom>
          <a:noFill/>
          <a:ln>
            <a:noFill/>
          </a:ln>
        </p:spPr>
      </p:sp>
      <p:sp>
        <p:nvSpPr>
          <p:cNvPr id="644" name="Google Shape;644;p79"/>
          <p:cNvSpPr txBox="1"/>
          <p:nvPr>
            <p:ph idx="6" type="body"/>
          </p:nvPr>
        </p:nvSpPr>
        <p:spPr>
          <a:xfrm>
            <a:off x="5331250" y="2208950"/>
            <a:ext cx="3693900" cy="10863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45" name="Google Shape;645;p79"/>
          <p:cNvSpPr txBox="1"/>
          <p:nvPr>
            <p:ph idx="7" type="subTitle"/>
          </p:nvPr>
        </p:nvSpPr>
        <p:spPr>
          <a:xfrm>
            <a:off x="5331250" y="1734650"/>
            <a:ext cx="3693900" cy="5505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
        <p:nvSpPr>
          <p:cNvPr id="646" name="Google Shape;646;p79"/>
          <p:cNvSpPr txBox="1"/>
          <p:nvPr>
            <p:ph idx="8" type="body"/>
          </p:nvPr>
        </p:nvSpPr>
        <p:spPr>
          <a:xfrm>
            <a:off x="5331250" y="3894225"/>
            <a:ext cx="3693900" cy="1086300"/>
          </a:xfrm>
          <a:prstGeom prst="rect">
            <a:avLst/>
          </a:prstGeom>
        </p:spPr>
        <p:txBody>
          <a:bodyPr anchorCtr="0" anchor="t" bIns="91425" lIns="91425" spcFirstLastPara="1" rIns="91425" wrap="square" tIns="91425">
            <a:normAutofit/>
          </a:bodyPr>
          <a:lstStyle>
            <a:lvl1pPr indent="-311150" lvl="0" marL="457200">
              <a:lnSpc>
                <a:spcPct val="80000"/>
              </a:lnSpc>
              <a:spcBef>
                <a:spcPts val="0"/>
              </a:spcBef>
              <a:spcAft>
                <a:spcPts val="0"/>
              </a:spcAft>
              <a:buClr>
                <a:schemeClr val="dk1"/>
              </a:buClr>
              <a:buSzPts val="1300"/>
              <a:buChar char="●"/>
              <a:defRPr/>
            </a:lvl1pPr>
            <a:lvl2pPr indent="-311150" lvl="1" marL="914400">
              <a:lnSpc>
                <a:spcPct val="80000"/>
              </a:lnSpc>
              <a:spcBef>
                <a:spcPts val="0"/>
              </a:spcBef>
              <a:spcAft>
                <a:spcPts val="0"/>
              </a:spcAft>
              <a:buClr>
                <a:schemeClr val="dk1"/>
              </a:buClr>
              <a:buSzPts val="1300"/>
              <a:buChar char="○"/>
              <a:defRPr/>
            </a:lvl2pPr>
            <a:lvl3pPr indent="-311150" lvl="2" marL="1371600">
              <a:lnSpc>
                <a:spcPct val="80000"/>
              </a:lnSpc>
              <a:spcBef>
                <a:spcPts val="0"/>
              </a:spcBef>
              <a:spcAft>
                <a:spcPts val="0"/>
              </a:spcAft>
              <a:buClr>
                <a:schemeClr val="dk1"/>
              </a:buClr>
              <a:buSzPts val="1300"/>
              <a:buChar char="■"/>
              <a:defRPr/>
            </a:lvl3pPr>
            <a:lvl4pPr indent="-311150" lvl="3" marL="1828800">
              <a:lnSpc>
                <a:spcPct val="80000"/>
              </a:lnSpc>
              <a:spcBef>
                <a:spcPts val="0"/>
              </a:spcBef>
              <a:spcAft>
                <a:spcPts val="0"/>
              </a:spcAft>
              <a:buClr>
                <a:schemeClr val="dk1"/>
              </a:buClr>
              <a:buSzPts val="1300"/>
              <a:buChar char="●"/>
              <a:defRPr/>
            </a:lvl4pPr>
            <a:lvl5pPr indent="-311150" lvl="4" marL="2286000">
              <a:lnSpc>
                <a:spcPct val="80000"/>
              </a:lnSpc>
              <a:spcBef>
                <a:spcPts val="0"/>
              </a:spcBef>
              <a:spcAft>
                <a:spcPts val="0"/>
              </a:spcAft>
              <a:buClr>
                <a:schemeClr val="dk1"/>
              </a:buClr>
              <a:buSzPts val="1300"/>
              <a:buChar char="○"/>
              <a:defRPr/>
            </a:lvl5pPr>
            <a:lvl6pPr indent="-311150" lvl="5" marL="2743200">
              <a:lnSpc>
                <a:spcPct val="80000"/>
              </a:lnSpc>
              <a:spcBef>
                <a:spcPts val="0"/>
              </a:spcBef>
              <a:spcAft>
                <a:spcPts val="0"/>
              </a:spcAft>
              <a:buClr>
                <a:schemeClr val="dk1"/>
              </a:buClr>
              <a:buSzPts val="1300"/>
              <a:buChar char="■"/>
              <a:defRPr/>
            </a:lvl6pPr>
            <a:lvl7pPr indent="-311150" lvl="6" marL="3200400">
              <a:lnSpc>
                <a:spcPct val="80000"/>
              </a:lnSpc>
              <a:spcBef>
                <a:spcPts val="0"/>
              </a:spcBef>
              <a:spcAft>
                <a:spcPts val="0"/>
              </a:spcAft>
              <a:buClr>
                <a:schemeClr val="dk1"/>
              </a:buClr>
              <a:buSzPts val="1300"/>
              <a:buChar char="●"/>
              <a:defRPr/>
            </a:lvl7pPr>
            <a:lvl8pPr indent="-311150" lvl="7" marL="3657600">
              <a:lnSpc>
                <a:spcPct val="80000"/>
              </a:lnSpc>
              <a:spcBef>
                <a:spcPts val="0"/>
              </a:spcBef>
              <a:spcAft>
                <a:spcPts val="0"/>
              </a:spcAft>
              <a:buClr>
                <a:schemeClr val="dk1"/>
              </a:buClr>
              <a:buSzPts val="1300"/>
              <a:buChar char="○"/>
              <a:defRPr/>
            </a:lvl8pPr>
            <a:lvl9pPr indent="-311150" lvl="8" marL="4114800">
              <a:lnSpc>
                <a:spcPct val="80000"/>
              </a:lnSpc>
              <a:spcBef>
                <a:spcPts val="0"/>
              </a:spcBef>
              <a:spcAft>
                <a:spcPts val="0"/>
              </a:spcAft>
              <a:buClr>
                <a:schemeClr val="dk1"/>
              </a:buClr>
              <a:buSzPts val="1300"/>
              <a:buChar char="■"/>
              <a:defRPr/>
            </a:lvl9pPr>
          </a:lstStyle>
          <a:p/>
        </p:txBody>
      </p:sp>
      <p:sp>
        <p:nvSpPr>
          <p:cNvPr id="647" name="Google Shape;647;p79"/>
          <p:cNvSpPr txBox="1"/>
          <p:nvPr>
            <p:ph idx="9" type="subTitle"/>
          </p:nvPr>
        </p:nvSpPr>
        <p:spPr>
          <a:xfrm>
            <a:off x="5331250" y="3419925"/>
            <a:ext cx="3693900" cy="5505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a:lvl2pPr>
            <a:lvl3pPr lvl="2">
              <a:lnSpc>
                <a:spcPct val="80000"/>
              </a:lnSpc>
              <a:spcBef>
                <a:spcPts val="0"/>
              </a:spcBef>
              <a:spcAft>
                <a:spcPts val="0"/>
              </a:spcAft>
              <a:buClr>
                <a:schemeClr val="dk1"/>
              </a:buClr>
              <a:buSzPts val="3600"/>
              <a:buNone/>
              <a:defRPr/>
            </a:lvl3pPr>
            <a:lvl4pPr lvl="3">
              <a:lnSpc>
                <a:spcPct val="80000"/>
              </a:lnSpc>
              <a:spcBef>
                <a:spcPts val="0"/>
              </a:spcBef>
              <a:spcAft>
                <a:spcPts val="0"/>
              </a:spcAft>
              <a:buClr>
                <a:schemeClr val="dk1"/>
              </a:buClr>
              <a:buSzPts val="3600"/>
              <a:buNone/>
              <a:defRPr/>
            </a:lvl4pPr>
            <a:lvl5pPr lvl="4">
              <a:lnSpc>
                <a:spcPct val="80000"/>
              </a:lnSpc>
              <a:spcBef>
                <a:spcPts val="0"/>
              </a:spcBef>
              <a:spcAft>
                <a:spcPts val="0"/>
              </a:spcAft>
              <a:buClr>
                <a:schemeClr val="dk1"/>
              </a:buClr>
              <a:buSzPts val="3600"/>
              <a:buNone/>
              <a:defRPr/>
            </a:lvl5pPr>
            <a:lvl6pPr lvl="5">
              <a:lnSpc>
                <a:spcPct val="80000"/>
              </a:lnSpc>
              <a:spcBef>
                <a:spcPts val="0"/>
              </a:spcBef>
              <a:spcAft>
                <a:spcPts val="0"/>
              </a:spcAft>
              <a:buClr>
                <a:schemeClr val="dk1"/>
              </a:buClr>
              <a:buSzPts val="3600"/>
              <a:buNone/>
              <a:defRPr/>
            </a:lvl6pPr>
            <a:lvl7pPr lvl="6">
              <a:lnSpc>
                <a:spcPct val="80000"/>
              </a:lnSpc>
              <a:spcBef>
                <a:spcPts val="0"/>
              </a:spcBef>
              <a:spcAft>
                <a:spcPts val="0"/>
              </a:spcAft>
              <a:buClr>
                <a:schemeClr val="dk1"/>
              </a:buClr>
              <a:buSzPts val="3600"/>
              <a:buNone/>
              <a:defRPr/>
            </a:lvl7pPr>
            <a:lvl8pPr lvl="7">
              <a:lnSpc>
                <a:spcPct val="80000"/>
              </a:lnSpc>
              <a:spcBef>
                <a:spcPts val="0"/>
              </a:spcBef>
              <a:spcAft>
                <a:spcPts val="0"/>
              </a:spcAft>
              <a:buClr>
                <a:schemeClr val="dk1"/>
              </a:buClr>
              <a:buSzPts val="3600"/>
              <a:buNone/>
              <a:defRPr/>
            </a:lvl8pPr>
            <a:lvl9pPr lvl="8">
              <a:lnSpc>
                <a:spcPct val="80000"/>
              </a:lnSpc>
              <a:spcBef>
                <a:spcPts val="0"/>
              </a:spcBef>
              <a:spcAft>
                <a:spcPts val="0"/>
              </a:spcAft>
              <a:buClr>
                <a:schemeClr val="dk1"/>
              </a:buClr>
              <a:buSzPts val="36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ONE_COLUMN_TEXT_1_1">
    <p:spTree>
      <p:nvGrpSpPr>
        <p:cNvPr id="648" name="Shape 648"/>
        <p:cNvGrpSpPr/>
        <p:nvPr/>
      </p:nvGrpSpPr>
      <p:grpSpPr>
        <a:xfrm>
          <a:off x="0" y="0"/>
          <a:ext cx="0" cy="0"/>
          <a:chOff x="0" y="0"/>
          <a:chExt cx="0" cy="0"/>
        </a:xfrm>
      </p:grpSpPr>
      <p:sp>
        <p:nvSpPr>
          <p:cNvPr id="649" name="Google Shape;649;p80"/>
          <p:cNvSpPr/>
          <p:nvPr>
            <p:ph idx="2" type="pic"/>
          </p:nvPr>
        </p:nvSpPr>
        <p:spPr>
          <a:xfrm>
            <a:off x="0" y="0"/>
            <a:ext cx="9144000" cy="5143500"/>
          </a:xfrm>
          <a:prstGeom prst="rect">
            <a:avLst/>
          </a:prstGeom>
          <a:noFill/>
          <a:ln>
            <a:noFill/>
          </a:ln>
        </p:spPr>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ONE_COLUMN_TEXT_1_2">
    <p:spTree>
      <p:nvGrpSpPr>
        <p:cNvPr id="650" name="Shape 650"/>
        <p:cNvGrpSpPr/>
        <p:nvPr/>
      </p:nvGrpSpPr>
      <p:grpSpPr>
        <a:xfrm>
          <a:off x="0" y="0"/>
          <a:ext cx="0" cy="0"/>
          <a:chOff x="0" y="0"/>
          <a:chExt cx="0" cy="0"/>
        </a:xfrm>
      </p:grpSpPr>
      <p:sp>
        <p:nvSpPr>
          <p:cNvPr id="651" name="Google Shape;651;p81"/>
          <p:cNvSpPr/>
          <p:nvPr>
            <p:ph idx="2" type="pic"/>
          </p:nvPr>
        </p:nvSpPr>
        <p:spPr>
          <a:xfrm>
            <a:off x="6834675" y="114300"/>
            <a:ext cx="2202000" cy="2352000"/>
          </a:xfrm>
          <a:prstGeom prst="rect">
            <a:avLst/>
          </a:prstGeom>
          <a:noFill/>
          <a:ln>
            <a:noFill/>
          </a:ln>
        </p:spPr>
      </p:sp>
      <p:sp>
        <p:nvSpPr>
          <p:cNvPr id="652" name="Google Shape;652;p81"/>
          <p:cNvSpPr/>
          <p:nvPr>
            <p:ph idx="3" type="pic"/>
          </p:nvPr>
        </p:nvSpPr>
        <p:spPr>
          <a:xfrm>
            <a:off x="4617833" y="114321"/>
            <a:ext cx="930900" cy="2360100"/>
          </a:xfrm>
          <a:prstGeom prst="rect">
            <a:avLst/>
          </a:prstGeom>
          <a:noFill/>
          <a:ln>
            <a:noFill/>
          </a:ln>
        </p:spPr>
      </p:sp>
      <p:sp>
        <p:nvSpPr>
          <p:cNvPr id="653" name="Google Shape;653;p81"/>
          <p:cNvSpPr/>
          <p:nvPr>
            <p:ph idx="4" type="pic"/>
          </p:nvPr>
        </p:nvSpPr>
        <p:spPr>
          <a:xfrm>
            <a:off x="5617550" y="114300"/>
            <a:ext cx="1148400" cy="1147800"/>
          </a:xfrm>
          <a:prstGeom prst="rect">
            <a:avLst/>
          </a:prstGeom>
          <a:noFill/>
          <a:ln>
            <a:noFill/>
          </a:ln>
        </p:spPr>
      </p:sp>
      <p:sp>
        <p:nvSpPr>
          <p:cNvPr id="654" name="Google Shape;654;p81"/>
          <p:cNvSpPr/>
          <p:nvPr>
            <p:ph idx="5" type="pic"/>
          </p:nvPr>
        </p:nvSpPr>
        <p:spPr>
          <a:xfrm>
            <a:off x="5617550" y="1326310"/>
            <a:ext cx="1148400" cy="1147800"/>
          </a:xfrm>
          <a:prstGeom prst="rect">
            <a:avLst/>
          </a:prstGeom>
          <a:noFill/>
          <a:ln>
            <a:noFill/>
          </a:ln>
        </p:spPr>
      </p:sp>
      <p:sp>
        <p:nvSpPr>
          <p:cNvPr id="655" name="Google Shape;655;p81"/>
          <p:cNvSpPr/>
          <p:nvPr>
            <p:ph idx="6" type="pic"/>
          </p:nvPr>
        </p:nvSpPr>
        <p:spPr>
          <a:xfrm>
            <a:off x="2648575" y="114300"/>
            <a:ext cx="1913400" cy="2360100"/>
          </a:xfrm>
          <a:prstGeom prst="rect">
            <a:avLst/>
          </a:prstGeom>
          <a:noFill/>
          <a:ln>
            <a:noFill/>
          </a:ln>
        </p:spPr>
      </p:sp>
      <p:sp>
        <p:nvSpPr>
          <p:cNvPr id="656" name="Google Shape;656;p81"/>
          <p:cNvSpPr/>
          <p:nvPr>
            <p:ph idx="7" type="pic"/>
          </p:nvPr>
        </p:nvSpPr>
        <p:spPr>
          <a:xfrm>
            <a:off x="2648575" y="2544579"/>
            <a:ext cx="2900100" cy="2433600"/>
          </a:xfrm>
          <a:prstGeom prst="rect">
            <a:avLst/>
          </a:prstGeom>
          <a:noFill/>
          <a:ln>
            <a:noFill/>
          </a:ln>
        </p:spPr>
      </p:sp>
      <p:sp>
        <p:nvSpPr>
          <p:cNvPr id="657" name="Google Shape;657;p81"/>
          <p:cNvSpPr/>
          <p:nvPr>
            <p:ph idx="8" type="pic"/>
          </p:nvPr>
        </p:nvSpPr>
        <p:spPr>
          <a:xfrm>
            <a:off x="5617550" y="2546826"/>
            <a:ext cx="1148400" cy="2433600"/>
          </a:xfrm>
          <a:prstGeom prst="rect">
            <a:avLst/>
          </a:prstGeom>
          <a:noFill/>
          <a:ln>
            <a:noFill/>
          </a:ln>
        </p:spPr>
      </p:sp>
      <p:sp>
        <p:nvSpPr>
          <p:cNvPr id="658" name="Google Shape;658;p81"/>
          <p:cNvSpPr/>
          <p:nvPr>
            <p:ph idx="9" type="pic"/>
          </p:nvPr>
        </p:nvSpPr>
        <p:spPr>
          <a:xfrm>
            <a:off x="6834675" y="2546825"/>
            <a:ext cx="2202000" cy="1174500"/>
          </a:xfrm>
          <a:prstGeom prst="rect">
            <a:avLst/>
          </a:prstGeom>
          <a:noFill/>
          <a:ln>
            <a:noFill/>
          </a:ln>
        </p:spPr>
      </p:sp>
      <p:cxnSp>
        <p:nvCxnSpPr>
          <p:cNvPr id="659" name="Google Shape;659;p81"/>
          <p:cNvCxnSpPr/>
          <p:nvPr/>
        </p:nvCxnSpPr>
        <p:spPr>
          <a:xfrm rot="10800000">
            <a:off x="2569404" y="66000"/>
            <a:ext cx="0" cy="5011500"/>
          </a:xfrm>
          <a:prstGeom prst="straightConnector1">
            <a:avLst/>
          </a:prstGeom>
          <a:noFill/>
          <a:ln cap="flat" cmpd="sng" w="19050">
            <a:solidFill>
              <a:schemeClr val="dk1"/>
            </a:solidFill>
            <a:prstDash val="solid"/>
            <a:round/>
            <a:headEnd len="med" w="med" type="none"/>
            <a:tailEnd len="med" w="med" type="none"/>
          </a:ln>
        </p:spPr>
      </p:cxnSp>
      <p:sp>
        <p:nvSpPr>
          <p:cNvPr id="660" name="Google Shape;660;p81"/>
          <p:cNvSpPr txBox="1"/>
          <p:nvPr>
            <p:ph type="title"/>
          </p:nvPr>
        </p:nvSpPr>
        <p:spPr>
          <a:xfrm>
            <a:off x="73225" y="41875"/>
            <a:ext cx="2426400" cy="1631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61" name="Google Shape;661;p81"/>
          <p:cNvSpPr/>
          <p:nvPr>
            <p:ph idx="13" type="pic"/>
          </p:nvPr>
        </p:nvSpPr>
        <p:spPr>
          <a:xfrm>
            <a:off x="6834675" y="3803698"/>
            <a:ext cx="2202000" cy="1174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exend Light"/>
              <a:ea typeface="Lexend Light"/>
              <a:cs typeface="Lexend Light"/>
              <a:sym typeface="Lexend Light"/>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9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11" Type="http://schemas.openxmlformats.org/officeDocument/2006/relationships/slideLayout" Target="../slideLayouts/slideLayout51.xml"/><Relationship Id="rId33" Type="http://schemas.openxmlformats.org/officeDocument/2006/relationships/slideLayout" Target="../slideLayouts/slideLayout73.xml"/><Relationship Id="rId10" Type="http://schemas.openxmlformats.org/officeDocument/2006/relationships/slideLayout" Target="../slideLayouts/slideLayout50.xml"/><Relationship Id="rId32" Type="http://schemas.openxmlformats.org/officeDocument/2006/relationships/slideLayout" Target="../slideLayouts/slideLayout72.xml"/><Relationship Id="rId13" Type="http://schemas.openxmlformats.org/officeDocument/2006/relationships/slideLayout" Target="../slideLayouts/slideLayout53.xml"/><Relationship Id="rId35" Type="http://schemas.openxmlformats.org/officeDocument/2006/relationships/slideLayout" Target="../slideLayouts/slideLayout75.xml"/><Relationship Id="rId12" Type="http://schemas.openxmlformats.org/officeDocument/2006/relationships/slideLayout" Target="../slideLayouts/slideLayout52.xml"/><Relationship Id="rId34" Type="http://schemas.openxmlformats.org/officeDocument/2006/relationships/slideLayout" Target="../slideLayouts/slideLayout74.xml"/><Relationship Id="rId15" Type="http://schemas.openxmlformats.org/officeDocument/2006/relationships/slideLayout" Target="../slideLayouts/slideLayout55.xml"/><Relationship Id="rId37" Type="http://schemas.openxmlformats.org/officeDocument/2006/relationships/slideLayout" Target="../slideLayouts/slideLayout77.xml"/><Relationship Id="rId14" Type="http://schemas.openxmlformats.org/officeDocument/2006/relationships/slideLayout" Target="../slideLayouts/slideLayout54.xml"/><Relationship Id="rId36" Type="http://schemas.openxmlformats.org/officeDocument/2006/relationships/slideLayout" Target="../slideLayouts/slideLayout76.xml"/><Relationship Id="rId17" Type="http://schemas.openxmlformats.org/officeDocument/2006/relationships/slideLayout" Target="../slideLayouts/slideLayout57.xml"/><Relationship Id="rId39" Type="http://schemas.openxmlformats.org/officeDocument/2006/relationships/slideLayout" Target="../slideLayouts/slideLayout79.xml"/><Relationship Id="rId16" Type="http://schemas.openxmlformats.org/officeDocument/2006/relationships/slideLayout" Target="../slideLayouts/slideLayout56.xml"/><Relationship Id="rId38" Type="http://schemas.openxmlformats.org/officeDocument/2006/relationships/slideLayout" Target="../slideLayouts/slideLayout78.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219850"/>
            <a:ext cx="5962800" cy="828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1pPr>
            <a:lvl2pPr lvl="1">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2pPr>
            <a:lvl3pPr lvl="2">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3pPr>
            <a:lvl4pPr lvl="3">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4pPr>
            <a:lvl5pPr lvl="4">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5pPr>
            <a:lvl6pPr lvl="5">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6pPr>
            <a:lvl7pPr lvl="6">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7pPr>
            <a:lvl8pPr lvl="7">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8pPr>
            <a:lvl9pPr lvl="8">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9pPr>
          </a:lstStyle>
          <a:p/>
        </p:txBody>
      </p:sp>
      <p:sp>
        <p:nvSpPr>
          <p:cNvPr id="7" name="Google Shape;7;p1"/>
          <p:cNvSpPr txBox="1"/>
          <p:nvPr>
            <p:ph idx="1" type="body"/>
          </p:nvPr>
        </p:nvSpPr>
        <p:spPr>
          <a:xfrm>
            <a:off x="4658875" y="1403700"/>
            <a:ext cx="4256400" cy="2067600"/>
          </a:xfrm>
          <a:prstGeom prst="rect">
            <a:avLst/>
          </a:prstGeom>
          <a:noFill/>
          <a:ln>
            <a:noFill/>
          </a:ln>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1pPr>
            <a:lvl2pPr indent="-285750" lvl="1" marL="9144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2pPr>
            <a:lvl3pPr indent="-285750" lvl="2" marL="13716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3pPr>
            <a:lvl4pPr indent="-285750" lvl="3" marL="18288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4pPr>
            <a:lvl5pPr indent="-285750" lvl="4" marL="22860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5pPr>
            <a:lvl6pPr indent="-285750" lvl="5" marL="27432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6pPr>
            <a:lvl7pPr indent="-285750" lvl="6" marL="32004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7pPr>
            <a:lvl8pPr indent="-285750" lvl="7" marL="36576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8pPr>
            <a:lvl9pPr indent="-285750" lvl="8" marL="411480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Lexend Light"/>
                <a:ea typeface="Lexend Light"/>
                <a:cs typeface="Lexend Light"/>
                <a:sym typeface="Lexend Light"/>
              </a:defRPr>
            </a:lvl1pPr>
            <a:lvl2pPr lvl="1" algn="r">
              <a:buNone/>
              <a:defRPr sz="1300">
                <a:solidFill>
                  <a:schemeClr val="dk1"/>
                </a:solidFill>
                <a:latin typeface="Lexend Light"/>
                <a:ea typeface="Lexend Light"/>
                <a:cs typeface="Lexend Light"/>
                <a:sym typeface="Lexend Light"/>
              </a:defRPr>
            </a:lvl2pPr>
            <a:lvl3pPr lvl="2" algn="r">
              <a:buNone/>
              <a:defRPr sz="1300">
                <a:solidFill>
                  <a:schemeClr val="dk1"/>
                </a:solidFill>
                <a:latin typeface="Lexend Light"/>
                <a:ea typeface="Lexend Light"/>
                <a:cs typeface="Lexend Light"/>
                <a:sym typeface="Lexend Light"/>
              </a:defRPr>
            </a:lvl3pPr>
            <a:lvl4pPr lvl="3" algn="r">
              <a:buNone/>
              <a:defRPr sz="1300">
                <a:solidFill>
                  <a:schemeClr val="dk1"/>
                </a:solidFill>
                <a:latin typeface="Lexend Light"/>
                <a:ea typeface="Lexend Light"/>
                <a:cs typeface="Lexend Light"/>
                <a:sym typeface="Lexend Light"/>
              </a:defRPr>
            </a:lvl4pPr>
            <a:lvl5pPr lvl="4" algn="r">
              <a:buNone/>
              <a:defRPr sz="1300">
                <a:solidFill>
                  <a:schemeClr val="dk1"/>
                </a:solidFill>
                <a:latin typeface="Lexend Light"/>
                <a:ea typeface="Lexend Light"/>
                <a:cs typeface="Lexend Light"/>
                <a:sym typeface="Lexend Light"/>
              </a:defRPr>
            </a:lvl5pPr>
            <a:lvl6pPr lvl="5" algn="r">
              <a:buNone/>
              <a:defRPr sz="1300">
                <a:solidFill>
                  <a:schemeClr val="dk1"/>
                </a:solidFill>
                <a:latin typeface="Lexend Light"/>
                <a:ea typeface="Lexend Light"/>
                <a:cs typeface="Lexend Light"/>
                <a:sym typeface="Lexend Light"/>
              </a:defRPr>
            </a:lvl6pPr>
            <a:lvl7pPr lvl="6" algn="r">
              <a:buNone/>
              <a:defRPr sz="1300">
                <a:solidFill>
                  <a:schemeClr val="dk1"/>
                </a:solidFill>
                <a:latin typeface="Lexend Light"/>
                <a:ea typeface="Lexend Light"/>
                <a:cs typeface="Lexend Light"/>
                <a:sym typeface="Lexend Light"/>
              </a:defRPr>
            </a:lvl7pPr>
            <a:lvl8pPr lvl="7" algn="r">
              <a:buNone/>
              <a:defRPr sz="1300">
                <a:solidFill>
                  <a:schemeClr val="dk1"/>
                </a:solidFill>
                <a:latin typeface="Lexend Light"/>
                <a:ea typeface="Lexend Light"/>
                <a:cs typeface="Lexend Light"/>
                <a:sym typeface="Lexend Light"/>
              </a:defRPr>
            </a:lvl8pPr>
            <a:lvl9pPr lvl="8" algn="r">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pos="734">
          <p15:clr>
            <a:srgbClr val="E46962"/>
          </p15:clr>
        </p15:guide>
        <p15:guide id="3" pos="835">
          <p15:clr>
            <a:srgbClr val="E46962"/>
          </p15:clr>
        </p15:guide>
        <p15:guide id="4" pos="245">
          <p15:clr>
            <a:srgbClr val="E46962"/>
          </p15:clr>
        </p15:guide>
        <p15:guide id="5" pos="1538">
          <p15:clr>
            <a:srgbClr val="E46962"/>
          </p15:clr>
        </p15:guide>
        <p15:guide id="6" pos="2128">
          <p15:clr>
            <a:srgbClr val="E46962"/>
          </p15:clr>
        </p15:guide>
        <p15:guide id="7" orient="horz" pos="326">
          <p15:clr>
            <a:srgbClr val="E46962"/>
          </p15:clr>
        </p15:guide>
        <p15:guide id="8" orient="horz" pos="138">
          <p15:clr>
            <a:srgbClr val="E46962"/>
          </p15:clr>
        </p15:guide>
        <p15:guide id="9" orient="horz" pos="516">
          <p15:clr>
            <a:srgbClr val="E46962"/>
          </p15:clr>
        </p15:guide>
        <p15:guide id="10" orient="horz" pos="884">
          <p15:clr>
            <a:srgbClr val="E46962"/>
          </p15:clr>
        </p15:guide>
        <p15:guide id="11" orient="horz" pos="1250">
          <p15:clr>
            <a:srgbClr val="E46962"/>
          </p15:clr>
        </p15:guide>
        <p15:guide id="12" orient="horz" pos="1620">
          <p15:clr>
            <a:srgbClr val="E46962"/>
          </p15:clr>
        </p15:guide>
        <p15:guide id="13" orient="horz" pos="3097">
          <p15:clr>
            <a:srgbClr val="E46962"/>
          </p15:clr>
        </p15:guide>
        <p15:guide id="14" pos="2831">
          <p15:clr>
            <a:srgbClr val="E46962"/>
          </p15:clr>
        </p15:guide>
        <p15:guide id="15" pos="3525">
          <p15:clr>
            <a:srgbClr val="E46962"/>
          </p15:clr>
        </p15:guide>
        <p15:guide id="16" pos="3629">
          <p15:clr>
            <a:srgbClr val="E46962"/>
          </p15:clr>
        </p15:guide>
        <p15:guide id="17" pos="4219">
          <p15:clr>
            <a:srgbClr val="E46962"/>
          </p15:clr>
        </p15:guide>
        <p15:guide id="18" pos="4332">
          <p15:clr>
            <a:srgbClr val="E46962"/>
          </p15:clr>
        </p15:guide>
        <p15:guide id="19" pos="4922">
          <p15:clr>
            <a:srgbClr val="E46962"/>
          </p15:clr>
        </p15:guide>
        <p15:guide id="20" pos="5026">
          <p15:clr>
            <a:srgbClr val="E46962"/>
          </p15:clr>
        </p15:guide>
        <p15:guide id="21" pos="2241">
          <p15:clr>
            <a:srgbClr val="E46962"/>
          </p15:clr>
        </p15:guide>
        <p15:guide id="22" pos="2935">
          <p15:clr>
            <a:srgbClr val="E46962"/>
          </p15:clr>
        </p15:guide>
        <p15:guide id="23" pos="5616">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41" name="Shape 341"/>
        <p:cNvGrpSpPr/>
        <p:nvPr/>
      </p:nvGrpSpPr>
      <p:grpSpPr>
        <a:xfrm>
          <a:off x="0" y="0"/>
          <a:ext cx="0" cy="0"/>
          <a:chOff x="0" y="0"/>
          <a:chExt cx="0" cy="0"/>
        </a:xfrm>
      </p:grpSpPr>
      <p:sp>
        <p:nvSpPr>
          <p:cNvPr id="342" name="Google Shape;342;p42"/>
          <p:cNvSpPr txBox="1"/>
          <p:nvPr>
            <p:ph type="title"/>
          </p:nvPr>
        </p:nvSpPr>
        <p:spPr>
          <a:xfrm>
            <a:off x="166675" y="49775"/>
            <a:ext cx="8509800" cy="17271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1pPr>
            <a:lvl2pPr lvl="1">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2pPr>
            <a:lvl3pPr lvl="2">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3pPr>
            <a:lvl4pPr lvl="3">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4pPr>
            <a:lvl5pPr lvl="4">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5pPr>
            <a:lvl6pPr lvl="5">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6pPr>
            <a:lvl7pPr lvl="6">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7pPr>
            <a:lvl8pPr lvl="7">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8pPr>
            <a:lvl9pPr lvl="8">
              <a:lnSpc>
                <a:spcPct val="80000"/>
              </a:lnSpc>
              <a:spcBef>
                <a:spcPts val="0"/>
              </a:spcBef>
              <a:spcAft>
                <a:spcPts val="0"/>
              </a:spcAft>
              <a:buClr>
                <a:schemeClr val="dk1"/>
              </a:buClr>
              <a:buSzPts val="6500"/>
              <a:buFont typeface="Helvetica Neue"/>
              <a:buNone/>
              <a:defRPr sz="6500">
                <a:solidFill>
                  <a:schemeClr val="dk1"/>
                </a:solidFill>
                <a:latin typeface="Helvetica Neue"/>
                <a:ea typeface="Helvetica Neue"/>
                <a:cs typeface="Helvetica Neue"/>
                <a:sym typeface="Helvetica Neue"/>
              </a:defRPr>
            </a:lvl9pPr>
          </a:lstStyle>
          <a:p/>
        </p:txBody>
      </p:sp>
      <p:sp>
        <p:nvSpPr>
          <p:cNvPr id="343" name="Google Shape;343;p42"/>
          <p:cNvSpPr txBox="1"/>
          <p:nvPr>
            <p:ph idx="1" type="body"/>
          </p:nvPr>
        </p:nvSpPr>
        <p:spPr>
          <a:xfrm>
            <a:off x="145675" y="3194275"/>
            <a:ext cx="6951900" cy="1827300"/>
          </a:xfrm>
          <a:prstGeom prst="rect">
            <a:avLst/>
          </a:prstGeom>
          <a:noFill/>
          <a:ln>
            <a:noFill/>
          </a:ln>
        </p:spPr>
        <p:txBody>
          <a:bodyPr anchorCtr="0" anchor="t" bIns="91425" lIns="91425" spcFirstLastPara="1" rIns="91425" wrap="square" tIns="91425">
            <a:noAutofit/>
          </a:bodyPr>
          <a:lstStyle>
            <a:lvl1pPr indent="-311150" lvl="0" marL="4572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1pPr>
            <a:lvl2pPr indent="-311150" lvl="1" marL="9144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2pPr>
            <a:lvl3pPr indent="-311150" lvl="2" marL="13716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3pPr>
            <a:lvl4pPr indent="-311150" lvl="3" marL="18288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4pPr>
            <a:lvl5pPr indent="-311150" lvl="4" marL="22860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5pPr>
            <a:lvl6pPr indent="-311150" lvl="5" marL="27432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6pPr>
            <a:lvl7pPr indent="-311150" lvl="6" marL="32004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7pPr>
            <a:lvl8pPr indent="-311150" lvl="7" marL="36576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8pPr>
            <a:lvl9pPr indent="-311150" lvl="8" marL="4114800">
              <a:spcBef>
                <a:spcPts val="0"/>
              </a:spcBef>
              <a:spcAft>
                <a:spcPts val="0"/>
              </a:spcAft>
              <a:buClr>
                <a:schemeClr val="dk1"/>
              </a:buClr>
              <a:buSzPts val="1300"/>
              <a:buFont typeface="Helvetica Neue Light"/>
              <a:buChar char="■"/>
              <a:defRPr sz="1300">
                <a:solidFill>
                  <a:schemeClr val="dk1"/>
                </a:solidFill>
                <a:latin typeface="Helvetica Neue Light"/>
                <a:ea typeface="Helvetica Neue Light"/>
                <a:cs typeface="Helvetica Neue Light"/>
                <a:sym typeface="Helvetica Neue Light"/>
              </a:defRPr>
            </a:lvl9pPr>
          </a:lstStyle>
          <a:p/>
        </p:txBody>
      </p:sp>
      <p:sp>
        <p:nvSpPr>
          <p:cNvPr id="344" name="Google Shape;344;p42"/>
          <p:cNvSpPr txBox="1"/>
          <p:nvPr>
            <p:ph idx="12" type="sldNum"/>
          </p:nvPr>
        </p:nvSpPr>
        <p:spPr>
          <a:xfrm>
            <a:off x="8540361" y="41873"/>
            <a:ext cx="548700" cy="393600"/>
          </a:xfrm>
          <a:prstGeom prst="rect">
            <a:avLst/>
          </a:prstGeom>
          <a:noFill/>
          <a:ln>
            <a:noFill/>
          </a:ln>
        </p:spPr>
        <p:txBody>
          <a:bodyPr anchorCtr="0" anchor="t" bIns="91425" lIns="91425" spcFirstLastPara="1" rIns="91425" wrap="square" tIns="91425">
            <a:noAutofit/>
          </a:bodyPr>
          <a:lstStyle>
            <a:lvl1pPr lvl="0" algn="r">
              <a:buNone/>
              <a:defRPr b="1" sz="900">
                <a:solidFill>
                  <a:schemeClr val="dk1"/>
                </a:solidFill>
                <a:latin typeface="Helvetica Neue"/>
                <a:ea typeface="Helvetica Neue"/>
                <a:cs typeface="Helvetica Neue"/>
                <a:sym typeface="Helvetica Neue"/>
              </a:defRPr>
            </a:lvl1pPr>
            <a:lvl2pPr lvl="1" algn="r">
              <a:buNone/>
              <a:defRPr b="1" sz="900">
                <a:solidFill>
                  <a:schemeClr val="dk1"/>
                </a:solidFill>
                <a:latin typeface="Helvetica Neue"/>
                <a:ea typeface="Helvetica Neue"/>
                <a:cs typeface="Helvetica Neue"/>
                <a:sym typeface="Helvetica Neue"/>
              </a:defRPr>
            </a:lvl2pPr>
            <a:lvl3pPr lvl="2" algn="r">
              <a:buNone/>
              <a:defRPr b="1" sz="900">
                <a:solidFill>
                  <a:schemeClr val="dk1"/>
                </a:solidFill>
                <a:latin typeface="Helvetica Neue"/>
                <a:ea typeface="Helvetica Neue"/>
                <a:cs typeface="Helvetica Neue"/>
                <a:sym typeface="Helvetica Neue"/>
              </a:defRPr>
            </a:lvl3pPr>
            <a:lvl4pPr lvl="3" algn="r">
              <a:buNone/>
              <a:defRPr b="1" sz="900">
                <a:solidFill>
                  <a:schemeClr val="dk1"/>
                </a:solidFill>
                <a:latin typeface="Helvetica Neue"/>
                <a:ea typeface="Helvetica Neue"/>
                <a:cs typeface="Helvetica Neue"/>
                <a:sym typeface="Helvetica Neue"/>
              </a:defRPr>
            </a:lvl4pPr>
            <a:lvl5pPr lvl="4" algn="r">
              <a:buNone/>
              <a:defRPr b="1" sz="900">
                <a:solidFill>
                  <a:schemeClr val="dk1"/>
                </a:solidFill>
                <a:latin typeface="Helvetica Neue"/>
                <a:ea typeface="Helvetica Neue"/>
                <a:cs typeface="Helvetica Neue"/>
                <a:sym typeface="Helvetica Neue"/>
              </a:defRPr>
            </a:lvl5pPr>
            <a:lvl6pPr lvl="5" algn="r">
              <a:buNone/>
              <a:defRPr b="1" sz="900">
                <a:solidFill>
                  <a:schemeClr val="dk1"/>
                </a:solidFill>
                <a:latin typeface="Helvetica Neue"/>
                <a:ea typeface="Helvetica Neue"/>
                <a:cs typeface="Helvetica Neue"/>
                <a:sym typeface="Helvetica Neue"/>
              </a:defRPr>
            </a:lvl6pPr>
            <a:lvl7pPr lvl="6" algn="r">
              <a:buNone/>
              <a:defRPr b="1" sz="900">
                <a:solidFill>
                  <a:schemeClr val="dk1"/>
                </a:solidFill>
                <a:latin typeface="Helvetica Neue"/>
                <a:ea typeface="Helvetica Neue"/>
                <a:cs typeface="Helvetica Neue"/>
                <a:sym typeface="Helvetica Neue"/>
              </a:defRPr>
            </a:lvl7pPr>
            <a:lvl8pPr lvl="7" algn="r">
              <a:buNone/>
              <a:defRPr b="1" sz="900">
                <a:solidFill>
                  <a:schemeClr val="dk1"/>
                </a:solidFill>
                <a:latin typeface="Helvetica Neue"/>
                <a:ea typeface="Helvetica Neue"/>
                <a:cs typeface="Helvetica Neue"/>
                <a:sym typeface="Helvetica Neue"/>
              </a:defRPr>
            </a:lvl8pPr>
            <a:lvl9pPr lvl="8" algn="r">
              <a:buNone/>
              <a:defRPr b="1" sz="900">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7">
          <p15:clr>
            <a:srgbClr val="E46962"/>
          </p15:clr>
        </p15:guide>
        <p15:guide id="2" orient="horz" pos="72">
          <p15:clr>
            <a:srgbClr val="E46962"/>
          </p15:clr>
        </p15:guide>
        <p15:guide id="3" pos="75">
          <p15:clr>
            <a:srgbClr val="E46962"/>
          </p15:clr>
        </p15:guide>
        <p15:guide id="4" pos="568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 Id="rId3" Type="http://schemas.openxmlformats.org/officeDocument/2006/relationships/hyperlink" Target="http://drive.google.com/file/d/1R9c-A-l_r8H4pMtppvQ6eG3J21S3DIvc/view"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2"/>
          <p:cNvSpPr txBox="1"/>
          <p:nvPr>
            <p:ph type="title"/>
          </p:nvPr>
        </p:nvSpPr>
        <p:spPr>
          <a:xfrm>
            <a:off x="4430121" y="-16450"/>
            <a:ext cx="4630500" cy="26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 Rental Application</a:t>
            </a:r>
            <a:endParaRPr/>
          </a:p>
        </p:txBody>
      </p:sp>
      <p:sp>
        <p:nvSpPr>
          <p:cNvPr id="667" name="Google Shape;667;p82"/>
          <p:cNvSpPr txBox="1"/>
          <p:nvPr>
            <p:ph idx="1" type="body"/>
          </p:nvPr>
        </p:nvSpPr>
        <p:spPr>
          <a:xfrm>
            <a:off x="4430125" y="4398975"/>
            <a:ext cx="1828500" cy="5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Team 16</a:t>
            </a:r>
            <a:endParaRPr sz="3200"/>
          </a:p>
        </p:txBody>
      </p:sp>
      <p:sp>
        <p:nvSpPr>
          <p:cNvPr id="668" name="Google Shape;668;p82"/>
          <p:cNvSpPr txBox="1"/>
          <p:nvPr>
            <p:ph idx="2" type="body"/>
          </p:nvPr>
        </p:nvSpPr>
        <p:spPr>
          <a:xfrm>
            <a:off x="7208180" y="4714950"/>
            <a:ext cx="1828500" cy="33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12.04.2024</a:t>
            </a:r>
            <a:endParaRPr/>
          </a:p>
        </p:txBody>
      </p:sp>
      <p:pic>
        <p:nvPicPr>
          <p:cNvPr id="669" name="Google Shape;669;p82"/>
          <p:cNvPicPr preferRelativeResize="0"/>
          <p:nvPr/>
        </p:nvPicPr>
        <p:blipFill>
          <a:blip r:embed="rId3">
            <a:alphaModFix/>
          </a:blip>
          <a:stretch>
            <a:fillRect/>
          </a:stretch>
        </p:blipFill>
        <p:spPr>
          <a:xfrm>
            <a:off x="118875" y="509088"/>
            <a:ext cx="4125320" cy="4125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1"/>
          <p:cNvSpPr txBox="1"/>
          <p:nvPr>
            <p:ph idx="1" type="body"/>
          </p:nvPr>
        </p:nvSpPr>
        <p:spPr>
          <a:xfrm>
            <a:off x="1812875" y="63925"/>
            <a:ext cx="2428500" cy="11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divided the pages into two distinct interfaces: one for the client and another for the owner. This separation ensures that each user group has access to the specific features and information relevant to their needs.</a:t>
            </a:r>
            <a:endParaRPr/>
          </a:p>
        </p:txBody>
      </p:sp>
      <p:sp>
        <p:nvSpPr>
          <p:cNvPr id="758" name="Google Shape;758;p91"/>
          <p:cNvSpPr txBox="1"/>
          <p:nvPr>
            <p:ph idx="4294967295"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9" name="Google Shape;759;p91"/>
          <p:cNvSpPr txBox="1"/>
          <p:nvPr>
            <p:ph idx="7"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760" name="Google Shape;760;p91"/>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1" name="Google Shape;761;p91"/>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p:txBody>
      </p:sp>
      <p:sp>
        <p:nvSpPr>
          <p:cNvPr id="762" name="Google Shape;762;p91"/>
          <p:cNvSpPr/>
          <p:nvPr/>
        </p:nvSpPr>
        <p:spPr>
          <a:xfrm>
            <a:off x="6190024" y="435475"/>
            <a:ext cx="1073400" cy="8556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Home Page</a:t>
            </a:r>
            <a:endParaRPr sz="1800">
              <a:solidFill>
                <a:srgbClr val="FFFFFF"/>
              </a:solidFill>
            </a:endParaRPr>
          </a:p>
        </p:txBody>
      </p:sp>
      <p:sp>
        <p:nvSpPr>
          <p:cNvPr id="763" name="Google Shape;763;p91"/>
          <p:cNvSpPr/>
          <p:nvPr/>
        </p:nvSpPr>
        <p:spPr>
          <a:xfrm>
            <a:off x="7425521" y="2174927"/>
            <a:ext cx="1073400" cy="8556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Client Pages</a:t>
            </a:r>
            <a:endParaRPr>
              <a:solidFill>
                <a:srgbClr val="FFFFFF"/>
              </a:solidFill>
              <a:latin typeface="Roboto"/>
              <a:ea typeface="Roboto"/>
              <a:cs typeface="Roboto"/>
              <a:sym typeface="Roboto"/>
            </a:endParaRPr>
          </a:p>
        </p:txBody>
      </p:sp>
      <p:sp>
        <p:nvSpPr>
          <p:cNvPr id="764" name="Google Shape;764;p91"/>
          <p:cNvSpPr/>
          <p:nvPr/>
        </p:nvSpPr>
        <p:spPr>
          <a:xfrm>
            <a:off x="4954526" y="2174927"/>
            <a:ext cx="1073400" cy="8556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Owner Pages</a:t>
            </a:r>
            <a:endParaRPr sz="1000">
              <a:solidFill>
                <a:srgbClr val="FFFFFF"/>
              </a:solidFill>
              <a:latin typeface="Roboto"/>
              <a:ea typeface="Roboto"/>
              <a:cs typeface="Roboto"/>
              <a:sym typeface="Roboto"/>
            </a:endParaRPr>
          </a:p>
        </p:txBody>
      </p:sp>
      <p:sp>
        <p:nvSpPr>
          <p:cNvPr id="765" name="Google Shape;765;p91"/>
          <p:cNvSpPr/>
          <p:nvPr/>
        </p:nvSpPr>
        <p:spPr>
          <a:xfrm>
            <a:off x="4364625" y="3914375"/>
            <a:ext cx="1028700" cy="8556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Add Page</a:t>
            </a:r>
            <a:endParaRPr sz="700">
              <a:solidFill>
                <a:srgbClr val="FFFFFF"/>
              </a:solidFill>
              <a:latin typeface="Roboto"/>
              <a:ea typeface="Roboto"/>
              <a:cs typeface="Roboto"/>
              <a:sym typeface="Roboto"/>
            </a:endParaRPr>
          </a:p>
        </p:txBody>
      </p:sp>
      <p:sp>
        <p:nvSpPr>
          <p:cNvPr id="766" name="Google Shape;766;p91"/>
          <p:cNvSpPr/>
          <p:nvPr/>
        </p:nvSpPr>
        <p:spPr>
          <a:xfrm>
            <a:off x="5438025" y="3914375"/>
            <a:ext cx="1353000" cy="8556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Owner Homepage</a:t>
            </a:r>
            <a:endParaRPr sz="1000">
              <a:solidFill>
                <a:srgbClr val="FFFFFF"/>
              </a:solidFill>
              <a:latin typeface="Roboto"/>
              <a:ea typeface="Roboto"/>
              <a:cs typeface="Roboto"/>
              <a:sym typeface="Roboto"/>
            </a:endParaRPr>
          </a:p>
        </p:txBody>
      </p:sp>
      <p:sp>
        <p:nvSpPr>
          <p:cNvPr id="767" name="Google Shape;767;p91"/>
          <p:cNvSpPr/>
          <p:nvPr/>
        </p:nvSpPr>
        <p:spPr>
          <a:xfrm>
            <a:off x="6835625" y="3914375"/>
            <a:ext cx="1176000" cy="8556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Available Cars</a:t>
            </a:r>
            <a:endParaRPr sz="1000">
              <a:solidFill>
                <a:srgbClr val="FFFFFF"/>
              </a:solidFill>
              <a:latin typeface="Roboto"/>
              <a:ea typeface="Roboto"/>
              <a:cs typeface="Roboto"/>
              <a:sym typeface="Roboto"/>
            </a:endParaRPr>
          </a:p>
        </p:txBody>
      </p:sp>
      <p:sp>
        <p:nvSpPr>
          <p:cNvPr id="768" name="Google Shape;768;p91"/>
          <p:cNvSpPr/>
          <p:nvPr/>
        </p:nvSpPr>
        <p:spPr>
          <a:xfrm>
            <a:off x="8060125" y="3914375"/>
            <a:ext cx="1028700" cy="8556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View Rentals</a:t>
            </a:r>
            <a:endParaRPr sz="1000">
              <a:solidFill>
                <a:srgbClr val="FFFFFF"/>
              </a:solidFill>
              <a:latin typeface="Roboto"/>
              <a:ea typeface="Roboto"/>
              <a:cs typeface="Roboto"/>
              <a:sym typeface="Roboto"/>
            </a:endParaRPr>
          </a:p>
        </p:txBody>
      </p:sp>
      <p:cxnSp>
        <p:nvCxnSpPr>
          <p:cNvPr id="769" name="Google Shape;769;p91"/>
          <p:cNvCxnSpPr>
            <a:stCxn id="762" idx="2"/>
            <a:endCxn id="763" idx="0"/>
          </p:cNvCxnSpPr>
          <p:nvPr/>
        </p:nvCxnSpPr>
        <p:spPr>
          <a:xfrm flipH="1" rot="-5400000">
            <a:off x="6902524" y="1115275"/>
            <a:ext cx="883800" cy="123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70" name="Google Shape;770;p91"/>
          <p:cNvCxnSpPr>
            <a:stCxn id="764" idx="0"/>
            <a:endCxn id="762" idx="2"/>
          </p:cNvCxnSpPr>
          <p:nvPr/>
        </p:nvCxnSpPr>
        <p:spPr>
          <a:xfrm rot="-5400000">
            <a:off x="5667026" y="1115327"/>
            <a:ext cx="883800" cy="123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71" name="Google Shape;771;p91"/>
          <p:cNvCxnSpPr>
            <a:stCxn id="764" idx="2"/>
            <a:endCxn id="766" idx="0"/>
          </p:cNvCxnSpPr>
          <p:nvPr/>
        </p:nvCxnSpPr>
        <p:spPr>
          <a:xfrm flipH="1" rot="-5400000">
            <a:off x="5361026" y="3160727"/>
            <a:ext cx="883800" cy="623400"/>
          </a:xfrm>
          <a:prstGeom prst="bentConnector3">
            <a:avLst>
              <a:gd fmla="val 50003" name="adj1"/>
            </a:avLst>
          </a:prstGeom>
          <a:noFill/>
          <a:ln cap="flat" cmpd="sng" w="9525">
            <a:solidFill>
              <a:srgbClr val="C2C2C2"/>
            </a:solidFill>
            <a:prstDash val="solid"/>
            <a:round/>
            <a:headEnd len="sm" w="sm" type="none"/>
            <a:tailEnd len="sm" w="sm" type="none"/>
          </a:ln>
        </p:spPr>
      </p:cxnSp>
      <p:cxnSp>
        <p:nvCxnSpPr>
          <p:cNvPr id="772" name="Google Shape;772;p91"/>
          <p:cNvCxnSpPr>
            <a:stCxn id="765" idx="0"/>
            <a:endCxn id="764" idx="2"/>
          </p:cNvCxnSpPr>
          <p:nvPr/>
        </p:nvCxnSpPr>
        <p:spPr>
          <a:xfrm rot="-5400000">
            <a:off x="4743225" y="3166325"/>
            <a:ext cx="883800" cy="612300"/>
          </a:xfrm>
          <a:prstGeom prst="bentConnector3">
            <a:avLst>
              <a:gd fmla="val 50003" name="adj1"/>
            </a:avLst>
          </a:prstGeom>
          <a:noFill/>
          <a:ln cap="flat" cmpd="sng" w="9525">
            <a:solidFill>
              <a:srgbClr val="C2C2C2"/>
            </a:solidFill>
            <a:prstDash val="solid"/>
            <a:round/>
            <a:headEnd len="sm" w="sm" type="none"/>
            <a:tailEnd len="sm" w="sm" type="none"/>
          </a:ln>
        </p:spPr>
      </p:cxnSp>
      <p:cxnSp>
        <p:nvCxnSpPr>
          <p:cNvPr id="773" name="Google Shape;773;p91"/>
          <p:cNvCxnSpPr>
            <a:stCxn id="763" idx="2"/>
            <a:endCxn id="768" idx="0"/>
          </p:cNvCxnSpPr>
          <p:nvPr/>
        </p:nvCxnSpPr>
        <p:spPr>
          <a:xfrm flipH="1" rot="-5400000">
            <a:off x="7826471" y="3166277"/>
            <a:ext cx="883800" cy="612300"/>
          </a:xfrm>
          <a:prstGeom prst="bentConnector3">
            <a:avLst>
              <a:gd fmla="val 50003" name="adj1"/>
            </a:avLst>
          </a:prstGeom>
          <a:noFill/>
          <a:ln cap="flat" cmpd="sng" w="9525">
            <a:solidFill>
              <a:srgbClr val="C2C2C2"/>
            </a:solidFill>
            <a:prstDash val="solid"/>
            <a:round/>
            <a:headEnd len="sm" w="sm" type="none"/>
            <a:tailEnd len="sm" w="sm" type="none"/>
          </a:ln>
        </p:spPr>
      </p:cxnSp>
      <p:cxnSp>
        <p:nvCxnSpPr>
          <p:cNvPr id="774" name="Google Shape;774;p91"/>
          <p:cNvCxnSpPr>
            <a:stCxn id="767" idx="0"/>
            <a:endCxn id="763" idx="2"/>
          </p:cNvCxnSpPr>
          <p:nvPr/>
        </p:nvCxnSpPr>
        <p:spPr>
          <a:xfrm rot="-5400000">
            <a:off x="7250975" y="3203225"/>
            <a:ext cx="883800" cy="538500"/>
          </a:xfrm>
          <a:prstGeom prst="bentConnector3">
            <a:avLst>
              <a:gd fmla="val 50003"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92"/>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0" name="Google Shape;780;p92"/>
          <p:cNvSpPr txBox="1"/>
          <p:nvPr>
            <p:ph idx="2" type="body"/>
          </p:nvPr>
        </p:nvSpPr>
        <p:spPr>
          <a:xfrm>
            <a:off x="0" y="451675"/>
            <a:ext cx="2428500" cy="46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800"/>
              <a:t>Home</a:t>
            </a:r>
            <a:endParaRPr sz="3800"/>
          </a:p>
          <a:p>
            <a:pPr indent="0" lvl="0" marL="0" rtl="0" algn="l">
              <a:lnSpc>
                <a:spcPct val="90000"/>
              </a:lnSpc>
              <a:spcBef>
                <a:spcPts val="0"/>
              </a:spcBef>
              <a:spcAft>
                <a:spcPts val="0"/>
              </a:spcAft>
              <a:buNone/>
            </a:pPr>
            <a:r>
              <a:rPr lang="en" sz="3800"/>
              <a:t>Page</a:t>
            </a:r>
            <a:endParaRPr sz="3800"/>
          </a:p>
          <a:p>
            <a:pPr indent="0" lvl="0" marL="0" rtl="0" algn="l">
              <a:lnSpc>
                <a:spcPct val="90000"/>
              </a:lnSpc>
              <a:spcBef>
                <a:spcPts val="0"/>
              </a:spcBef>
              <a:spcAft>
                <a:spcPts val="0"/>
              </a:spcAft>
              <a:buNone/>
            </a:pPr>
            <a:r>
              <a:t/>
            </a:r>
            <a:endParaRPr/>
          </a:p>
        </p:txBody>
      </p:sp>
      <p:sp>
        <p:nvSpPr>
          <p:cNvPr id="781" name="Google Shape;781;p92"/>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782" name="Google Shape;782;p92"/>
          <p:cNvSpPr txBox="1"/>
          <p:nvPr>
            <p:ph idx="4" type="body"/>
          </p:nvPr>
        </p:nvSpPr>
        <p:spPr>
          <a:xfrm>
            <a:off x="1812878" y="1348963"/>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page of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3" name="Google Shape;783;p92"/>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84" name="Google Shape;784;p92"/>
          <p:cNvPicPr preferRelativeResize="0"/>
          <p:nvPr/>
        </p:nvPicPr>
        <p:blipFill>
          <a:blip r:embed="rId3">
            <a:alphaModFix/>
          </a:blip>
          <a:stretch>
            <a:fillRect/>
          </a:stretch>
        </p:blipFill>
        <p:spPr>
          <a:xfrm>
            <a:off x="4396100" y="1348963"/>
            <a:ext cx="4676500" cy="244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93"/>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0" name="Google Shape;790;p93"/>
          <p:cNvSpPr txBox="1"/>
          <p:nvPr>
            <p:ph idx="2" type="body"/>
          </p:nvPr>
        </p:nvSpPr>
        <p:spPr>
          <a:xfrm>
            <a:off x="0" y="451675"/>
            <a:ext cx="2428500" cy="46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800"/>
              <a:t>Owner</a:t>
            </a:r>
            <a:endParaRPr sz="3800"/>
          </a:p>
          <a:p>
            <a:pPr indent="0" lvl="0" marL="0" rtl="0" algn="l">
              <a:lnSpc>
                <a:spcPct val="90000"/>
              </a:lnSpc>
              <a:spcBef>
                <a:spcPts val="0"/>
              </a:spcBef>
              <a:spcAft>
                <a:spcPts val="0"/>
              </a:spcAft>
              <a:buNone/>
            </a:pPr>
            <a:r>
              <a:rPr lang="en" sz="3800"/>
              <a:t>Pages</a:t>
            </a:r>
            <a:endParaRPr sz="3800"/>
          </a:p>
          <a:p>
            <a:pPr indent="0" lvl="0" marL="0" rtl="0" algn="l">
              <a:lnSpc>
                <a:spcPct val="90000"/>
              </a:lnSpc>
              <a:spcBef>
                <a:spcPts val="0"/>
              </a:spcBef>
              <a:spcAft>
                <a:spcPts val="0"/>
              </a:spcAft>
              <a:buNone/>
            </a:pPr>
            <a:r>
              <a:t/>
            </a:r>
            <a:endParaRPr/>
          </a:p>
        </p:txBody>
      </p:sp>
      <p:sp>
        <p:nvSpPr>
          <p:cNvPr id="791" name="Google Shape;791;p93"/>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792" name="Google Shape;792;p93"/>
          <p:cNvSpPr txBox="1"/>
          <p:nvPr>
            <p:ph idx="4" type="body"/>
          </p:nvPr>
        </p:nvSpPr>
        <p:spPr>
          <a:xfrm>
            <a:off x="1812878" y="14417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Login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93" name="Google Shape;793;p93"/>
          <p:cNvPicPr preferRelativeResize="0"/>
          <p:nvPr/>
        </p:nvPicPr>
        <p:blipFill>
          <a:blip r:embed="rId3">
            <a:alphaModFix/>
          </a:blip>
          <a:stretch>
            <a:fillRect/>
          </a:stretch>
        </p:blipFill>
        <p:spPr>
          <a:xfrm>
            <a:off x="4446175" y="144175"/>
            <a:ext cx="4578949" cy="804950"/>
          </a:xfrm>
          <a:prstGeom prst="rect">
            <a:avLst/>
          </a:prstGeom>
          <a:noFill/>
          <a:ln>
            <a:noFill/>
          </a:ln>
        </p:spPr>
      </p:pic>
      <p:sp>
        <p:nvSpPr>
          <p:cNvPr id="794" name="Google Shape;794;p93"/>
          <p:cNvSpPr txBox="1"/>
          <p:nvPr>
            <p:ph idx="4" type="body"/>
          </p:nvPr>
        </p:nvSpPr>
        <p:spPr>
          <a:xfrm>
            <a:off x="1812878" y="110152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Owners Cars</a:t>
            </a:r>
            <a:endParaRPr/>
          </a:p>
          <a:p>
            <a:pPr indent="0" lvl="0" marL="0" rtl="0" algn="l">
              <a:spcBef>
                <a:spcPts val="0"/>
              </a:spcBef>
              <a:spcAft>
                <a:spcPts val="0"/>
              </a:spcAft>
              <a:buNone/>
            </a:pPr>
            <a:r>
              <a:t/>
            </a:r>
            <a:endParaRPr/>
          </a:p>
        </p:txBody>
      </p:sp>
      <p:pic>
        <p:nvPicPr>
          <p:cNvPr id="795" name="Google Shape;795;p93"/>
          <p:cNvPicPr preferRelativeResize="0"/>
          <p:nvPr/>
        </p:nvPicPr>
        <p:blipFill>
          <a:blip r:embed="rId4">
            <a:alphaModFix/>
          </a:blip>
          <a:stretch>
            <a:fillRect/>
          </a:stretch>
        </p:blipFill>
        <p:spPr>
          <a:xfrm>
            <a:off x="4446175" y="3121275"/>
            <a:ext cx="4578949" cy="1710397"/>
          </a:xfrm>
          <a:prstGeom prst="rect">
            <a:avLst/>
          </a:prstGeom>
          <a:noFill/>
          <a:ln>
            <a:noFill/>
          </a:ln>
        </p:spPr>
      </p:pic>
      <p:sp>
        <p:nvSpPr>
          <p:cNvPr id="796" name="Google Shape;796;p93"/>
          <p:cNvSpPr txBox="1"/>
          <p:nvPr>
            <p:ph idx="4" type="body"/>
          </p:nvPr>
        </p:nvSpPr>
        <p:spPr>
          <a:xfrm>
            <a:off x="1812878" y="312127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Car Page</a:t>
            </a:r>
            <a:endParaRPr/>
          </a:p>
          <a:p>
            <a:pPr indent="0" lvl="0" marL="0" rtl="0" algn="l">
              <a:spcBef>
                <a:spcPts val="0"/>
              </a:spcBef>
              <a:spcAft>
                <a:spcPts val="0"/>
              </a:spcAft>
              <a:buNone/>
            </a:pPr>
            <a:r>
              <a:t/>
            </a:r>
            <a:endParaRPr/>
          </a:p>
        </p:txBody>
      </p:sp>
      <p:sp>
        <p:nvSpPr>
          <p:cNvPr id="797" name="Google Shape;797;p93"/>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98" name="Google Shape;798;p93"/>
          <p:cNvPicPr preferRelativeResize="0"/>
          <p:nvPr/>
        </p:nvPicPr>
        <p:blipFill>
          <a:blip r:embed="rId5">
            <a:alphaModFix/>
          </a:blip>
          <a:stretch>
            <a:fillRect/>
          </a:stretch>
        </p:blipFill>
        <p:spPr>
          <a:xfrm>
            <a:off x="4446178" y="1101525"/>
            <a:ext cx="3862963" cy="186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4"/>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4" name="Google Shape;804;p94"/>
          <p:cNvSpPr txBox="1"/>
          <p:nvPr>
            <p:ph idx="2" type="body"/>
          </p:nvPr>
        </p:nvSpPr>
        <p:spPr>
          <a:xfrm>
            <a:off x="0" y="451675"/>
            <a:ext cx="2428500" cy="46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800"/>
              <a:t>Client</a:t>
            </a:r>
            <a:endParaRPr sz="3800"/>
          </a:p>
          <a:p>
            <a:pPr indent="0" lvl="0" marL="0" rtl="0" algn="l">
              <a:lnSpc>
                <a:spcPct val="90000"/>
              </a:lnSpc>
              <a:spcBef>
                <a:spcPts val="0"/>
              </a:spcBef>
              <a:spcAft>
                <a:spcPts val="0"/>
              </a:spcAft>
              <a:buNone/>
            </a:pPr>
            <a:r>
              <a:rPr lang="en" sz="3800"/>
              <a:t>Pages</a:t>
            </a:r>
            <a:endParaRPr sz="3800"/>
          </a:p>
          <a:p>
            <a:pPr indent="0" lvl="0" marL="0" rtl="0" algn="l">
              <a:lnSpc>
                <a:spcPct val="90000"/>
              </a:lnSpc>
              <a:spcBef>
                <a:spcPts val="0"/>
              </a:spcBef>
              <a:spcAft>
                <a:spcPts val="0"/>
              </a:spcAft>
              <a:buNone/>
            </a:pPr>
            <a:r>
              <a:t/>
            </a:r>
            <a:endParaRPr/>
          </a:p>
        </p:txBody>
      </p:sp>
      <p:sp>
        <p:nvSpPr>
          <p:cNvPr id="805" name="Google Shape;805;p94"/>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806" name="Google Shape;806;p94"/>
          <p:cNvSpPr txBox="1"/>
          <p:nvPr>
            <p:ph idx="4" type="body"/>
          </p:nvPr>
        </p:nvSpPr>
        <p:spPr>
          <a:xfrm>
            <a:off x="1812878" y="14417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a:t>
            </a:r>
            <a:r>
              <a:rPr lang="en"/>
              <a:t> Login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7" name="Google Shape;807;p94"/>
          <p:cNvSpPr txBox="1"/>
          <p:nvPr>
            <p:ph idx="4" type="body"/>
          </p:nvPr>
        </p:nvSpPr>
        <p:spPr>
          <a:xfrm>
            <a:off x="1812878" y="129067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a:t>
            </a:r>
            <a:r>
              <a:rPr lang="en"/>
              <a:t> Searching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8" name="Google Shape;808;p94"/>
          <p:cNvSpPr txBox="1"/>
          <p:nvPr>
            <p:ph idx="4" type="body"/>
          </p:nvPr>
        </p:nvSpPr>
        <p:spPr>
          <a:xfrm>
            <a:off x="1812878" y="376322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Management Rentals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9" name="Google Shape;809;p94"/>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10" name="Google Shape;810;p94"/>
          <p:cNvPicPr preferRelativeResize="0"/>
          <p:nvPr/>
        </p:nvPicPr>
        <p:blipFill>
          <a:blip r:embed="rId3">
            <a:alphaModFix/>
          </a:blip>
          <a:stretch>
            <a:fillRect/>
          </a:stretch>
        </p:blipFill>
        <p:spPr>
          <a:xfrm>
            <a:off x="4453126" y="144173"/>
            <a:ext cx="4572001" cy="805900"/>
          </a:xfrm>
          <a:prstGeom prst="rect">
            <a:avLst/>
          </a:prstGeom>
          <a:noFill/>
          <a:ln>
            <a:noFill/>
          </a:ln>
        </p:spPr>
      </p:pic>
      <p:pic>
        <p:nvPicPr>
          <p:cNvPr id="811" name="Google Shape;811;p94"/>
          <p:cNvPicPr preferRelativeResize="0"/>
          <p:nvPr/>
        </p:nvPicPr>
        <p:blipFill>
          <a:blip r:embed="rId4">
            <a:alphaModFix/>
          </a:blip>
          <a:stretch>
            <a:fillRect/>
          </a:stretch>
        </p:blipFill>
        <p:spPr>
          <a:xfrm>
            <a:off x="4453125" y="3763225"/>
            <a:ext cx="4546401" cy="805900"/>
          </a:xfrm>
          <a:prstGeom prst="rect">
            <a:avLst/>
          </a:prstGeom>
          <a:noFill/>
          <a:ln>
            <a:noFill/>
          </a:ln>
        </p:spPr>
      </p:pic>
      <p:pic>
        <p:nvPicPr>
          <p:cNvPr id="812" name="Google Shape;812;p94"/>
          <p:cNvPicPr preferRelativeResize="0"/>
          <p:nvPr/>
        </p:nvPicPr>
        <p:blipFill rotWithShape="1">
          <a:blip r:embed="rId5">
            <a:alphaModFix/>
          </a:blip>
          <a:srcRect b="0" l="0" r="7935" t="0"/>
          <a:stretch/>
        </p:blipFill>
        <p:spPr>
          <a:xfrm>
            <a:off x="4496425" y="1092050"/>
            <a:ext cx="4459802" cy="2341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95"/>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8" name="Google Shape;818;p95"/>
          <p:cNvSpPr txBox="1"/>
          <p:nvPr>
            <p:ph idx="2" type="subTitle"/>
          </p:nvPr>
        </p:nvSpPr>
        <p:spPr>
          <a:xfrm>
            <a:off x="1855300" y="-16450"/>
            <a:ext cx="57648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End</a:t>
            </a:r>
            <a:endParaRPr/>
          </a:p>
          <a:p>
            <a:pPr indent="0" lvl="0" marL="0" rtl="0" algn="l">
              <a:spcBef>
                <a:spcPts val="0"/>
              </a:spcBef>
              <a:spcAft>
                <a:spcPts val="0"/>
              </a:spcAft>
              <a:buNone/>
            </a:pPr>
            <a:r>
              <a:t/>
            </a:r>
            <a:endParaRPr/>
          </a:p>
        </p:txBody>
      </p:sp>
      <p:sp>
        <p:nvSpPr>
          <p:cNvPr id="819" name="Google Shape;819;p95"/>
          <p:cNvSpPr txBox="1"/>
          <p:nvPr>
            <p:ph idx="3"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p:txBody>
      </p:sp>
      <p:sp>
        <p:nvSpPr>
          <p:cNvPr id="820" name="Google Shape;820;p95"/>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MM.DD.YYYY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96"/>
          <p:cNvSpPr txBox="1"/>
          <p:nvPr>
            <p:ph idx="4294967295"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6" name="Google Shape;826;p96"/>
          <p:cNvSpPr txBox="1"/>
          <p:nvPr>
            <p:ph idx="3" type="body"/>
          </p:nvPr>
        </p:nvSpPr>
        <p:spPr>
          <a:xfrm>
            <a:off x="4425775" y="261025"/>
            <a:ext cx="4201500" cy="16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used Node JS and Express to build the back end, ensuring efficient handling of server-side operations including database interactions, route </a:t>
            </a:r>
            <a:r>
              <a:rPr lang="en" sz="1800"/>
              <a:t>handling</a:t>
            </a:r>
            <a:r>
              <a:rPr lang="en" sz="1800"/>
              <a:t>, and API. For database creation, we opted for sqlite3, providing a lightweight and reliable solution for data storage and management.</a:t>
            </a:r>
            <a:endParaRPr sz="1800"/>
          </a:p>
        </p:txBody>
      </p:sp>
      <p:sp>
        <p:nvSpPr>
          <p:cNvPr id="827" name="Google Shape;827;p96"/>
          <p:cNvSpPr txBox="1"/>
          <p:nvPr>
            <p:ph idx="7"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828" name="Google Shape;828;p96"/>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9" name="Google Shape;829;p96"/>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p:txBody>
      </p:sp>
      <p:pic>
        <p:nvPicPr>
          <p:cNvPr id="830" name="Google Shape;830;p96"/>
          <p:cNvPicPr preferRelativeResize="0"/>
          <p:nvPr/>
        </p:nvPicPr>
        <p:blipFill>
          <a:blip r:embed="rId3">
            <a:alphaModFix/>
          </a:blip>
          <a:stretch>
            <a:fillRect/>
          </a:stretch>
        </p:blipFill>
        <p:spPr>
          <a:xfrm>
            <a:off x="1766112" y="261025"/>
            <a:ext cx="2501625" cy="1767224"/>
          </a:xfrm>
          <a:prstGeom prst="rect">
            <a:avLst/>
          </a:prstGeom>
          <a:noFill/>
          <a:ln>
            <a:noFill/>
          </a:ln>
        </p:spPr>
      </p:pic>
      <p:pic>
        <p:nvPicPr>
          <p:cNvPr id="831" name="Google Shape;831;p96"/>
          <p:cNvPicPr preferRelativeResize="0"/>
          <p:nvPr/>
        </p:nvPicPr>
        <p:blipFill>
          <a:blip r:embed="rId4">
            <a:alphaModFix/>
          </a:blip>
          <a:stretch>
            <a:fillRect/>
          </a:stretch>
        </p:blipFill>
        <p:spPr>
          <a:xfrm>
            <a:off x="1788125" y="2666825"/>
            <a:ext cx="2501624" cy="2216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7"/>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7" name="Google Shape;837;p97"/>
          <p:cNvSpPr txBox="1"/>
          <p:nvPr>
            <p:ph idx="2" type="body"/>
          </p:nvPr>
        </p:nvSpPr>
        <p:spPr>
          <a:xfrm>
            <a:off x="1812875" y="63925"/>
            <a:ext cx="2428500" cy="46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800"/>
              <a:t>Insertion Queries</a:t>
            </a:r>
            <a:endParaRPr sz="3800"/>
          </a:p>
          <a:p>
            <a:pPr indent="0" lvl="0" marL="0" rtl="0" algn="l">
              <a:lnSpc>
                <a:spcPct val="90000"/>
              </a:lnSpc>
              <a:spcBef>
                <a:spcPts val="0"/>
              </a:spcBef>
              <a:spcAft>
                <a:spcPts val="0"/>
              </a:spcAft>
              <a:buNone/>
            </a:pPr>
            <a:r>
              <a:t/>
            </a:r>
            <a:endParaRPr/>
          </a:p>
        </p:txBody>
      </p:sp>
      <p:sp>
        <p:nvSpPr>
          <p:cNvPr id="838" name="Google Shape;838;p97"/>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9" name="Google Shape;839;p97"/>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pic>
        <p:nvPicPr>
          <p:cNvPr id="840" name="Google Shape;840;p97"/>
          <p:cNvPicPr preferRelativeResize="0"/>
          <p:nvPr/>
        </p:nvPicPr>
        <p:blipFill>
          <a:blip r:embed="rId3">
            <a:alphaModFix/>
          </a:blip>
          <a:stretch>
            <a:fillRect/>
          </a:stretch>
        </p:blipFill>
        <p:spPr>
          <a:xfrm>
            <a:off x="4446175" y="531925"/>
            <a:ext cx="4578949" cy="2058050"/>
          </a:xfrm>
          <a:prstGeom prst="rect">
            <a:avLst/>
          </a:prstGeom>
          <a:noFill/>
          <a:ln>
            <a:noFill/>
          </a:ln>
        </p:spPr>
      </p:pic>
      <p:pic>
        <p:nvPicPr>
          <p:cNvPr id="841" name="Google Shape;841;p97"/>
          <p:cNvPicPr preferRelativeResize="0"/>
          <p:nvPr/>
        </p:nvPicPr>
        <p:blipFill>
          <a:blip r:embed="rId4">
            <a:alphaModFix/>
          </a:blip>
          <a:stretch>
            <a:fillRect/>
          </a:stretch>
        </p:blipFill>
        <p:spPr>
          <a:xfrm>
            <a:off x="4446177" y="3062000"/>
            <a:ext cx="4578951" cy="1802408"/>
          </a:xfrm>
          <a:prstGeom prst="rect">
            <a:avLst/>
          </a:prstGeom>
          <a:noFill/>
          <a:ln>
            <a:noFill/>
          </a:ln>
        </p:spPr>
      </p:pic>
      <p:sp>
        <p:nvSpPr>
          <p:cNvPr id="842" name="Google Shape;842;p97"/>
          <p:cNvSpPr txBox="1"/>
          <p:nvPr>
            <p:ph idx="4" type="body"/>
          </p:nvPr>
        </p:nvSpPr>
        <p:spPr>
          <a:xfrm>
            <a:off x="4446178" y="114300"/>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registration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3" name="Google Shape;843;p97"/>
          <p:cNvSpPr txBox="1"/>
          <p:nvPr>
            <p:ph idx="4" type="body"/>
          </p:nvPr>
        </p:nvSpPr>
        <p:spPr>
          <a:xfrm>
            <a:off x="4446178" y="2672225"/>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 rental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98"/>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9" name="Google Shape;849;p98"/>
          <p:cNvSpPr txBox="1"/>
          <p:nvPr>
            <p:ph idx="2" type="body"/>
          </p:nvPr>
        </p:nvSpPr>
        <p:spPr>
          <a:xfrm>
            <a:off x="1812875" y="63925"/>
            <a:ext cx="2428500" cy="46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800"/>
              <a:t>Selection Queries</a:t>
            </a:r>
            <a:endParaRPr sz="3800"/>
          </a:p>
          <a:p>
            <a:pPr indent="0" lvl="0" marL="0" rtl="0" algn="l">
              <a:lnSpc>
                <a:spcPct val="90000"/>
              </a:lnSpc>
              <a:spcBef>
                <a:spcPts val="0"/>
              </a:spcBef>
              <a:spcAft>
                <a:spcPts val="0"/>
              </a:spcAft>
              <a:buNone/>
            </a:pPr>
            <a:r>
              <a:t/>
            </a:r>
            <a:endParaRPr/>
          </a:p>
        </p:txBody>
      </p:sp>
      <p:sp>
        <p:nvSpPr>
          <p:cNvPr id="850" name="Google Shape;850;p98"/>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1" name="Google Shape;851;p98"/>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852" name="Google Shape;852;p98"/>
          <p:cNvSpPr txBox="1"/>
          <p:nvPr>
            <p:ph idx="4" type="body"/>
          </p:nvPr>
        </p:nvSpPr>
        <p:spPr>
          <a:xfrm>
            <a:off x="4446178" y="114300"/>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Cars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3" name="Google Shape;853;p98"/>
          <p:cNvSpPr txBox="1"/>
          <p:nvPr>
            <p:ph idx="4" type="body"/>
          </p:nvPr>
        </p:nvSpPr>
        <p:spPr>
          <a:xfrm>
            <a:off x="4446178" y="2039800"/>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rentals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4" name="Google Shape;854;p98"/>
          <p:cNvPicPr preferRelativeResize="0"/>
          <p:nvPr/>
        </p:nvPicPr>
        <p:blipFill>
          <a:blip r:embed="rId3">
            <a:alphaModFix/>
          </a:blip>
          <a:stretch>
            <a:fillRect/>
          </a:stretch>
        </p:blipFill>
        <p:spPr>
          <a:xfrm>
            <a:off x="4521414" y="421800"/>
            <a:ext cx="4428473" cy="1617995"/>
          </a:xfrm>
          <a:prstGeom prst="rect">
            <a:avLst/>
          </a:prstGeom>
          <a:noFill/>
          <a:ln>
            <a:noFill/>
          </a:ln>
        </p:spPr>
      </p:pic>
      <p:pic>
        <p:nvPicPr>
          <p:cNvPr id="855" name="Google Shape;855;p98"/>
          <p:cNvPicPr preferRelativeResize="0"/>
          <p:nvPr/>
        </p:nvPicPr>
        <p:blipFill>
          <a:blip r:embed="rId4">
            <a:alphaModFix/>
          </a:blip>
          <a:stretch>
            <a:fillRect/>
          </a:stretch>
        </p:blipFill>
        <p:spPr>
          <a:xfrm>
            <a:off x="4521425" y="2437850"/>
            <a:ext cx="4428451" cy="23527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9"/>
          <p:cNvSpPr txBox="1"/>
          <p:nvPr>
            <p:ph idx="12" type="sldNum"/>
          </p:nvPr>
        </p:nvSpPr>
        <p:spPr>
          <a:xfrm>
            <a:off x="8745000" y="0"/>
            <a:ext cx="3276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1" name="Google Shape;861;p99"/>
          <p:cNvSpPr txBox="1"/>
          <p:nvPr>
            <p:ph idx="2" type="body"/>
          </p:nvPr>
        </p:nvSpPr>
        <p:spPr>
          <a:xfrm>
            <a:off x="1812875" y="63925"/>
            <a:ext cx="2428500" cy="468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800"/>
              <a:t>Deletion Queries</a:t>
            </a:r>
            <a:endParaRPr sz="3800"/>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
        <p:nvSpPr>
          <p:cNvPr id="862" name="Google Shape;862;p99"/>
          <p:cNvSpPr txBox="1"/>
          <p:nvPr>
            <p:ph idx="4"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3" name="Google Shape;863;p99"/>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864" name="Google Shape;864;p99"/>
          <p:cNvSpPr txBox="1"/>
          <p:nvPr>
            <p:ph idx="4" type="body"/>
          </p:nvPr>
        </p:nvSpPr>
        <p:spPr>
          <a:xfrm>
            <a:off x="4446178" y="1701763"/>
            <a:ext cx="21822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Return/Cancel a Rental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65" name="Google Shape;865;p99"/>
          <p:cNvPicPr preferRelativeResize="0"/>
          <p:nvPr/>
        </p:nvPicPr>
        <p:blipFill>
          <a:blip r:embed="rId3">
            <a:alphaModFix/>
          </a:blip>
          <a:stretch>
            <a:fillRect/>
          </a:stretch>
        </p:blipFill>
        <p:spPr>
          <a:xfrm>
            <a:off x="4446175" y="2097363"/>
            <a:ext cx="4298825" cy="13443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9" name="Shape 869"/>
        <p:cNvGrpSpPr/>
        <p:nvPr/>
      </p:nvGrpSpPr>
      <p:grpSpPr>
        <a:xfrm>
          <a:off x="0" y="0"/>
          <a:ext cx="0" cy="0"/>
          <a:chOff x="0" y="0"/>
          <a:chExt cx="0" cy="0"/>
        </a:xfrm>
      </p:grpSpPr>
      <p:sp>
        <p:nvSpPr>
          <p:cNvPr id="870" name="Google Shape;870;p100"/>
          <p:cNvSpPr txBox="1"/>
          <p:nvPr>
            <p:ph idx="4294967295"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12.04.2024</a:t>
            </a:r>
            <a:endParaRPr>
              <a:solidFill>
                <a:schemeClr val="dk2"/>
              </a:solidFill>
            </a:endParaRPr>
          </a:p>
        </p:txBody>
      </p:sp>
      <p:sp>
        <p:nvSpPr>
          <p:cNvPr id="871" name="Google Shape;871;p100"/>
          <p:cNvSpPr txBox="1"/>
          <p:nvPr>
            <p:ph type="title"/>
          </p:nvPr>
        </p:nvSpPr>
        <p:spPr>
          <a:xfrm>
            <a:off x="71775" y="-231525"/>
            <a:ext cx="5203500" cy="26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6000"/>
              <a:t>Demo</a:t>
            </a:r>
            <a:r>
              <a:rPr lang="en" sz="6000"/>
              <a:t> </a:t>
            </a:r>
            <a:endParaRPr sz="6000"/>
          </a:p>
          <a:p>
            <a:pPr indent="0" lvl="0" marL="0" rtl="0" algn="l">
              <a:spcBef>
                <a:spcPts val="0"/>
              </a:spcBef>
              <a:spcAft>
                <a:spcPts val="0"/>
              </a:spcAft>
              <a:buNone/>
            </a:pPr>
            <a:r>
              <a:rPr lang="en" sz="6000"/>
              <a:t>Video</a:t>
            </a:r>
            <a:endParaRPr sz="6000"/>
          </a:p>
          <a:p>
            <a:pPr indent="0" lvl="0" marL="0" rtl="0" algn="l">
              <a:spcBef>
                <a:spcPts val="0"/>
              </a:spcBef>
              <a:spcAft>
                <a:spcPts val="0"/>
              </a:spcAft>
              <a:buNone/>
            </a:pPr>
            <a:r>
              <a:t/>
            </a:r>
            <a:endParaRPr sz="3600"/>
          </a:p>
        </p:txBody>
      </p:sp>
      <p:sp>
        <p:nvSpPr>
          <p:cNvPr id="872" name="Google Shape;872;p100"/>
          <p:cNvSpPr txBox="1"/>
          <p:nvPr/>
        </p:nvSpPr>
        <p:spPr>
          <a:xfrm>
            <a:off x="3879575" y="1521125"/>
            <a:ext cx="880500" cy="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p:txBody>
      </p:sp>
      <p:pic>
        <p:nvPicPr>
          <p:cNvPr id="873" name="Google Shape;873;p100" title="Group16 Car-Rental-Sytem Video.mp4">
            <a:hlinkClick r:id="rId3"/>
          </p:cNvPr>
          <p:cNvPicPr preferRelativeResize="0"/>
          <p:nvPr/>
        </p:nvPicPr>
        <p:blipFill>
          <a:blip r:embed="rId4">
            <a:alphaModFix/>
          </a:blip>
          <a:stretch>
            <a:fillRect/>
          </a:stretch>
        </p:blipFill>
        <p:spPr>
          <a:xfrm>
            <a:off x="2371275" y="1097650"/>
            <a:ext cx="6528624" cy="3672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1000"/>
                                        <p:tgtEl>
                                          <p:spTgt spid="8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3"/>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5" name="Google Shape;675;p83"/>
          <p:cNvSpPr txBox="1"/>
          <p:nvPr>
            <p:ph idx="2" type="subTitle"/>
          </p:nvPr>
        </p:nvSpPr>
        <p:spPr>
          <a:xfrm>
            <a:off x="1855300" y="-16450"/>
            <a:ext cx="57648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Requirements</a:t>
            </a:r>
            <a:endParaRPr/>
          </a:p>
          <a:p>
            <a:pPr indent="0" lvl="0" marL="0" rtl="0" algn="l">
              <a:spcBef>
                <a:spcPts val="0"/>
              </a:spcBef>
              <a:spcAft>
                <a:spcPts val="0"/>
              </a:spcAft>
              <a:buNone/>
            </a:pPr>
            <a:r>
              <a:t/>
            </a:r>
            <a:endParaRPr/>
          </a:p>
        </p:txBody>
      </p:sp>
      <p:sp>
        <p:nvSpPr>
          <p:cNvPr id="676" name="Google Shape;676;p83"/>
          <p:cNvSpPr txBox="1"/>
          <p:nvPr>
            <p:ph idx="3"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t/>
            </a:r>
            <a:endParaRPr/>
          </a:p>
        </p:txBody>
      </p:sp>
      <p:sp>
        <p:nvSpPr>
          <p:cNvPr id="677" name="Google Shape;677;p83"/>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01"/>
          <p:cNvSpPr txBox="1"/>
          <p:nvPr>
            <p:ph idx="2" type="body"/>
          </p:nvPr>
        </p:nvSpPr>
        <p:spPr>
          <a:xfrm>
            <a:off x="7208180" y="4714950"/>
            <a:ext cx="1828500" cy="33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12.04.2024</a:t>
            </a:r>
            <a:endParaRPr/>
          </a:p>
        </p:txBody>
      </p:sp>
      <p:sp>
        <p:nvSpPr>
          <p:cNvPr id="879" name="Google Shape;879;p101"/>
          <p:cNvSpPr txBox="1"/>
          <p:nvPr>
            <p:ph type="title"/>
          </p:nvPr>
        </p:nvSpPr>
        <p:spPr>
          <a:xfrm>
            <a:off x="-4" y="0"/>
            <a:ext cx="4630500" cy="26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a:t>
            </a:r>
            <a:endParaRPr/>
          </a:p>
        </p:txBody>
      </p:sp>
      <p:sp>
        <p:nvSpPr>
          <p:cNvPr id="880" name="Google Shape;880;p101"/>
          <p:cNvSpPr txBox="1"/>
          <p:nvPr>
            <p:ph type="title"/>
          </p:nvPr>
        </p:nvSpPr>
        <p:spPr>
          <a:xfrm>
            <a:off x="4382250" y="114300"/>
            <a:ext cx="4883100" cy="26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Team 16:</a:t>
            </a:r>
            <a:endParaRPr sz="2300"/>
          </a:p>
          <a:p>
            <a:pPr indent="-374650" lvl="0" marL="457200" rtl="0" algn="l">
              <a:lnSpc>
                <a:spcPct val="115000"/>
              </a:lnSpc>
              <a:spcBef>
                <a:spcPts val="0"/>
              </a:spcBef>
              <a:spcAft>
                <a:spcPts val="0"/>
              </a:spcAft>
              <a:buSzPts val="2300"/>
              <a:buChar char="-"/>
            </a:pPr>
            <a:r>
              <a:rPr lang="en" sz="2300"/>
              <a:t>Aguirre-Rosales Mario</a:t>
            </a:r>
            <a:endParaRPr sz="2300"/>
          </a:p>
          <a:p>
            <a:pPr indent="-374650" lvl="0" marL="457200" rtl="0" algn="l">
              <a:lnSpc>
                <a:spcPct val="115000"/>
              </a:lnSpc>
              <a:spcBef>
                <a:spcPts val="0"/>
              </a:spcBef>
              <a:spcAft>
                <a:spcPts val="0"/>
              </a:spcAft>
              <a:buSzPts val="2300"/>
              <a:buChar char="-"/>
            </a:pPr>
            <a:r>
              <a:rPr lang="en" sz="2300"/>
              <a:t>Corna Filippo</a:t>
            </a:r>
            <a:endParaRPr sz="2300"/>
          </a:p>
          <a:p>
            <a:pPr indent="-374650" lvl="0" marL="457200" rtl="0" algn="l">
              <a:lnSpc>
                <a:spcPct val="115000"/>
              </a:lnSpc>
              <a:spcBef>
                <a:spcPts val="0"/>
              </a:spcBef>
              <a:spcAft>
                <a:spcPts val="0"/>
              </a:spcAft>
              <a:buSzPts val="2300"/>
              <a:buChar char="-"/>
            </a:pPr>
            <a:r>
              <a:rPr lang="en" sz="2300"/>
              <a:t>Kowalik Marcin</a:t>
            </a:r>
            <a:endParaRPr sz="2300"/>
          </a:p>
          <a:p>
            <a:pPr indent="-374650" lvl="0" marL="457200" rtl="0" algn="l">
              <a:lnSpc>
                <a:spcPct val="115000"/>
              </a:lnSpc>
              <a:spcBef>
                <a:spcPts val="0"/>
              </a:spcBef>
              <a:spcAft>
                <a:spcPts val="0"/>
              </a:spcAft>
              <a:buSzPts val="2300"/>
              <a:buChar char="-"/>
            </a:pPr>
            <a:r>
              <a:rPr lang="en" sz="2300"/>
              <a:t>Merchant </a:t>
            </a:r>
            <a:r>
              <a:rPr lang="en" sz="2300"/>
              <a:t>Aamir </a:t>
            </a:r>
            <a:endParaRPr sz="2300"/>
          </a:p>
          <a:p>
            <a:pPr indent="0" lvl="0" marL="0" rtl="0" algn="l">
              <a:spcBef>
                <a:spcPts val="0"/>
              </a:spcBef>
              <a:spcAft>
                <a:spcPts val="0"/>
              </a:spcAft>
              <a:buNone/>
            </a:pPr>
            <a:r>
              <a:t/>
            </a:r>
            <a:endParaRPr sz="3200"/>
          </a:p>
        </p:txBody>
      </p:sp>
      <p:pic>
        <p:nvPicPr>
          <p:cNvPr id="881" name="Google Shape;881;p101"/>
          <p:cNvPicPr preferRelativeResize="0"/>
          <p:nvPr/>
        </p:nvPicPr>
        <p:blipFill>
          <a:blip r:embed="rId3">
            <a:alphaModFix/>
          </a:blip>
          <a:stretch>
            <a:fillRect/>
          </a:stretch>
        </p:blipFill>
        <p:spPr>
          <a:xfrm>
            <a:off x="5786825" y="2571750"/>
            <a:ext cx="2073942" cy="208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4"/>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3" name="Google Shape;683;p84"/>
          <p:cNvSpPr txBox="1"/>
          <p:nvPr>
            <p:ph idx="2" type="body"/>
          </p:nvPr>
        </p:nvSpPr>
        <p:spPr>
          <a:xfrm>
            <a:off x="4572000" y="5625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owner, we record their name, email (which serves as the unique identifier for each owner), phone number, password and identification details. Owners are uniquely identified by their email address.</a:t>
            </a:r>
            <a:endParaRPr/>
          </a:p>
        </p:txBody>
      </p:sp>
      <p:sp>
        <p:nvSpPr>
          <p:cNvPr id="684" name="Google Shape;684;p84"/>
          <p:cNvSpPr txBox="1"/>
          <p:nvPr>
            <p:ph idx="5" type="subTitle"/>
          </p:nvPr>
        </p:nvSpPr>
        <p:spPr>
          <a:xfrm>
            <a:off x="1900025" y="49375"/>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Owners</a:t>
            </a:r>
            <a:endParaRPr/>
          </a:p>
        </p:txBody>
      </p:sp>
      <p:sp>
        <p:nvSpPr>
          <p:cNvPr id="685" name="Google Shape;685;p84"/>
          <p:cNvSpPr txBox="1"/>
          <p:nvPr>
            <p:ph idx="6" type="subTitle"/>
          </p:nvPr>
        </p:nvSpPr>
        <p:spPr>
          <a:xfrm>
            <a:off x="1900025" y="1270810"/>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a:t>
            </a:r>
            <a:endParaRPr/>
          </a:p>
        </p:txBody>
      </p:sp>
      <p:sp>
        <p:nvSpPr>
          <p:cNvPr id="686" name="Google Shape;686;p84"/>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t/>
            </a:r>
            <a:endParaRPr/>
          </a:p>
        </p:txBody>
      </p:sp>
      <p:sp>
        <p:nvSpPr>
          <p:cNvPr id="687" name="Google Shape;687;p84"/>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688" name="Google Shape;688;p84"/>
          <p:cNvSpPr txBox="1"/>
          <p:nvPr>
            <p:ph idx="5" type="subTitle"/>
          </p:nvPr>
        </p:nvSpPr>
        <p:spPr>
          <a:xfrm>
            <a:off x="1900025" y="2492225"/>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Cars</a:t>
            </a:r>
            <a:endParaRPr/>
          </a:p>
        </p:txBody>
      </p:sp>
      <p:sp>
        <p:nvSpPr>
          <p:cNvPr id="689" name="Google Shape;689;p84"/>
          <p:cNvSpPr txBox="1"/>
          <p:nvPr>
            <p:ph idx="6" type="subTitle"/>
          </p:nvPr>
        </p:nvSpPr>
        <p:spPr>
          <a:xfrm>
            <a:off x="1900025" y="3713660"/>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Rentals</a:t>
            </a:r>
            <a:endParaRPr/>
          </a:p>
        </p:txBody>
      </p:sp>
      <p:sp>
        <p:nvSpPr>
          <p:cNvPr id="690" name="Google Shape;690;p84"/>
          <p:cNvSpPr txBox="1"/>
          <p:nvPr>
            <p:ph idx="2" type="body"/>
          </p:nvPr>
        </p:nvSpPr>
        <p:spPr>
          <a:xfrm>
            <a:off x="4572000" y="127080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client (renter), we record their name, age, email (which serves as the unique identifier for each client), password, phone number, Driving License number and identification details. Clients are identified by their unique email address.</a:t>
            </a:r>
            <a:endParaRPr/>
          </a:p>
        </p:txBody>
      </p:sp>
      <p:sp>
        <p:nvSpPr>
          <p:cNvPr id="691" name="Google Shape;691;p84"/>
          <p:cNvSpPr txBox="1"/>
          <p:nvPr>
            <p:ph idx="2" type="body"/>
          </p:nvPr>
        </p:nvSpPr>
        <p:spPr>
          <a:xfrm>
            <a:off x="4572000" y="248535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car, we record its make, model, year, license plate, VIN (Vehicle Identification Number, which is unique for each car), daily price, and the owner’s email (a foreign key reference to the owner’s record). Each car is identified by its unique VIN.</a:t>
            </a:r>
            <a:endParaRPr/>
          </a:p>
        </p:txBody>
      </p:sp>
      <p:sp>
        <p:nvSpPr>
          <p:cNvPr id="692" name="Google Shape;692;p84"/>
          <p:cNvSpPr txBox="1"/>
          <p:nvPr>
            <p:ph idx="2" type="body"/>
          </p:nvPr>
        </p:nvSpPr>
        <p:spPr>
          <a:xfrm>
            <a:off x="4572000" y="369990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rental, we record the start date, return date, VIN (a foreign key reference to the car), and the renter (using the client’s email address as a foreign key reference to the client record). Each rental is identified by a composite key consisting of the start date, client email, and VIN may be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5"/>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8" name="Google Shape;698;p85"/>
          <p:cNvSpPr txBox="1"/>
          <p:nvPr>
            <p:ph idx="2" type="subTitle"/>
          </p:nvPr>
        </p:nvSpPr>
        <p:spPr>
          <a:xfrm>
            <a:off x="1855300" y="-16450"/>
            <a:ext cx="57648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Requirements</a:t>
            </a:r>
            <a:endParaRPr/>
          </a:p>
          <a:p>
            <a:pPr indent="0" lvl="0" marL="0" rtl="0" algn="l">
              <a:spcBef>
                <a:spcPts val="0"/>
              </a:spcBef>
              <a:spcAft>
                <a:spcPts val="0"/>
              </a:spcAft>
              <a:buNone/>
            </a:pPr>
            <a:r>
              <a:t/>
            </a:r>
            <a:endParaRPr/>
          </a:p>
        </p:txBody>
      </p:sp>
      <p:sp>
        <p:nvSpPr>
          <p:cNvPr id="699" name="Google Shape;699;p85"/>
          <p:cNvSpPr txBox="1"/>
          <p:nvPr>
            <p:ph idx="3"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t/>
            </a:r>
            <a:endParaRPr/>
          </a:p>
        </p:txBody>
      </p:sp>
      <p:sp>
        <p:nvSpPr>
          <p:cNvPr id="700" name="Google Shape;700;p85"/>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6"/>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6" name="Google Shape;706;p86"/>
          <p:cNvSpPr txBox="1"/>
          <p:nvPr>
            <p:ph idx="2" type="body"/>
          </p:nvPr>
        </p:nvSpPr>
        <p:spPr>
          <a:xfrm>
            <a:off x="4572000" y="5625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Owners should be able to post a new car for rent, </a:t>
            </a:r>
            <a:r>
              <a:rPr lang="en"/>
              <a:t>specifying</a:t>
            </a:r>
            <a:r>
              <a:rPr lang="en"/>
              <a:t> car information (such as pricing, and car details).</a:t>
            </a:r>
            <a:endParaRPr/>
          </a:p>
        </p:txBody>
      </p:sp>
      <p:sp>
        <p:nvSpPr>
          <p:cNvPr id="707" name="Google Shape;707;p86"/>
          <p:cNvSpPr txBox="1"/>
          <p:nvPr>
            <p:ph idx="5" type="subTitle"/>
          </p:nvPr>
        </p:nvSpPr>
        <p:spPr>
          <a:xfrm>
            <a:off x="1900025" y="49375"/>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Managing Cars</a:t>
            </a:r>
            <a:endParaRPr/>
          </a:p>
        </p:txBody>
      </p:sp>
      <p:sp>
        <p:nvSpPr>
          <p:cNvPr id="708" name="Google Shape;708;p86"/>
          <p:cNvSpPr txBox="1"/>
          <p:nvPr>
            <p:ph idx="6" type="subTitle"/>
          </p:nvPr>
        </p:nvSpPr>
        <p:spPr>
          <a:xfrm>
            <a:off x="1900025" y="1270800"/>
            <a:ext cx="23862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a:t>
            </a:r>
            <a:endParaRPr/>
          </a:p>
        </p:txBody>
      </p:sp>
      <p:sp>
        <p:nvSpPr>
          <p:cNvPr id="709" name="Google Shape;709;p86"/>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t/>
            </a:r>
            <a:endParaRPr/>
          </a:p>
        </p:txBody>
      </p:sp>
      <p:sp>
        <p:nvSpPr>
          <p:cNvPr id="710" name="Google Shape;710;p86"/>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711" name="Google Shape;711;p86"/>
          <p:cNvSpPr txBox="1"/>
          <p:nvPr>
            <p:ph idx="5" type="subTitle"/>
          </p:nvPr>
        </p:nvSpPr>
        <p:spPr>
          <a:xfrm>
            <a:off x="1900025" y="2492225"/>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for Cars</a:t>
            </a:r>
            <a:endParaRPr/>
          </a:p>
        </p:txBody>
      </p:sp>
      <p:sp>
        <p:nvSpPr>
          <p:cNvPr id="712" name="Google Shape;712;p86"/>
          <p:cNvSpPr txBox="1"/>
          <p:nvPr>
            <p:ph idx="6" type="subTitle"/>
          </p:nvPr>
        </p:nvSpPr>
        <p:spPr>
          <a:xfrm>
            <a:off x="1900025" y="3713660"/>
            <a:ext cx="22731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Renting a Car</a:t>
            </a:r>
            <a:endParaRPr/>
          </a:p>
        </p:txBody>
      </p:sp>
      <p:sp>
        <p:nvSpPr>
          <p:cNvPr id="713" name="Google Shape;713;p86"/>
          <p:cNvSpPr txBox="1"/>
          <p:nvPr>
            <p:ph idx="2" type="body"/>
          </p:nvPr>
        </p:nvSpPr>
        <p:spPr>
          <a:xfrm>
            <a:off x="4572000" y="127080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car is currently rented, it should not be available for new rentals during that period.</a:t>
            </a:r>
            <a:endParaRPr/>
          </a:p>
        </p:txBody>
      </p:sp>
      <p:sp>
        <p:nvSpPr>
          <p:cNvPr id="714" name="Google Shape;714;p86"/>
          <p:cNvSpPr txBox="1"/>
          <p:nvPr>
            <p:ph idx="2" type="body"/>
          </p:nvPr>
        </p:nvSpPr>
        <p:spPr>
          <a:xfrm>
            <a:off x="4572000" y="248535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functionality is a search interface for cars. Clients should be able to browse through available cars by scrolling the application page, viewing cars currently available for rent.</a:t>
            </a:r>
            <a:endParaRPr/>
          </a:p>
        </p:txBody>
      </p:sp>
      <p:sp>
        <p:nvSpPr>
          <p:cNvPr id="715" name="Google Shape;715;p86"/>
          <p:cNvSpPr txBox="1"/>
          <p:nvPr>
            <p:ph idx="2" type="body"/>
          </p:nvPr>
        </p:nvSpPr>
        <p:spPr>
          <a:xfrm>
            <a:off x="4572000" y="3699900"/>
            <a:ext cx="4348800" cy="1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search interface should allow clients to rent a car that is available for the desired dates. The rental fee should be based on the car’s daily price and the duration of the rental period.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9" name="Shape 719"/>
        <p:cNvGrpSpPr/>
        <p:nvPr/>
      </p:nvGrpSpPr>
      <p:grpSpPr>
        <a:xfrm>
          <a:off x="0" y="0"/>
          <a:ext cx="0" cy="0"/>
          <a:chOff x="0" y="0"/>
          <a:chExt cx="0" cy="0"/>
        </a:xfrm>
      </p:grpSpPr>
      <p:sp>
        <p:nvSpPr>
          <p:cNvPr id="720" name="Google Shape;720;p87"/>
          <p:cNvSpPr txBox="1"/>
          <p:nvPr>
            <p:ph idx="4294967295"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12.04.2024</a:t>
            </a:r>
            <a:endParaRPr>
              <a:solidFill>
                <a:schemeClr val="dk2"/>
              </a:solidFill>
            </a:endParaRPr>
          </a:p>
        </p:txBody>
      </p:sp>
      <p:sp>
        <p:nvSpPr>
          <p:cNvPr id="721" name="Google Shape;721;p87"/>
          <p:cNvSpPr txBox="1"/>
          <p:nvPr>
            <p:ph type="title"/>
          </p:nvPr>
        </p:nvSpPr>
        <p:spPr>
          <a:xfrm>
            <a:off x="71775" y="-231525"/>
            <a:ext cx="5203500" cy="26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6000"/>
              <a:t>ER </a:t>
            </a:r>
            <a:endParaRPr sz="6000"/>
          </a:p>
          <a:p>
            <a:pPr indent="0" lvl="0" marL="0" rtl="0" algn="l">
              <a:spcBef>
                <a:spcPts val="0"/>
              </a:spcBef>
              <a:spcAft>
                <a:spcPts val="0"/>
              </a:spcAft>
              <a:buNone/>
            </a:pPr>
            <a:r>
              <a:rPr lang="en" sz="6000"/>
              <a:t>Diagram</a:t>
            </a:r>
            <a:endParaRPr sz="6000"/>
          </a:p>
          <a:p>
            <a:pPr indent="0" lvl="0" marL="0" rtl="0" algn="l">
              <a:spcBef>
                <a:spcPts val="0"/>
              </a:spcBef>
              <a:spcAft>
                <a:spcPts val="0"/>
              </a:spcAft>
              <a:buNone/>
            </a:pPr>
            <a:r>
              <a:t/>
            </a:r>
            <a:endParaRPr sz="3600"/>
          </a:p>
        </p:txBody>
      </p:sp>
      <p:sp>
        <p:nvSpPr>
          <p:cNvPr id="722" name="Google Shape;722;p87"/>
          <p:cNvSpPr txBox="1"/>
          <p:nvPr/>
        </p:nvSpPr>
        <p:spPr>
          <a:xfrm>
            <a:off x="3879575" y="1521125"/>
            <a:ext cx="880500" cy="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p:txBody>
      </p:sp>
      <p:pic>
        <p:nvPicPr>
          <p:cNvPr id="723" name="Google Shape;723;p87"/>
          <p:cNvPicPr preferRelativeResize="0"/>
          <p:nvPr/>
        </p:nvPicPr>
        <p:blipFill rotWithShape="1">
          <a:blip r:embed="rId3">
            <a:alphaModFix/>
          </a:blip>
          <a:srcRect b="8332" l="4616" r="0" t="0"/>
          <a:stretch/>
        </p:blipFill>
        <p:spPr>
          <a:xfrm>
            <a:off x="3128416" y="691325"/>
            <a:ext cx="5896710" cy="4078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7" name="Shape 727"/>
        <p:cNvGrpSpPr/>
        <p:nvPr/>
      </p:nvGrpSpPr>
      <p:grpSpPr>
        <a:xfrm>
          <a:off x="0" y="0"/>
          <a:ext cx="0" cy="0"/>
          <a:chOff x="0" y="0"/>
          <a:chExt cx="0" cy="0"/>
        </a:xfrm>
      </p:grpSpPr>
      <p:pic>
        <p:nvPicPr>
          <p:cNvPr id="728" name="Google Shape;728;p88"/>
          <p:cNvPicPr preferRelativeResize="0"/>
          <p:nvPr/>
        </p:nvPicPr>
        <p:blipFill>
          <a:blip r:embed="rId3">
            <a:alphaModFix/>
          </a:blip>
          <a:stretch>
            <a:fillRect/>
          </a:stretch>
        </p:blipFill>
        <p:spPr>
          <a:xfrm>
            <a:off x="3286425" y="497150"/>
            <a:ext cx="5340374" cy="4149199"/>
          </a:xfrm>
          <a:prstGeom prst="rect">
            <a:avLst/>
          </a:prstGeom>
          <a:noFill/>
          <a:ln>
            <a:noFill/>
          </a:ln>
        </p:spPr>
      </p:pic>
      <p:sp>
        <p:nvSpPr>
          <p:cNvPr id="729" name="Google Shape;729;p88"/>
          <p:cNvSpPr txBox="1"/>
          <p:nvPr>
            <p:ph idx="4294967295"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12.04.2024</a:t>
            </a:r>
            <a:endParaRPr>
              <a:solidFill>
                <a:schemeClr val="dk2"/>
              </a:solidFill>
            </a:endParaRPr>
          </a:p>
        </p:txBody>
      </p:sp>
      <p:sp>
        <p:nvSpPr>
          <p:cNvPr id="730" name="Google Shape;730;p88"/>
          <p:cNvSpPr txBox="1"/>
          <p:nvPr>
            <p:ph type="title"/>
          </p:nvPr>
        </p:nvSpPr>
        <p:spPr>
          <a:xfrm>
            <a:off x="71775" y="-231525"/>
            <a:ext cx="5074800" cy="26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5200"/>
              <a:t>Relational</a:t>
            </a:r>
            <a:endParaRPr sz="5200"/>
          </a:p>
          <a:p>
            <a:pPr indent="0" lvl="0" marL="0" rtl="0" algn="l">
              <a:spcBef>
                <a:spcPts val="0"/>
              </a:spcBef>
              <a:spcAft>
                <a:spcPts val="0"/>
              </a:spcAft>
              <a:buNone/>
            </a:pPr>
            <a:r>
              <a:rPr lang="en" sz="5200"/>
              <a:t>Schema</a:t>
            </a:r>
            <a:endParaRPr sz="5200"/>
          </a:p>
          <a:p>
            <a:pPr indent="0" lvl="0" marL="0" rtl="0" algn="l">
              <a:spcBef>
                <a:spcPts val="0"/>
              </a:spcBef>
              <a:spcAft>
                <a:spcPts val="0"/>
              </a:spcAft>
              <a:buNone/>
            </a:pPr>
            <a:r>
              <a:t/>
            </a:r>
            <a:endParaRPr sz="3600"/>
          </a:p>
        </p:txBody>
      </p:sp>
      <p:sp>
        <p:nvSpPr>
          <p:cNvPr id="731" name="Google Shape;731;p88"/>
          <p:cNvSpPr/>
          <p:nvPr/>
        </p:nvSpPr>
        <p:spPr>
          <a:xfrm>
            <a:off x="6285825" y="2290000"/>
            <a:ext cx="16686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
        <p:nvSpPr>
          <p:cNvPr id="732" name="Google Shape;732;p88"/>
          <p:cNvSpPr/>
          <p:nvPr/>
        </p:nvSpPr>
        <p:spPr>
          <a:xfrm>
            <a:off x="4203975" y="1969975"/>
            <a:ext cx="1182000" cy="11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89"/>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8" name="Google Shape;738;p89"/>
          <p:cNvSpPr txBox="1"/>
          <p:nvPr>
            <p:ph idx="2" type="subTitle"/>
          </p:nvPr>
        </p:nvSpPr>
        <p:spPr>
          <a:xfrm>
            <a:off x="1855300" y="-16450"/>
            <a:ext cx="5764800" cy="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a:t>
            </a:r>
            <a:endParaRPr/>
          </a:p>
          <a:p>
            <a:pPr indent="0" lvl="0" marL="0" rtl="0" algn="l">
              <a:spcBef>
                <a:spcPts val="0"/>
              </a:spcBef>
              <a:spcAft>
                <a:spcPts val="0"/>
              </a:spcAft>
              <a:buNone/>
            </a:pPr>
            <a:r>
              <a:t/>
            </a:r>
            <a:endParaRPr/>
          </a:p>
        </p:txBody>
      </p:sp>
      <p:sp>
        <p:nvSpPr>
          <p:cNvPr id="739" name="Google Shape;739;p89"/>
          <p:cNvSpPr txBox="1"/>
          <p:nvPr>
            <p:ph idx="3"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p:txBody>
      </p:sp>
      <p:sp>
        <p:nvSpPr>
          <p:cNvPr id="740" name="Google Shape;740;p89"/>
          <p:cNvSpPr txBox="1"/>
          <p:nvPr>
            <p:ph idx="1"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0"/>
          <p:cNvSpPr txBox="1"/>
          <p:nvPr>
            <p:ph idx="1" type="body"/>
          </p:nvPr>
        </p:nvSpPr>
        <p:spPr>
          <a:xfrm>
            <a:off x="4390075" y="272925"/>
            <a:ext cx="4521000" cy="11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designed and structured the web application's pages using HTML, ensuring a clear and user-friendly layout. This foundational work provides the framework for integrating other technologies like CSS and JavaScript to enhance functionality and design.</a:t>
            </a:r>
            <a:endParaRPr/>
          </a:p>
        </p:txBody>
      </p:sp>
      <p:sp>
        <p:nvSpPr>
          <p:cNvPr id="746" name="Google Shape;746;p90"/>
          <p:cNvSpPr txBox="1"/>
          <p:nvPr>
            <p:ph idx="4294967295"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7" name="Google Shape;747;p90"/>
          <p:cNvSpPr txBox="1"/>
          <p:nvPr>
            <p:ph idx="7" type="body"/>
          </p:nvPr>
        </p:nvSpPr>
        <p:spPr>
          <a:xfrm>
            <a:off x="71768" y="4769989"/>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12.04.2024</a:t>
            </a:r>
            <a:endParaRPr/>
          </a:p>
        </p:txBody>
      </p:sp>
      <p:sp>
        <p:nvSpPr>
          <p:cNvPr id="748" name="Google Shape;748;p90"/>
          <p:cNvSpPr txBox="1"/>
          <p:nvPr>
            <p:ph idx="12" type="sldNum"/>
          </p:nvPr>
        </p:nvSpPr>
        <p:spPr>
          <a:xfrm>
            <a:off x="8540361" y="41873"/>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90"/>
          <p:cNvSpPr txBox="1"/>
          <p:nvPr>
            <p:ph idx="8" type="body"/>
          </p:nvPr>
        </p:nvSpPr>
        <p:spPr>
          <a:xfrm>
            <a:off x="71768" y="41864"/>
            <a:ext cx="1536300" cy="3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a:p>
            <a:pPr indent="0" lvl="0" marL="0" rtl="0" algn="l">
              <a:spcBef>
                <a:spcPts val="0"/>
              </a:spcBef>
              <a:spcAft>
                <a:spcPts val="0"/>
              </a:spcAft>
              <a:buNone/>
            </a:pPr>
            <a:r>
              <a:t/>
            </a:r>
            <a:endParaRPr/>
          </a:p>
        </p:txBody>
      </p:sp>
      <p:pic>
        <p:nvPicPr>
          <p:cNvPr id="750" name="Google Shape;750;p90"/>
          <p:cNvPicPr preferRelativeResize="0"/>
          <p:nvPr/>
        </p:nvPicPr>
        <p:blipFill rotWithShape="1">
          <a:blip r:embed="rId3">
            <a:alphaModFix/>
          </a:blip>
          <a:srcRect b="0" l="0" r="52518" t="0"/>
          <a:stretch/>
        </p:blipFill>
        <p:spPr>
          <a:xfrm>
            <a:off x="2434268" y="349375"/>
            <a:ext cx="1076149" cy="1316275"/>
          </a:xfrm>
          <a:prstGeom prst="rect">
            <a:avLst/>
          </a:prstGeom>
          <a:noFill/>
          <a:ln>
            <a:noFill/>
          </a:ln>
        </p:spPr>
      </p:pic>
      <p:sp>
        <p:nvSpPr>
          <p:cNvPr id="751" name="Google Shape;751;p90"/>
          <p:cNvSpPr txBox="1"/>
          <p:nvPr>
            <p:ph idx="1" type="body"/>
          </p:nvPr>
        </p:nvSpPr>
        <p:spPr>
          <a:xfrm>
            <a:off x="4390075" y="2571750"/>
            <a:ext cx="4521000" cy="11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home page and then we divided the pages into two distinct interfaces: one for the client and another for the owner. This separation ensures that each user group has access to the specific features and information relevant to their needs.</a:t>
            </a:r>
            <a:endParaRPr/>
          </a:p>
          <a:p>
            <a:pPr indent="0" lvl="0" marL="0" rtl="0" algn="l">
              <a:spcBef>
                <a:spcPts val="0"/>
              </a:spcBef>
              <a:spcAft>
                <a:spcPts val="0"/>
              </a:spcAft>
              <a:buNone/>
            </a:pPr>
            <a:r>
              <a:t/>
            </a:r>
            <a:endParaRPr/>
          </a:p>
        </p:txBody>
      </p:sp>
      <p:pic>
        <p:nvPicPr>
          <p:cNvPr id="752" name="Google Shape;752;p90"/>
          <p:cNvPicPr preferRelativeResize="0"/>
          <p:nvPr/>
        </p:nvPicPr>
        <p:blipFill rotWithShape="1">
          <a:blip r:embed="rId3">
            <a:alphaModFix/>
          </a:blip>
          <a:srcRect b="0" l="53976" r="0" t="0"/>
          <a:stretch/>
        </p:blipFill>
        <p:spPr>
          <a:xfrm>
            <a:off x="2450782" y="2218388"/>
            <a:ext cx="1043124" cy="131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rtfolio">
  <a:themeElements>
    <a:clrScheme name="Simple Light">
      <a:dk1>
        <a:srgbClr val="000000"/>
      </a:dk1>
      <a:lt1>
        <a:srgbClr val="FFFFFF"/>
      </a:lt1>
      <a:dk2>
        <a:srgbClr val="000000"/>
      </a:dk2>
      <a:lt2>
        <a:srgbClr val="A7BBC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dea collection &amp; moodboards">
  <a:themeElements>
    <a:clrScheme name="Simple Light">
      <a:dk1>
        <a:srgbClr val="121212"/>
      </a:dk1>
      <a:lt1>
        <a:srgbClr val="FFFFFF"/>
      </a:lt1>
      <a:dk2>
        <a:srgbClr val="E7C5E7"/>
      </a:dk2>
      <a:lt2>
        <a:srgbClr val="29230C"/>
      </a:lt2>
      <a:accent1>
        <a:srgbClr val="EDF0DA"/>
      </a:accent1>
      <a:accent2>
        <a:srgbClr val="F0DFAD"/>
      </a:accent2>
      <a:accent3>
        <a:srgbClr val="C5E6A6"/>
      </a:accent3>
      <a:accent4>
        <a:srgbClr val="89937C"/>
      </a:accent4>
      <a:accent5>
        <a:srgbClr val="B9BEA5"/>
      </a:accent5>
      <a:accent6>
        <a:srgbClr val="EF6351"/>
      </a:accent6>
      <a:hlink>
        <a:srgbClr val="7D61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