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043D1B-0CF3-4531-9D24-62D9C7E21737}">
  <a:tblStyle styleId="{91043D1B-0CF3-4531-9D24-62D9C7E21737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Page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 in Page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 up page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7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" y="-15072"/>
            <a:ext cx="9144000" cy="5158571"/>
          </a:xfrm>
          <a:prstGeom prst="rect">
            <a:avLst/>
          </a:prstGeom>
        </p:spPr>
      </p:pic>
      <p:sp>
        <p:nvSpPr>
          <p:cNvPr id="112" name="矩形 1"/>
          <p:cNvSpPr/>
          <p:nvPr/>
        </p:nvSpPr>
        <p:spPr>
          <a:xfrm>
            <a:off x="0" y="-32147"/>
            <a:ext cx="9142810" cy="5175645"/>
          </a:xfrm>
          <a:prstGeom prst="rect">
            <a:avLst/>
          </a:prstGeom>
          <a:solidFill>
            <a:srgbClr val="242424">
              <a:alpha val="8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3" name="矩形 3"/>
          <p:cNvSpPr/>
          <p:nvPr/>
        </p:nvSpPr>
        <p:spPr>
          <a:xfrm flipV="1">
            <a:off x="3631844" y="-29463"/>
            <a:ext cx="1880309" cy="950630"/>
          </a:xfrm>
          <a:custGeom>
            <a:avLst/>
            <a:gdLst/>
            <a:ahLst/>
            <a:cxnLst/>
            <a:rect l="l" t="t" r="r" b="b"/>
            <a:pathLst>
              <a:path w="2185602" h="1104977">
                <a:moveTo>
                  <a:pt x="1092801" y="0"/>
                </a:moveTo>
                <a:cubicBezTo>
                  <a:pt x="1696338" y="0"/>
                  <a:pt x="2185602" y="489264"/>
                  <a:pt x="2185602" y="1092801"/>
                </a:cubicBezTo>
                <a:lnTo>
                  <a:pt x="2184987" y="1104977"/>
                </a:lnTo>
                <a:lnTo>
                  <a:pt x="615" y="1104977"/>
                </a:lnTo>
                <a:lnTo>
                  <a:pt x="0" y="1092801"/>
                </a:lnTo>
                <a:cubicBezTo>
                  <a:pt x="0" y="489264"/>
                  <a:pt x="489264" y="0"/>
                  <a:pt x="1092801" y="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4" name="文本框 4"/>
          <p:cNvSpPr txBox="1"/>
          <p:nvPr/>
        </p:nvSpPr>
        <p:spPr>
          <a:xfrm>
            <a:off x="2883075" y="1567719"/>
            <a:ext cx="3377849" cy="923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 err="1">
                <a:solidFill>
                  <a:srgbClr val="92D050"/>
                </a:solidFill>
              </a:rPr>
              <a:t>CunyPlus</a:t>
            </a:r>
            <a:endParaRPr kumimoji="1" lang="zh-CN" altLang="en-US" sz="5399" b="1" dirty="0">
              <a:solidFill>
                <a:schemeClr val="bg1"/>
              </a:solidFill>
            </a:endParaRPr>
          </a:p>
        </p:txBody>
      </p:sp>
      <p:sp>
        <p:nvSpPr>
          <p:cNvPr id="115" name="文本框 5"/>
          <p:cNvSpPr txBox="1"/>
          <p:nvPr/>
        </p:nvSpPr>
        <p:spPr>
          <a:xfrm>
            <a:off x="2108743" y="2883967"/>
            <a:ext cx="492651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CUNYTech</a:t>
            </a:r>
            <a:r>
              <a:rPr lang="en-US" altLang="zh-CN" sz="1600" b="1" dirty="0">
                <a:solidFill>
                  <a:schemeClr val="tx1"/>
                </a:solidFill>
                <a:ea typeface="Arial" charset="0"/>
                <a:cs typeface="Arial" charset="0"/>
              </a:rPr>
              <a:t> Prep (CUNY Tech Talent Pipeline)</a:t>
            </a:r>
          </a:p>
          <a:p>
            <a:pPr>
              <a:lnSpc>
                <a:spcPct val="130000"/>
              </a:lnSpc>
            </a:pPr>
            <a:endParaRPr lang="en-US" altLang="zh-CN" sz="1400" b="1" u="sng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chemeClr val="tx1"/>
                </a:solidFill>
                <a:ea typeface="Arial" charset="0"/>
                <a:cs typeface="Arial" charset="0"/>
              </a:rPr>
              <a:t>Martin </a:t>
            </a:r>
            <a:r>
              <a:rPr lang="en-US" altLang="zh-CN" sz="14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Kowaleff</a:t>
            </a:r>
            <a:endParaRPr lang="en-US" altLang="zh-CN" sz="14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chemeClr val="tx1"/>
                </a:solidFill>
                <a:ea typeface="Arial" charset="0"/>
                <a:cs typeface="Arial" charset="0"/>
              </a:rPr>
              <a:t>Min Chen</a:t>
            </a:r>
          </a:p>
          <a:p>
            <a:pPr>
              <a:lnSpc>
                <a:spcPct val="130000"/>
              </a:lnSpc>
            </a:pPr>
            <a:r>
              <a:rPr lang="en-US" altLang="zh-CN" sz="14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Zhimin</a:t>
            </a:r>
            <a:r>
              <a:rPr lang="en-US" altLang="zh-CN" sz="1400" b="1" dirty="0">
                <a:solidFill>
                  <a:schemeClr val="tx1"/>
                </a:solidFill>
                <a:ea typeface="Arial" charset="0"/>
                <a:cs typeface="Arial" charset="0"/>
              </a:rPr>
              <a:t> Wang</a:t>
            </a:r>
          </a:p>
        </p:txBody>
      </p:sp>
      <p:sp>
        <p:nvSpPr>
          <p:cNvPr id="116" name="矩形 7"/>
          <p:cNvSpPr/>
          <p:nvPr/>
        </p:nvSpPr>
        <p:spPr>
          <a:xfrm>
            <a:off x="3703365" y="142483"/>
            <a:ext cx="180878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err="1">
                <a:solidFill>
                  <a:schemeClr val="tx1"/>
                </a:solidFill>
                <a:latin typeface="Imprint MT Shadow" panose="04020605060303030202" pitchFamily="82" charset="0"/>
                <a:ea typeface="华文彩云" panose="02010800040101010101" pitchFamily="2" charset="-122"/>
              </a:rPr>
              <a:t>GitBits</a:t>
            </a:r>
            <a:endParaRPr lang="zh-CN" altLang="en-US" sz="2200" dirty="0">
              <a:solidFill>
                <a:schemeClr val="tx1"/>
              </a:solidFill>
              <a:latin typeface="Viner Hand ITC" panose="03070502030502020203" pitchFamily="66" charset="0"/>
            </a:endParaRPr>
          </a:p>
          <a:p>
            <a:pPr algn="ctr"/>
            <a:endParaRPr lang="zh-CN" altLang="en-US" sz="2100" dirty="0">
              <a:solidFill>
                <a:schemeClr val="tx1"/>
              </a:solidFill>
            </a:endParaRPr>
          </a:p>
        </p:txBody>
      </p:sp>
      <p:grpSp>
        <p:nvGrpSpPr>
          <p:cNvPr id="132" name="组 12"/>
          <p:cNvGrpSpPr/>
          <p:nvPr/>
        </p:nvGrpSpPr>
        <p:grpSpPr>
          <a:xfrm>
            <a:off x="2263838" y="1813884"/>
            <a:ext cx="412428" cy="393030"/>
            <a:chOff x="1339663" y="773596"/>
            <a:chExt cx="4282818" cy="4282818"/>
          </a:xfrm>
          <a:solidFill>
            <a:schemeClr val="tx1"/>
          </a:solidFill>
        </p:grpSpPr>
        <p:sp>
          <p:nvSpPr>
            <p:cNvPr id="133" name="椭圆 11"/>
            <p:cNvSpPr/>
            <p:nvPr/>
          </p:nvSpPr>
          <p:spPr>
            <a:xfrm>
              <a:off x="1381966" y="814819"/>
              <a:ext cx="4203344" cy="4203344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34" name="Freeform 13"/>
            <p:cNvSpPr>
              <a:spLocks noEditPoints="1"/>
            </p:cNvSpPr>
            <p:nvPr/>
          </p:nvSpPr>
          <p:spPr bwMode="auto">
            <a:xfrm>
              <a:off x="1339663" y="773596"/>
              <a:ext cx="4282818" cy="4282818"/>
            </a:xfrm>
            <a:custGeom>
              <a:avLst/>
              <a:gdLst/>
              <a:ahLst/>
              <a:cxnLst>
                <a:cxn ang="0">
                  <a:pos x="226" y="180"/>
                </a:cxn>
                <a:cxn ang="0">
                  <a:pos x="0" y="690"/>
                </a:cxn>
                <a:cxn ang="0">
                  <a:pos x="202" y="1180"/>
                </a:cxn>
                <a:cxn ang="0">
                  <a:pos x="690" y="1382"/>
                </a:cxn>
                <a:cxn ang="0">
                  <a:pos x="1202" y="1156"/>
                </a:cxn>
                <a:cxn ang="0">
                  <a:pos x="1380" y="654"/>
                </a:cxn>
                <a:cxn ang="0">
                  <a:pos x="1130" y="158"/>
                </a:cxn>
                <a:cxn ang="0">
                  <a:pos x="1346" y="684"/>
                </a:cxn>
                <a:cxn ang="0">
                  <a:pos x="1152" y="232"/>
                </a:cxn>
                <a:cxn ang="0">
                  <a:pos x="308" y="168"/>
                </a:cxn>
                <a:cxn ang="0">
                  <a:pos x="102" y="648"/>
                </a:cxn>
                <a:cxn ang="0">
                  <a:pos x="186" y="718"/>
                </a:cxn>
                <a:cxn ang="0">
                  <a:pos x="320" y="946"/>
                </a:cxn>
                <a:cxn ang="0">
                  <a:pos x="350" y="1250"/>
                </a:cxn>
                <a:cxn ang="0">
                  <a:pos x="1278" y="980"/>
                </a:cxn>
                <a:cxn ang="0">
                  <a:pos x="1098" y="1202"/>
                </a:cxn>
                <a:cxn ang="0">
                  <a:pos x="532" y="1326"/>
                </a:cxn>
                <a:cxn ang="0">
                  <a:pos x="496" y="1176"/>
                </a:cxn>
                <a:cxn ang="0">
                  <a:pos x="628" y="1002"/>
                </a:cxn>
                <a:cxn ang="0">
                  <a:pos x="472" y="792"/>
                </a:cxn>
                <a:cxn ang="0">
                  <a:pos x="324" y="778"/>
                </a:cxn>
                <a:cxn ang="0">
                  <a:pos x="264" y="700"/>
                </a:cxn>
                <a:cxn ang="0">
                  <a:pos x="204" y="674"/>
                </a:cxn>
                <a:cxn ang="0">
                  <a:pos x="304" y="618"/>
                </a:cxn>
                <a:cxn ang="0">
                  <a:pos x="358" y="554"/>
                </a:cxn>
                <a:cxn ang="0">
                  <a:pos x="466" y="428"/>
                </a:cxn>
                <a:cxn ang="0">
                  <a:pos x="520" y="380"/>
                </a:cxn>
                <a:cxn ang="0">
                  <a:pos x="542" y="428"/>
                </a:cxn>
                <a:cxn ang="0">
                  <a:pos x="472" y="296"/>
                </a:cxn>
                <a:cxn ang="0">
                  <a:pos x="400" y="250"/>
                </a:cxn>
                <a:cxn ang="0">
                  <a:pos x="346" y="332"/>
                </a:cxn>
                <a:cxn ang="0">
                  <a:pos x="344" y="238"/>
                </a:cxn>
                <a:cxn ang="0">
                  <a:pos x="390" y="244"/>
                </a:cxn>
                <a:cxn ang="0">
                  <a:pos x="428" y="168"/>
                </a:cxn>
                <a:cxn ang="0">
                  <a:pos x="438" y="242"/>
                </a:cxn>
                <a:cxn ang="0">
                  <a:pos x="478" y="220"/>
                </a:cxn>
                <a:cxn ang="0">
                  <a:pos x="472" y="150"/>
                </a:cxn>
                <a:cxn ang="0">
                  <a:pos x="428" y="118"/>
                </a:cxn>
                <a:cxn ang="0">
                  <a:pos x="370" y="170"/>
                </a:cxn>
                <a:cxn ang="0">
                  <a:pos x="322" y="150"/>
                </a:cxn>
                <a:cxn ang="0">
                  <a:pos x="570" y="118"/>
                </a:cxn>
                <a:cxn ang="0">
                  <a:pos x="578" y="186"/>
                </a:cxn>
                <a:cxn ang="0">
                  <a:pos x="672" y="224"/>
                </a:cxn>
                <a:cxn ang="0">
                  <a:pos x="802" y="98"/>
                </a:cxn>
                <a:cxn ang="0">
                  <a:pos x="862" y="58"/>
                </a:cxn>
                <a:cxn ang="0">
                  <a:pos x="996" y="252"/>
                </a:cxn>
                <a:cxn ang="0">
                  <a:pos x="1022" y="336"/>
                </a:cxn>
                <a:cxn ang="0">
                  <a:pos x="944" y="398"/>
                </a:cxn>
                <a:cxn ang="0">
                  <a:pos x="918" y="466"/>
                </a:cxn>
                <a:cxn ang="0">
                  <a:pos x="862" y="516"/>
                </a:cxn>
                <a:cxn ang="0">
                  <a:pos x="994" y="466"/>
                </a:cxn>
                <a:cxn ang="0">
                  <a:pos x="1044" y="524"/>
                </a:cxn>
                <a:cxn ang="0">
                  <a:pos x="1090" y="534"/>
                </a:cxn>
                <a:cxn ang="0">
                  <a:pos x="1128" y="532"/>
                </a:cxn>
                <a:cxn ang="0">
                  <a:pos x="1172" y="592"/>
                </a:cxn>
                <a:cxn ang="0">
                  <a:pos x="1076" y="598"/>
                </a:cxn>
                <a:cxn ang="0">
                  <a:pos x="866" y="574"/>
                </a:cxn>
                <a:cxn ang="0">
                  <a:pos x="814" y="778"/>
                </a:cxn>
                <a:cxn ang="0">
                  <a:pos x="998" y="840"/>
                </a:cxn>
                <a:cxn ang="0">
                  <a:pos x="1026" y="1056"/>
                </a:cxn>
                <a:cxn ang="0">
                  <a:pos x="1210" y="1016"/>
                </a:cxn>
                <a:cxn ang="0">
                  <a:pos x="1278" y="776"/>
                </a:cxn>
                <a:cxn ang="0">
                  <a:pos x="1342" y="768"/>
                </a:cxn>
              </a:cxnLst>
              <a:rect l="0" t="0" r="r" b="b"/>
              <a:pathLst>
                <a:path w="1382" h="1382">
                  <a:moveTo>
                    <a:pt x="690" y="0"/>
                  </a:moveTo>
                  <a:lnTo>
                    <a:pt x="690" y="0"/>
                  </a:lnTo>
                  <a:lnTo>
                    <a:pt x="656" y="0"/>
                  </a:lnTo>
                  <a:lnTo>
                    <a:pt x="620" y="4"/>
                  </a:lnTo>
                  <a:lnTo>
                    <a:pt x="586" y="8"/>
                  </a:lnTo>
                  <a:lnTo>
                    <a:pt x="552" y="14"/>
                  </a:lnTo>
                  <a:lnTo>
                    <a:pt x="518" y="22"/>
                  </a:lnTo>
                  <a:lnTo>
                    <a:pt x="486" y="30"/>
                  </a:lnTo>
                  <a:lnTo>
                    <a:pt x="454" y="42"/>
                  </a:lnTo>
                  <a:lnTo>
                    <a:pt x="422" y="54"/>
                  </a:lnTo>
                  <a:lnTo>
                    <a:pt x="392" y="68"/>
                  </a:lnTo>
                  <a:lnTo>
                    <a:pt x="362" y="84"/>
                  </a:lnTo>
                  <a:lnTo>
                    <a:pt x="332" y="100"/>
                  </a:lnTo>
                  <a:lnTo>
                    <a:pt x="304" y="118"/>
                  </a:lnTo>
                  <a:lnTo>
                    <a:pt x="278" y="136"/>
                  </a:lnTo>
                  <a:lnTo>
                    <a:pt x="252" y="158"/>
                  </a:lnTo>
                  <a:lnTo>
                    <a:pt x="226" y="180"/>
                  </a:lnTo>
                  <a:lnTo>
                    <a:pt x="202" y="202"/>
                  </a:lnTo>
                  <a:lnTo>
                    <a:pt x="180" y="226"/>
                  </a:lnTo>
                  <a:lnTo>
                    <a:pt x="158" y="252"/>
                  </a:lnTo>
                  <a:lnTo>
                    <a:pt x="138" y="278"/>
                  </a:lnTo>
                  <a:lnTo>
                    <a:pt x="118" y="304"/>
                  </a:lnTo>
                  <a:lnTo>
                    <a:pt x="100" y="332"/>
                  </a:lnTo>
                  <a:lnTo>
                    <a:pt x="84" y="362"/>
                  </a:lnTo>
                  <a:lnTo>
                    <a:pt x="68" y="390"/>
                  </a:lnTo>
                  <a:lnTo>
                    <a:pt x="54" y="422"/>
                  </a:lnTo>
                  <a:lnTo>
                    <a:pt x="42" y="452"/>
                  </a:lnTo>
                  <a:lnTo>
                    <a:pt x="32" y="486"/>
                  </a:lnTo>
                  <a:lnTo>
                    <a:pt x="22" y="518"/>
                  </a:lnTo>
                  <a:lnTo>
                    <a:pt x="14" y="552"/>
                  </a:lnTo>
                  <a:lnTo>
                    <a:pt x="8" y="586"/>
                  </a:lnTo>
                  <a:lnTo>
                    <a:pt x="4" y="620"/>
                  </a:lnTo>
                  <a:lnTo>
                    <a:pt x="0" y="654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4" y="762"/>
                  </a:lnTo>
                  <a:lnTo>
                    <a:pt x="8" y="796"/>
                  </a:lnTo>
                  <a:lnTo>
                    <a:pt x="14" y="830"/>
                  </a:lnTo>
                  <a:lnTo>
                    <a:pt x="22" y="864"/>
                  </a:lnTo>
                  <a:lnTo>
                    <a:pt x="32" y="896"/>
                  </a:lnTo>
                  <a:lnTo>
                    <a:pt x="42" y="928"/>
                  </a:lnTo>
                  <a:lnTo>
                    <a:pt x="54" y="960"/>
                  </a:lnTo>
                  <a:lnTo>
                    <a:pt x="68" y="990"/>
                  </a:lnTo>
                  <a:lnTo>
                    <a:pt x="84" y="1020"/>
                  </a:lnTo>
                  <a:lnTo>
                    <a:pt x="100" y="1048"/>
                  </a:lnTo>
                  <a:lnTo>
                    <a:pt x="118" y="1076"/>
                  </a:lnTo>
                  <a:lnTo>
                    <a:pt x="138" y="1104"/>
                  </a:lnTo>
                  <a:lnTo>
                    <a:pt x="158" y="1130"/>
                  </a:lnTo>
                  <a:lnTo>
                    <a:pt x="180" y="1156"/>
                  </a:lnTo>
                  <a:lnTo>
                    <a:pt x="202" y="1180"/>
                  </a:lnTo>
                  <a:lnTo>
                    <a:pt x="226" y="1202"/>
                  </a:lnTo>
                  <a:lnTo>
                    <a:pt x="252" y="1224"/>
                  </a:lnTo>
                  <a:lnTo>
                    <a:pt x="278" y="1244"/>
                  </a:lnTo>
                  <a:lnTo>
                    <a:pt x="304" y="1264"/>
                  </a:lnTo>
                  <a:lnTo>
                    <a:pt x="332" y="1282"/>
                  </a:lnTo>
                  <a:lnTo>
                    <a:pt x="362" y="1298"/>
                  </a:lnTo>
                  <a:lnTo>
                    <a:pt x="392" y="1314"/>
                  </a:lnTo>
                  <a:lnTo>
                    <a:pt x="422" y="1328"/>
                  </a:lnTo>
                  <a:lnTo>
                    <a:pt x="454" y="1340"/>
                  </a:lnTo>
                  <a:lnTo>
                    <a:pt x="486" y="1350"/>
                  </a:lnTo>
                  <a:lnTo>
                    <a:pt x="518" y="1360"/>
                  </a:lnTo>
                  <a:lnTo>
                    <a:pt x="552" y="1368"/>
                  </a:lnTo>
                  <a:lnTo>
                    <a:pt x="586" y="1374"/>
                  </a:lnTo>
                  <a:lnTo>
                    <a:pt x="620" y="1378"/>
                  </a:lnTo>
                  <a:lnTo>
                    <a:pt x="656" y="1380"/>
                  </a:lnTo>
                  <a:lnTo>
                    <a:pt x="690" y="1382"/>
                  </a:lnTo>
                  <a:lnTo>
                    <a:pt x="690" y="1382"/>
                  </a:lnTo>
                  <a:lnTo>
                    <a:pt x="726" y="1380"/>
                  </a:lnTo>
                  <a:lnTo>
                    <a:pt x="762" y="1378"/>
                  </a:lnTo>
                  <a:lnTo>
                    <a:pt x="796" y="1374"/>
                  </a:lnTo>
                  <a:lnTo>
                    <a:pt x="830" y="1368"/>
                  </a:lnTo>
                  <a:lnTo>
                    <a:pt x="864" y="1360"/>
                  </a:lnTo>
                  <a:lnTo>
                    <a:pt x="896" y="1350"/>
                  </a:lnTo>
                  <a:lnTo>
                    <a:pt x="928" y="1340"/>
                  </a:lnTo>
                  <a:lnTo>
                    <a:pt x="960" y="1328"/>
                  </a:lnTo>
                  <a:lnTo>
                    <a:pt x="990" y="1314"/>
                  </a:lnTo>
                  <a:lnTo>
                    <a:pt x="1020" y="1298"/>
                  </a:lnTo>
                  <a:lnTo>
                    <a:pt x="1050" y="1282"/>
                  </a:lnTo>
                  <a:lnTo>
                    <a:pt x="1078" y="1264"/>
                  </a:lnTo>
                  <a:lnTo>
                    <a:pt x="1104" y="1244"/>
                  </a:lnTo>
                  <a:lnTo>
                    <a:pt x="1130" y="1224"/>
                  </a:lnTo>
                  <a:lnTo>
                    <a:pt x="1156" y="1202"/>
                  </a:lnTo>
                  <a:lnTo>
                    <a:pt x="1180" y="1180"/>
                  </a:lnTo>
                  <a:lnTo>
                    <a:pt x="1202" y="1156"/>
                  </a:lnTo>
                  <a:lnTo>
                    <a:pt x="1224" y="1130"/>
                  </a:lnTo>
                  <a:lnTo>
                    <a:pt x="1244" y="1104"/>
                  </a:lnTo>
                  <a:lnTo>
                    <a:pt x="1264" y="1076"/>
                  </a:lnTo>
                  <a:lnTo>
                    <a:pt x="1282" y="1048"/>
                  </a:lnTo>
                  <a:lnTo>
                    <a:pt x="1298" y="1020"/>
                  </a:lnTo>
                  <a:lnTo>
                    <a:pt x="1314" y="990"/>
                  </a:lnTo>
                  <a:lnTo>
                    <a:pt x="1328" y="960"/>
                  </a:lnTo>
                  <a:lnTo>
                    <a:pt x="1340" y="928"/>
                  </a:lnTo>
                  <a:lnTo>
                    <a:pt x="1350" y="896"/>
                  </a:lnTo>
                  <a:lnTo>
                    <a:pt x="1360" y="864"/>
                  </a:lnTo>
                  <a:lnTo>
                    <a:pt x="1368" y="830"/>
                  </a:lnTo>
                  <a:lnTo>
                    <a:pt x="1374" y="796"/>
                  </a:lnTo>
                  <a:lnTo>
                    <a:pt x="1378" y="762"/>
                  </a:lnTo>
                  <a:lnTo>
                    <a:pt x="1380" y="726"/>
                  </a:lnTo>
                  <a:lnTo>
                    <a:pt x="1382" y="690"/>
                  </a:lnTo>
                  <a:lnTo>
                    <a:pt x="1382" y="690"/>
                  </a:lnTo>
                  <a:lnTo>
                    <a:pt x="1380" y="654"/>
                  </a:lnTo>
                  <a:lnTo>
                    <a:pt x="1378" y="620"/>
                  </a:lnTo>
                  <a:lnTo>
                    <a:pt x="1374" y="586"/>
                  </a:lnTo>
                  <a:lnTo>
                    <a:pt x="1368" y="552"/>
                  </a:lnTo>
                  <a:lnTo>
                    <a:pt x="1360" y="518"/>
                  </a:lnTo>
                  <a:lnTo>
                    <a:pt x="1350" y="486"/>
                  </a:lnTo>
                  <a:lnTo>
                    <a:pt x="1340" y="452"/>
                  </a:lnTo>
                  <a:lnTo>
                    <a:pt x="1328" y="422"/>
                  </a:lnTo>
                  <a:lnTo>
                    <a:pt x="1314" y="390"/>
                  </a:lnTo>
                  <a:lnTo>
                    <a:pt x="1298" y="362"/>
                  </a:lnTo>
                  <a:lnTo>
                    <a:pt x="1282" y="332"/>
                  </a:lnTo>
                  <a:lnTo>
                    <a:pt x="1264" y="304"/>
                  </a:lnTo>
                  <a:lnTo>
                    <a:pt x="1244" y="278"/>
                  </a:lnTo>
                  <a:lnTo>
                    <a:pt x="1224" y="252"/>
                  </a:lnTo>
                  <a:lnTo>
                    <a:pt x="1202" y="226"/>
                  </a:lnTo>
                  <a:lnTo>
                    <a:pt x="1180" y="202"/>
                  </a:lnTo>
                  <a:lnTo>
                    <a:pt x="1156" y="180"/>
                  </a:lnTo>
                  <a:lnTo>
                    <a:pt x="1130" y="158"/>
                  </a:lnTo>
                  <a:lnTo>
                    <a:pt x="1104" y="136"/>
                  </a:lnTo>
                  <a:lnTo>
                    <a:pt x="1078" y="118"/>
                  </a:lnTo>
                  <a:lnTo>
                    <a:pt x="1050" y="100"/>
                  </a:lnTo>
                  <a:lnTo>
                    <a:pt x="1020" y="84"/>
                  </a:lnTo>
                  <a:lnTo>
                    <a:pt x="990" y="68"/>
                  </a:lnTo>
                  <a:lnTo>
                    <a:pt x="960" y="54"/>
                  </a:lnTo>
                  <a:lnTo>
                    <a:pt x="928" y="42"/>
                  </a:lnTo>
                  <a:lnTo>
                    <a:pt x="896" y="30"/>
                  </a:lnTo>
                  <a:lnTo>
                    <a:pt x="864" y="22"/>
                  </a:lnTo>
                  <a:lnTo>
                    <a:pt x="830" y="14"/>
                  </a:lnTo>
                  <a:lnTo>
                    <a:pt x="796" y="8"/>
                  </a:lnTo>
                  <a:lnTo>
                    <a:pt x="762" y="4"/>
                  </a:lnTo>
                  <a:lnTo>
                    <a:pt x="726" y="0"/>
                  </a:lnTo>
                  <a:lnTo>
                    <a:pt x="690" y="0"/>
                  </a:lnTo>
                  <a:lnTo>
                    <a:pt x="690" y="0"/>
                  </a:lnTo>
                  <a:close/>
                  <a:moveTo>
                    <a:pt x="1346" y="684"/>
                  </a:moveTo>
                  <a:lnTo>
                    <a:pt x="1346" y="684"/>
                  </a:lnTo>
                  <a:lnTo>
                    <a:pt x="1342" y="670"/>
                  </a:lnTo>
                  <a:lnTo>
                    <a:pt x="1336" y="654"/>
                  </a:lnTo>
                  <a:lnTo>
                    <a:pt x="1336" y="654"/>
                  </a:lnTo>
                  <a:lnTo>
                    <a:pt x="1344" y="654"/>
                  </a:lnTo>
                  <a:lnTo>
                    <a:pt x="1344" y="654"/>
                  </a:lnTo>
                  <a:lnTo>
                    <a:pt x="1346" y="684"/>
                  </a:lnTo>
                  <a:lnTo>
                    <a:pt x="1346" y="684"/>
                  </a:lnTo>
                  <a:close/>
                  <a:moveTo>
                    <a:pt x="1158" y="232"/>
                  </a:moveTo>
                  <a:lnTo>
                    <a:pt x="1158" y="232"/>
                  </a:lnTo>
                  <a:lnTo>
                    <a:pt x="1176" y="252"/>
                  </a:lnTo>
                  <a:lnTo>
                    <a:pt x="1176" y="252"/>
                  </a:lnTo>
                  <a:lnTo>
                    <a:pt x="1172" y="254"/>
                  </a:lnTo>
                  <a:lnTo>
                    <a:pt x="1168" y="256"/>
                  </a:lnTo>
                  <a:lnTo>
                    <a:pt x="1164" y="254"/>
                  </a:lnTo>
                  <a:lnTo>
                    <a:pt x="1162" y="250"/>
                  </a:lnTo>
                  <a:lnTo>
                    <a:pt x="1156" y="242"/>
                  </a:lnTo>
                  <a:lnTo>
                    <a:pt x="1152" y="232"/>
                  </a:lnTo>
                  <a:lnTo>
                    <a:pt x="1152" y="232"/>
                  </a:lnTo>
                  <a:lnTo>
                    <a:pt x="1158" y="232"/>
                  </a:lnTo>
                  <a:lnTo>
                    <a:pt x="1158" y="232"/>
                  </a:lnTo>
                  <a:close/>
                  <a:moveTo>
                    <a:pt x="314" y="188"/>
                  </a:moveTo>
                  <a:lnTo>
                    <a:pt x="314" y="188"/>
                  </a:lnTo>
                  <a:lnTo>
                    <a:pt x="306" y="180"/>
                  </a:lnTo>
                  <a:lnTo>
                    <a:pt x="300" y="178"/>
                  </a:lnTo>
                  <a:lnTo>
                    <a:pt x="294" y="178"/>
                  </a:lnTo>
                  <a:lnTo>
                    <a:pt x="290" y="180"/>
                  </a:lnTo>
                  <a:lnTo>
                    <a:pt x="278" y="190"/>
                  </a:lnTo>
                  <a:lnTo>
                    <a:pt x="270" y="194"/>
                  </a:lnTo>
                  <a:lnTo>
                    <a:pt x="262" y="196"/>
                  </a:lnTo>
                  <a:lnTo>
                    <a:pt x="262" y="196"/>
                  </a:lnTo>
                  <a:lnTo>
                    <a:pt x="284" y="178"/>
                  </a:lnTo>
                  <a:lnTo>
                    <a:pt x="306" y="160"/>
                  </a:lnTo>
                  <a:lnTo>
                    <a:pt x="306" y="160"/>
                  </a:lnTo>
                  <a:lnTo>
                    <a:pt x="308" y="168"/>
                  </a:lnTo>
                  <a:lnTo>
                    <a:pt x="310" y="174"/>
                  </a:lnTo>
                  <a:lnTo>
                    <a:pt x="314" y="180"/>
                  </a:lnTo>
                  <a:lnTo>
                    <a:pt x="314" y="188"/>
                  </a:lnTo>
                  <a:lnTo>
                    <a:pt x="314" y="188"/>
                  </a:lnTo>
                  <a:close/>
                  <a:moveTo>
                    <a:pt x="36" y="690"/>
                  </a:moveTo>
                  <a:lnTo>
                    <a:pt x="36" y="690"/>
                  </a:lnTo>
                  <a:lnTo>
                    <a:pt x="38" y="648"/>
                  </a:lnTo>
                  <a:lnTo>
                    <a:pt x="42" y="608"/>
                  </a:lnTo>
                  <a:lnTo>
                    <a:pt x="48" y="568"/>
                  </a:lnTo>
                  <a:lnTo>
                    <a:pt x="56" y="528"/>
                  </a:lnTo>
                  <a:lnTo>
                    <a:pt x="56" y="528"/>
                  </a:lnTo>
                  <a:lnTo>
                    <a:pt x="64" y="566"/>
                  </a:lnTo>
                  <a:lnTo>
                    <a:pt x="68" y="584"/>
                  </a:lnTo>
                  <a:lnTo>
                    <a:pt x="76" y="600"/>
                  </a:lnTo>
                  <a:lnTo>
                    <a:pt x="84" y="618"/>
                  </a:lnTo>
                  <a:lnTo>
                    <a:pt x="92" y="634"/>
                  </a:lnTo>
                  <a:lnTo>
                    <a:pt x="102" y="648"/>
                  </a:lnTo>
                  <a:lnTo>
                    <a:pt x="116" y="662"/>
                  </a:lnTo>
                  <a:lnTo>
                    <a:pt x="116" y="662"/>
                  </a:lnTo>
                  <a:lnTo>
                    <a:pt x="112" y="650"/>
                  </a:lnTo>
                  <a:lnTo>
                    <a:pt x="108" y="640"/>
                  </a:lnTo>
                  <a:lnTo>
                    <a:pt x="104" y="630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16" y="630"/>
                  </a:lnTo>
                  <a:lnTo>
                    <a:pt x="122" y="636"/>
                  </a:lnTo>
                  <a:lnTo>
                    <a:pt x="126" y="644"/>
                  </a:lnTo>
                  <a:lnTo>
                    <a:pt x="130" y="652"/>
                  </a:lnTo>
                  <a:lnTo>
                    <a:pt x="132" y="662"/>
                  </a:lnTo>
                  <a:lnTo>
                    <a:pt x="134" y="674"/>
                  </a:lnTo>
                  <a:lnTo>
                    <a:pt x="134" y="686"/>
                  </a:lnTo>
                  <a:lnTo>
                    <a:pt x="134" y="686"/>
                  </a:lnTo>
                  <a:lnTo>
                    <a:pt x="160" y="704"/>
                  </a:lnTo>
                  <a:lnTo>
                    <a:pt x="186" y="718"/>
                  </a:lnTo>
                  <a:lnTo>
                    <a:pt x="240" y="748"/>
                  </a:lnTo>
                  <a:lnTo>
                    <a:pt x="268" y="764"/>
                  </a:lnTo>
                  <a:lnTo>
                    <a:pt x="292" y="780"/>
                  </a:lnTo>
                  <a:lnTo>
                    <a:pt x="314" y="800"/>
                  </a:lnTo>
                  <a:lnTo>
                    <a:pt x="324" y="812"/>
                  </a:lnTo>
                  <a:lnTo>
                    <a:pt x="334" y="824"/>
                  </a:lnTo>
                  <a:lnTo>
                    <a:pt x="334" y="824"/>
                  </a:lnTo>
                  <a:lnTo>
                    <a:pt x="328" y="836"/>
                  </a:lnTo>
                  <a:lnTo>
                    <a:pt x="320" y="848"/>
                  </a:lnTo>
                  <a:lnTo>
                    <a:pt x="302" y="868"/>
                  </a:lnTo>
                  <a:lnTo>
                    <a:pt x="302" y="868"/>
                  </a:lnTo>
                  <a:lnTo>
                    <a:pt x="300" y="882"/>
                  </a:lnTo>
                  <a:lnTo>
                    <a:pt x="300" y="896"/>
                  </a:lnTo>
                  <a:lnTo>
                    <a:pt x="304" y="910"/>
                  </a:lnTo>
                  <a:lnTo>
                    <a:pt x="308" y="922"/>
                  </a:lnTo>
                  <a:lnTo>
                    <a:pt x="314" y="934"/>
                  </a:lnTo>
                  <a:lnTo>
                    <a:pt x="320" y="946"/>
                  </a:lnTo>
                  <a:lnTo>
                    <a:pt x="338" y="968"/>
                  </a:lnTo>
                  <a:lnTo>
                    <a:pt x="356" y="990"/>
                  </a:lnTo>
                  <a:lnTo>
                    <a:pt x="374" y="1012"/>
                  </a:lnTo>
                  <a:lnTo>
                    <a:pt x="382" y="1024"/>
                  </a:lnTo>
                  <a:lnTo>
                    <a:pt x="388" y="1036"/>
                  </a:lnTo>
                  <a:lnTo>
                    <a:pt x="392" y="1048"/>
                  </a:lnTo>
                  <a:lnTo>
                    <a:pt x="396" y="1060"/>
                  </a:lnTo>
                  <a:lnTo>
                    <a:pt x="396" y="1060"/>
                  </a:lnTo>
                  <a:lnTo>
                    <a:pt x="398" y="1090"/>
                  </a:lnTo>
                  <a:lnTo>
                    <a:pt x="398" y="1120"/>
                  </a:lnTo>
                  <a:lnTo>
                    <a:pt x="396" y="1148"/>
                  </a:lnTo>
                  <a:lnTo>
                    <a:pt x="394" y="1176"/>
                  </a:lnTo>
                  <a:lnTo>
                    <a:pt x="386" y="1228"/>
                  </a:lnTo>
                  <a:lnTo>
                    <a:pt x="386" y="1250"/>
                  </a:lnTo>
                  <a:lnTo>
                    <a:pt x="388" y="1270"/>
                  </a:lnTo>
                  <a:lnTo>
                    <a:pt x="388" y="1270"/>
                  </a:lnTo>
                  <a:lnTo>
                    <a:pt x="350" y="1250"/>
                  </a:lnTo>
                  <a:lnTo>
                    <a:pt x="312" y="1224"/>
                  </a:lnTo>
                  <a:lnTo>
                    <a:pt x="278" y="1198"/>
                  </a:lnTo>
                  <a:lnTo>
                    <a:pt x="244" y="1170"/>
                  </a:lnTo>
                  <a:lnTo>
                    <a:pt x="214" y="1138"/>
                  </a:lnTo>
                  <a:lnTo>
                    <a:pt x="184" y="1106"/>
                  </a:lnTo>
                  <a:lnTo>
                    <a:pt x="158" y="1070"/>
                  </a:lnTo>
                  <a:lnTo>
                    <a:pt x="134" y="1034"/>
                  </a:lnTo>
                  <a:lnTo>
                    <a:pt x="112" y="996"/>
                  </a:lnTo>
                  <a:lnTo>
                    <a:pt x="92" y="956"/>
                  </a:lnTo>
                  <a:lnTo>
                    <a:pt x="76" y="914"/>
                  </a:lnTo>
                  <a:lnTo>
                    <a:pt x="62" y="872"/>
                  </a:lnTo>
                  <a:lnTo>
                    <a:pt x="50" y="828"/>
                  </a:lnTo>
                  <a:lnTo>
                    <a:pt x="42" y="784"/>
                  </a:lnTo>
                  <a:lnTo>
                    <a:pt x="38" y="738"/>
                  </a:lnTo>
                  <a:lnTo>
                    <a:pt x="36" y="690"/>
                  </a:lnTo>
                  <a:lnTo>
                    <a:pt x="36" y="690"/>
                  </a:lnTo>
                  <a:close/>
                  <a:moveTo>
                    <a:pt x="1278" y="980"/>
                  </a:moveTo>
                  <a:lnTo>
                    <a:pt x="1278" y="980"/>
                  </a:lnTo>
                  <a:lnTo>
                    <a:pt x="1276" y="974"/>
                  </a:lnTo>
                  <a:lnTo>
                    <a:pt x="1272" y="970"/>
                  </a:lnTo>
                  <a:lnTo>
                    <a:pt x="1272" y="970"/>
                  </a:lnTo>
                  <a:lnTo>
                    <a:pt x="1266" y="982"/>
                  </a:lnTo>
                  <a:lnTo>
                    <a:pt x="1258" y="994"/>
                  </a:lnTo>
                  <a:lnTo>
                    <a:pt x="1244" y="1014"/>
                  </a:lnTo>
                  <a:lnTo>
                    <a:pt x="1238" y="1024"/>
                  </a:lnTo>
                  <a:lnTo>
                    <a:pt x="1232" y="1036"/>
                  </a:lnTo>
                  <a:lnTo>
                    <a:pt x="1230" y="1048"/>
                  </a:lnTo>
                  <a:lnTo>
                    <a:pt x="1230" y="1060"/>
                  </a:lnTo>
                  <a:lnTo>
                    <a:pt x="1230" y="1060"/>
                  </a:lnTo>
                  <a:lnTo>
                    <a:pt x="1208" y="1092"/>
                  </a:lnTo>
                  <a:lnTo>
                    <a:pt x="1182" y="1122"/>
                  </a:lnTo>
                  <a:lnTo>
                    <a:pt x="1156" y="1150"/>
                  </a:lnTo>
                  <a:lnTo>
                    <a:pt x="1128" y="1178"/>
                  </a:lnTo>
                  <a:lnTo>
                    <a:pt x="1098" y="1202"/>
                  </a:lnTo>
                  <a:lnTo>
                    <a:pt x="1068" y="1226"/>
                  </a:lnTo>
                  <a:lnTo>
                    <a:pt x="1034" y="1248"/>
                  </a:lnTo>
                  <a:lnTo>
                    <a:pt x="1000" y="1268"/>
                  </a:lnTo>
                  <a:lnTo>
                    <a:pt x="966" y="1284"/>
                  </a:lnTo>
                  <a:lnTo>
                    <a:pt x="928" y="1300"/>
                  </a:lnTo>
                  <a:lnTo>
                    <a:pt x="892" y="1314"/>
                  </a:lnTo>
                  <a:lnTo>
                    <a:pt x="854" y="1324"/>
                  </a:lnTo>
                  <a:lnTo>
                    <a:pt x="814" y="1334"/>
                  </a:lnTo>
                  <a:lnTo>
                    <a:pt x="774" y="1340"/>
                  </a:lnTo>
                  <a:lnTo>
                    <a:pt x="732" y="1344"/>
                  </a:lnTo>
                  <a:lnTo>
                    <a:pt x="690" y="1346"/>
                  </a:lnTo>
                  <a:lnTo>
                    <a:pt x="690" y="1346"/>
                  </a:lnTo>
                  <a:lnTo>
                    <a:pt x="658" y="1344"/>
                  </a:lnTo>
                  <a:lnTo>
                    <a:pt x="626" y="1342"/>
                  </a:lnTo>
                  <a:lnTo>
                    <a:pt x="594" y="1338"/>
                  </a:lnTo>
                  <a:lnTo>
                    <a:pt x="564" y="1332"/>
                  </a:lnTo>
                  <a:lnTo>
                    <a:pt x="532" y="1326"/>
                  </a:lnTo>
                  <a:lnTo>
                    <a:pt x="502" y="1318"/>
                  </a:lnTo>
                  <a:lnTo>
                    <a:pt x="474" y="1308"/>
                  </a:lnTo>
                  <a:lnTo>
                    <a:pt x="444" y="1298"/>
                  </a:lnTo>
                  <a:lnTo>
                    <a:pt x="444" y="1298"/>
                  </a:lnTo>
                  <a:lnTo>
                    <a:pt x="448" y="1266"/>
                  </a:lnTo>
                  <a:lnTo>
                    <a:pt x="450" y="1252"/>
                  </a:lnTo>
                  <a:lnTo>
                    <a:pt x="454" y="1240"/>
                  </a:lnTo>
                  <a:lnTo>
                    <a:pt x="460" y="1228"/>
                  </a:lnTo>
                  <a:lnTo>
                    <a:pt x="470" y="1218"/>
                  </a:lnTo>
                  <a:lnTo>
                    <a:pt x="484" y="1210"/>
                  </a:lnTo>
                  <a:lnTo>
                    <a:pt x="502" y="1202"/>
                  </a:lnTo>
                  <a:lnTo>
                    <a:pt x="502" y="1202"/>
                  </a:lnTo>
                  <a:lnTo>
                    <a:pt x="504" y="1196"/>
                  </a:lnTo>
                  <a:lnTo>
                    <a:pt x="504" y="1192"/>
                  </a:lnTo>
                  <a:lnTo>
                    <a:pt x="500" y="1186"/>
                  </a:lnTo>
                  <a:lnTo>
                    <a:pt x="498" y="1180"/>
                  </a:lnTo>
                  <a:lnTo>
                    <a:pt x="496" y="1176"/>
                  </a:lnTo>
                  <a:lnTo>
                    <a:pt x="496" y="1172"/>
                  </a:lnTo>
                  <a:lnTo>
                    <a:pt x="496" y="1172"/>
                  </a:lnTo>
                  <a:lnTo>
                    <a:pt x="504" y="1172"/>
                  </a:lnTo>
                  <a:lnTo>
                    <a:pt x="510" y="1172"/>
                  </a:lnTo>
                  <a:lnTo>
                    <a:pt x="522" y="1168"/>
                  </a:lnTo>
                  <a:lnTo>
                    <a:pt x="532" y="1160"/>
                  </a:lnTo>
                  <a:lnTo>
                    <a:pt x="542" y="1150"/>
                  </a:lnTo>
                  <a:lnTo>
                    <a:pt x="550" y="1136"/>
                  </a:lnTo>
                  <a:lnTo>
                    <a:pt x="558" y="1122"/>
                  </a:lnTo>
                  <a:lnTo>
                    <a:pt x="562" y="1106"/>
                  </a:lnTo>
                  <a:lnTo>
                    <a:pt x="566" y="1090"/>
                  </a:lnTo>
                  <a:lnTo>
                    <a:pt x="566" y="1090"/>
                  </a:lnTo>
                  <a:lnTo>
                    <a:pt x="616" y="1064"/>
                  </a:lnTo>
                  <a:lnTo>
                    <a:pt x="616" y="1064"/>
                  </a:lnTo>
                  <a:lnTo>
                    <a:pt x="618" y="1042"/>
                  </a:lnTo>
                  <a:lnTo>
                    <a:pt x="622" y="1020"/>
                  </a:lnTo>
                  <a:lnTo>
                    <a:pt x="628" y="1002"/>
                  </a:lnTo>
                  <a:lnTo>
                    <a:pt x="636" y="986"/>
                  </a:lnTo>
                  <a:lnTo>
                    <a:pt x="650" y="952"/>
                  </a:lnTo>
                  <a:lnTo>
                    <a:pt x="656" y="934"/>
                  </a:lnTo>
                  <a:lnTo>
                    <a:pt x="660" y="912"/>
                  </a:lnTo>
                  <a:lnTo>
                    <a:pt x="660" y="912"/>
                  </a:lnTo>
                  <a:lnTo>
                    <a:pt x="630" y="900"/>
                  </a:lnTo>
                  <a:lnTo>
                    <a:pt x="602" y="886"/>
                  </a:lnTo>
                  <a:lnTo>
                    <a:pt x="572" y="874"/>
                  </a:lnTo>
                  <a:lnTo>
                    <a:pt x="540" y="862"/>
                  </a:lnTo>
                  <a:lnTo>
                    <a:pt x="540" y="862"/>
                  </a:lnTo>
                  <a:lnTo>
                    <a:pt x="540" y="830"/>
                  </a:lnTo>
                  <a:lnTo>
                    <a:pt x="540" y="830"/>
                  </a:lnTo>
                  <a:lnTo>
                    <a:pt x="530" y="824"/>
                  </a:lnTo>
                  <a:lnTo>
                    <a:pt x="518" y="816"/>
                  </a:lnTo>
                  <a:lnTo>
                    <a:pt x="494" y="806"/>
                  </a:lnTo>
                  <a:lnTo>
                    <a:pt x="482" y="800"/>
                  </a:lnTo>
                  <a:lnTo>
                    <a:pt x="472" y="792"/>
                  </a:lnTo>
                  <a:lnTo>
                    <a:pt x="464" y="780"/>
                  </a:lnTo>
                  <a:lnTo>
                    <a:pt x="458" y="768"/>
                  </a:lnTo>
                  <a:lnTo>
                    <a:pt x="458" y="768"/>
                  </a:lnTo>
                  <a:lnTo>
                    <a:pt x="430" y="766"/>
                  </a:lnTo>
                  <a:lnTo>
                    <a:pt x="408" y="764"/>
                  </a:lnTo>
                  <a:lnTo>
                    <a:pt x="390" y="758"/>
                  </a:lnTo>
                  <a:lnTo>
                    <a:pt x="382" y="754"/>
                  </a:lnTo>
                  <a:lnTo>
                    <a:pt x="376" y="748"/>
                  </a:lnTo>
                  <a:lnTo>
                    <a:pt x="376" y="748"/>
                  </a:lnTo>
                  <a:lnTo>
                    <a:pt x="368" y="752"/>
                  </a:lnTo>
                  <a:lnTo>
                    <a:pt x="362" y="756"/>
                  </a:lnTo>
                  <a:lnTo>
                    <a:pt x="352" y="766"/>
                  </a:lnTo>
                  <a:lnTo>
                    <a:pt x="342" y="774"/>
                  </a:lnTo>
                  <a:lnTo>
                    <a:pt x="334" y="778"/>
                  </a:lnTo>
                  <a:lnTo>
                    <a:pt x="326" y="780"/>
                  </a:lnTo>
                  <a:lnTo>
                    <a:pt x="326" y="780"/>
                  </a:lnTo>
                  <a:lnTo>
                    <a:pt x="324" y="778"/>
                  </a:lnTo>
                  <a:lnTo>
                    <a:pt x="322" y="776"/>
                  </a:lnTo>
                  <a:lnTo>
                    <a:pt x="314" y="774"/>
                  </a:lnTo>
                  <a:lnTo>
                    <a:pt x="314" y="774"/>
                  </a:lnTo>
                  <a:lnTo>
                    <a:pt x="304" y="772"/>
                  </a:lnTo>
                  <a:lnTo>
                    <a:pt x="296" y="768"/>
                  </a:lnTo>
                  <a:lnTo>
                    <a:pt x="294" y="762"/>
                  </a:lnTo>
                  <a:lnTo>
                    <a:pt x="292" y="754"/>
                  </a:lnTo>
                  <a:lnTo>
                    <a:pt x="292" y="738"/>
                  </a:lnTo>
                  <a:lnTo>
                    <a:pt x="294" y="718"/>
                  </a:lnTo>
                  <a:lnTo>
                    <a:pt x="294" y="718"/>
                  </a:lnTo>
                  <a:lnTo>
                    <a:pt x="286" y="716"/>
                  </a:lnTo>
                  <a:lnTo>
                    <a:pt x="276" y="718"/>
                  </a:lnTo>
                  <a:lnTo>
                    <a:pt x="266" y="718"/>
                  </a:lnTo>
                  <a:lnTo>
                    <a:pt x="264" y="716"/>
                  </a:lnTo>
                  <a:lnTo>
                    <a:pt x="264" y="712"/>
                  </a:lnTo>
                  <a:lnTo>
                    <a:pt x="264" y="712"/>
                  </a:lnTo>
                  <a:lnTo>
                    <a:pt x="264" y="700"/>
                  </a:lnTo>
                  <a:lnTo>
                    <a:pt x="266" y="692"/>
                  </a:lnTo>
                  <a:lnTo>
                    <a:pt x="270" y="684"/>
                  </a:lnTo>
                  <a:lnTo>
                    <a:pt x="276" y="680"/>
                  </a:lnTo>
                  <a:lnTo>
                    <a:pt x="276" y="680"/>
                  </a:lnTo>
                  <a:lnTo>
                    <a:pt x="274" y="672"/>
                  </a:lnTo>
                  <a:lnTo>
                    <a:pt x="268" y="668"/>
                  </a:lnTo>
                  <a:lnTo>
                    <a:pt x="262" y="666"/>
                  </a:lnTo>
                  <a:lnTo>
                    <a:pt x="254" y="666"/>
                  </a:lnTo>
                  <a:lnTo>
                    <a:pt x="248" y="670"/>
                  </a:lnTo>
                  <a:lnTo>
                    <a:pt x="242" y="674"/>
                  </a:lnTo>
                  <a:lnTo>
                    <a:pt x="238" y="678"/>
                  </a:lnTo>
                  <a:lnTo>
                    <a:pt x="238" y="686"/>
                  </a:lnTo>
                  <a:lnTo>
                    <a:pt x="238" y="686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16" y="680"/>
                  </a:lnTo>
                  <a:lnTo>
                    <a:pt x="204" y="674"/>
                  </a:lnTo>
                  <a:lnTo>
                    <a:pt x="196" y="666"/>
                  </a:lnTo>
                  <a:lnTo>
                    <a:pt x="192" y="656"/>
                  </a:lnTo>
                  <a:lnTo>
                    <a:pt x="192" y="648"/>
                  </a:lnTo>
                  <a:lnTo>
                    <a:pt x="194" y="638"/>
                  </a:lnTo>
                  <a:lnTo>
                    <a:pt x="198" y="628"/>
                  </a:lnTo>
                  <a:lnTo>
                    <a:pt x="204" y="618"/>
                  </a:lnTo>
                  <a:lnTo>
                    <a:pt x="214" y="608"/>
                  </a:lnTo>
                  <a:lnTo>
                    <a:pt x="224" y="600"/>
                  </a:lnTo>
                  <a:lnTo>
                    <a:pt x="234" y="594"/>
                  </a:lnTo>
                  <a:lnTo>
                    <a:pt x="246" y="588"/>
                  </a:lnTo>
                  <a:lnTo>
                    <a:pt x="260" y="586"/>
                  </a:lnTo>
                  <a:lnTo>
                    <a:pt x="272" y="584"/>
                  </a:lnTo>
                  <a:lnTo>
                    <a:pt x="284" y="586"/>
                  </a:lnTo>
                  <a:lnTo>
                    <a:pt x="294" y="592"/>
                  </a:lnTo>
                  <a:lnTo>
                    <a:pt x="294" y="592"/>
                  </a:lnTo>
                  <a:lnTo>
                    <a:pt x="298" y="604"/>
                  </a:lnTo>
                  <a:lnTo>
                    <a:pt x="304" y="618"/>
                  </a:lnTo>
                  <a:lnTo>
                    <a:pt x="310" y="628"/>
                  </a:lnTo>
                  <a:lnTo>
                    <a:pt x="314" y="632"/>
                  </a:lnTo>
                  <a:lnTo>
                    <a:pt x="320" y="636"/>
                  </a:lnTo>
                  <a:lnTo>
                    <a:pt x="320" y="636"/>
                  </a:lnTo>
                  <a:lnTo>
                    <a:pt x="326" y="630"/>
                  </a:lnTo>
                  <a:lnTo>
                    <a:pt x="328" y="622"/>
                  </a:lnTo>
                  <a:lnTo>
                    <a:pt x="326" y="614"/>
                  </a:lnTo>
                  <a:lnTo>
                    <a:pt x="326" y="604"/>
                  </a:lnTo>
                  <a:lnTo>
                    <a:pt x="322" y="588"/>
                  </a:lnTo>
                  <a:lnTo>
                    <a:pt x="322" y="582"/>
                  </a:lnTo>
                  <a:lnTo>
                    <a:pt x="326" y="578"/>
                  </a:lnTo>
                  <a:lnTo>
                    <a:pt x="326" y="578"/>
                  </a:lnTo>
                  <a:lnTo>
                    <a:pt x="332" y="570"/>
                  </a:lnTo>
                  <a:lnTo>
                    <a:pt x="338" y="562"/>
                  </a:lnTo>
                  <a:lnTo>
                    <a:pt x="346" y="556"/>
                  </a:lnTo>
                  <a:lnTo>
                    <a:pt x="352" y="554"/>
                  </a:lnTo>
                  <a:lnTo>
                    <a:pt x="358" y="554"/>
                  </a:lnTo>
                  <a:lnTo>
                    <a:pt x="358" y="554"/>
                  </a:lnTo>
                  <a:lnTo>
                    <a:pt x="360" y="540"/>
                  </a:lnTo>
                  <a:lnTo>
                    <a:pt x="366" y="528"/>
                  </a:lnTo>
                  <a:lnTo>
                    <a:pt x="370" y="518"/>
                  </a:lnTo>
                  <a:lnTo>
                    <a:pt x="378" y="508"/>
                  </a:lnTo>
                  <a:lnTo>
                    <a:pt x="392" y="492"/>
                  </a:lnTo>
                  <a:lnTo>
                    <a:pt x="410" y="478"/>
                  </a:lnTo>
                  <a:lnTo>
                    <a:pt x="430" y="466"/>
                  </a:lnTo>
                  <a:lnTo>
                    <a:pt x="448" y="456"/>
                  </a:lnTo>
                  <a:lnTo>
                    <a:pt x="478" y="440"/>
                  </a:lnTo>
                  <a:lnTo>
                    <a:pt x="478" y="440"/>
                  </a:lnTo>
                  <a:lnTo>
                    <a:pt x="478" y="434"/>
                  </a:lnTo>
                  <a:lnTo>
                    <a:pt x="478" y="434"/>
                  </a:lnTo>
                  <a:lnTo>
                    <a:pt x="476" y="430"/>
                  </a:lnTo>
                  <a:lnTo>
                    <a:pt x="474" y="428"/>
                  </a:lnTo>
                  <a:lnTo>
                    <a:pt x="466" y="428"/>
                  </a:lnTo>
                  <a:lnTo>
                    <a:pt x="466" y="428"/>
                  </a:lnTo>
                  <a:lnTo>
                    <a:pt x="460" y="426"/>
                  </a:lnTo>
                  <a:lnTo>
                    <a:pt x="458" y="424"/>
                  </a:lnTo>
                  <a:lnTo>
                    <a:pt x="458" y="422"/>
                  </a:lnTo>
                  <a:lnTo>
                    <a:pt x="458" y="422"/>
                  </a:lnTo>
                  <a:lnTo>
                    <a:pt x="458" y="416"/>
                  </a:lnTo>
                  <a:lnTo>
                    <a:pt x="460" y="412"/>
                  </a:lnTo>
                  <a:lnTo>
                    <a:pt x="462" y="406"/>
                  </a:lnTo>
                  <a:lnTo>
                    <a:pt x="466" y="400"/>
                  </a:lnTo>
                  <a:lnTo>
                    <a:pt x="466" y="396"/>
                  </a:lnTo>
                  <a:lnTo>
                    <a:pt x="466" y="390"/>
                  </a:lnTo>
                  <a:lnTo>
                    <a:pt x="466" y="390"/>
                  </a:lnTo>
                  <a:lnTo>
                    <a:pt x="472" y="396"/>
                  </a:lnTo>
                  <a:lnTo>
                    <a:pt x="480" y="400"/>
                  </a:lnTo>
                  <a:lnTo>
                    <a:pt x="488" y="398"/>
                  </a:lnTo>
                  <a:lnTo>
                    <a:pt x="496" y="396"/>
                  </a:lnTo>
                  <a:lnTo>
                    <a:pt x="512" y="386"/>
                  </a:lnTo>
                  <a:lnTo>
                    <a:pt x="520" y="380"/>
                  </a:lnTo>
                  <a:lnTo>
                    <a:pt x="528" y="376"/>
                  </a:lnTo>
                  <a:lnTo>
                    <a:pt x="528" y="376"/>
                  </a:lnTo>
                  <a:lnTo>
                    <a:pt x="524" y="384"/>
                  </a:lnTo>
                  <a:lnTo>
                    <a:pt x="520" y="388"/>
                  </a:lnTo>
                  <a:lnTo>
                    <a:pt x="516" y="392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6" y="402"/>
                  </a:lnTo>
                  <a:lnTo>
                    <a:pt x="502" y="412"/>
                  </a:lnTo>
                  <a:lnTo>
                    <a:pt x="502" y="416"/>
                  </a:lnTo>
                  <a:lnTo>
                    <a:pt x="504" y="420"/>
                  </a:lnTo>
                  <a:lnTo>
                    <a:pt x="508" y="422"/>
                  </a:lnTo>
                  <a:lnTo>
                    <a:pt x="516" y="422"/>
                  </a:lnTo>
                  <a:lnTo>
                    <a:pt x="516" y="422"/>
                  </a:lnTo>
                  <a:lnTo>
                    <a:pt x="524" y="422"/>
                  </a:lnTo>
                  <a:lnTo>
                    <a:pt x="532" y="426"/>
                  </a:lnTo>
                  <a:lnTo>
                    <a:pt x="542" y="428"/>
                  </a:lnTo>
                  <a:lnTo>
                    <a:pt x="554" y="428"/>
                  </a:lnTo>
                  <a:lnTo>
                    <a:pt x="554" y="428"/>
                  </a:lnTo>
                  <a:lnTo>
                    <a:pt x="548" y="408"/>
                  </a:lnTo>
                  <a:lnTo>
                    <a:pt x="542" y="390"/>
                  </a:lnTo>
                  <a:lnTo>
                    <a:pt x="534" y="372"/>
                  </a:lnTo>
                  <a:lnTo>
                    <a:pt x="526" y="356"/>
                  </a:lnTo>
                  <a:lnTo>
                    <a:pt x="508" y="322"/>
                  </a:lnTo>
                  <a:lnTo>
                    <a:pt x="498" y="304"/>
                  </a:lnTo>
                  <a:lnTo>
                    <a:pt x="490" y="282"/>
                  </a:lnTo>
                  <a:lnTo>
                    <a:pt x="490" y="282"/>
                  </a:lnTo>
                  <a:lnTo>
                    <a:pt x="484" y="280"/>
                  </a:lnTo>
                  <a:lnTo>
                    <a:pt x="480" y="282"/>
                  </a:lnTo>
                  <a:lnTo>
                    <a:pt x="478" y="284"/>
                  </a:lnTo>
                  <a:lnTo>
                    <a:pt x="478" y="288"/>
                  </a:lnTo>
                  <a:lnTo>
                    <a:pt x="476" y="292"/>
                  </a:lnTo>
                  <a:lnTo>
                    <a:pt x="474" y="296"/>
                  </a:lnTo>
                  <a:lnTo>
                    <a:pt x="472" y="296"/>
                  </a:lnTo>
                  <a:lnTo>
                    <a:pt x="464" y="294"/>
                  </a:lnTo>
                  <a:lnTo>
                    <a:pt x="464" y="294"/>
                  </a:lnTo>
                  <a:lnTo>
                    <a:pt x="458" y="294"/>
                  </a:lnTo>
                  <a:lnTo>
                    <a:pt x="454" y="290"/>
                  </a:lnTo>
                  <a:lnTo>
                    <a:pt x="452" y="284"/>
                  </a:lnTo>
                  <a:lnTo>
                    <a:pt x="450" y="278"/>
                  </a:lnTo>
                  <a:lnTo>
                    <a:pt x="448" y="266"/>
                  </a:lnTo>
                  <a:lnTo>
                    <a:pt x="444" y="260"/>
                  </a:lnTo>
                  <a:lnTo>
                    <a:pt x="440" y="258"/>
                  </a:lnTo>
                  <a:lnTo>
                    <a:pt x="440" y="258"/>
                  </a:lnTo>
                  <a:lnTo>
                    <a:pt x="432" y="258"/>
                  </a:lnTo>
                  <a:lnTo>
                    <a:pt x="426" y="256"/>
                  </a:lnTo>
                  <a:lnTo>
                    <a:pt x="414" y="252"/>
                  </a:lnTo>
                  <a:lnTo>
                    <a:pt x="408" y="246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400" y="250"/>
                  </a:lnTo>
                  <a:lnTo>
                    <a:pt x="398" y="250"/>
                  </a:lnTo>
                  <a:lnTo>
                    <a:pt x="396" y="250"/>
                  </a:lnTo>
                  <a:lnTo>
                    <a:pt x="396" y="250"/>
                  </a:lnTo>
                  <a:lnTo>
                    <a:pt x="396" y="278"/>
                  </a:lnTo>
                  <a:lnTo>
                    <a:pt x="394" y="298"/>
                  </a:lnTo>
                  <a:lnTo>
                    <a:pt x="390" y="312"/>
                  </a:lnTo>
                  <a:lnTo>
                    <a:pt x="386" y="322"/>
                  </a:lnTo>
                  <a:lnTo>
                    <a:pt x="374" y="342"/>
                  </a:lnTo>
                  <a:lnTo>
                    <a:pt x="366" y="354"/>
                  </a:lnTo>
                  <a:lnTo>
                    <a:pt x="358" y="370"/>
                  </a:lnTo>
                  <a:lnTo>
                    <a:pt x="358" y="370"/>
                  </a:lnTo>
                  <a:lnTo>
                    <a:pt x="356" y="362"/>
                  </a:lnTo>
                  <a:lnTo>
                    <a:pt x="354" y="354"/>
                  </a:lnTo>
                  <a:lnTo>
                    <a:pt x="350" y="34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46" y="332"/>
                  </a:lnTo>
                  <a:lnTo>
                    <a:pt x="340" y="330"/>
                  </a:lnTo>
                  <a:lnTo>
                    <a:pt x="332" y="326"/>
                  </a:lnTo>
                  <a:lnTo>
                    <a:pt x="332" y="326"/>
                  </a:lnTo>
                  <a:lnTo>
                    <a:pt x="316" y="320"/>
                  </a:lnTo>
                  <a:lnTo>
                    <a:pt x="302" y="314"/>
                  </a:lnTo>
                  <a:lnTo>
                    <a:pt x="294" y="308"/>
                  </a:lnTo>
                  <a:lnTo>
                    <a:pt x="290" y="304"/>
                  </a:lnTo>
                  <a:lnTo>
                    <a:pt x="286" y="296"/>
                  </a:lnTo>
                  <a:lnTo>
                    <a:pt x="282" y="288"/>
                  </a:lnTo>
                  <a:lnTo>
                    <a:pt x="282" y="288"/>
                  </a:lnTo>
                  <a:lnTo>
                    <a:pt x="296" y="272"/>
                  </a:lnTo>
                  <a:lnTo>
                    <a:pt x="310" y="256"/>
                  </a:lnTo>
                  <a:lnTo>
                    <a:pt x="326" y="242"/>
                  </a:lnTo>
                  <a:lnTo>
                    <a:pt x="334" y="236"/>
                  </a:lnTo>
                  <a:lnTo>
                    <a:pt x="346" y="232"/>
                  </a:lnTo>
                  <a:lnTo>
                    <a:pt x="346" y="232"/>
                  </a:lnTo>
                  <a:lnTo>
                    <a:pt x="344" y="238"/>
                  </a:lnTo>
                  <a:lnTo>
                    <a:pt x="346" y="244"/>
                  </a:lnTo>
                  <a:lnTo>
                    <a:pt x="350" y="248"/>
                  </a:lnTo>
                  <a:lnTo>
                    <a:pt x="356" y="252"/>
                  </a:lnTo>
                  <a:lnTo>
                    <a:pt x="360" y="254"/>
                  </a:lnTo>
                  <a:lnTo>
                    <a:pt x="366" y="254"/>
                  </a:lnTo>
                  <a:lnTo>
                    <a:pt x="368" y="254"/>
                  </a:lnTo>
                  <a:lnTo>
                    <a:pt x="370" y="250"/>
                  </a:lnTo>
                  <a:lnTo>
                    <a:pt x="370" y="250"/>
                  </a:lnTo>
                  <a:lnTo>
                    <a:pt x="366" y="250"/>
                  </a:lnTo>
                  <a:lnTo>
                    <a:pt x="366" y="246"/>
                  </a:lnTo>
                  <a:lnTo>
                    <a:pt x="366" y="240"/>
                  </a:lnTo>
                  <a:lnTo>
                    <a:pt x="370" y="238"/>
                  </a:lnTo>
                  <a:lnTo>
                    <a:pt x="370" y="238"/>
                  </a:lnTo>
                  <a:lnTo>
                    <a:pt x="376" y="238"/>
                  </a:lnTo>
                  <a:lnTo>
                    <a:pt x="382" y="240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388" y="234"/>
                  </a:lnTo>
                  <a:lnTo>
                    <a:pt x="384" y="228"/>
                  </a:lnTo>
                  <a:lnTo>
                    <a:pt x="378" y="224"/>
                  </a:lnTo>
                  <a:lnTo>
                    <a:pt x="370" y="220"/>
                  </a:lnTo>
                  <a:lnTo>
                    <a:pt x="370" y="220"/>
                  </a:lnTo>
                  <a:lnTo>
                    <a:pt x="374" y="214"/>
                  </a:lnTo>
                  <a:lnTo>
                    <a:pt x="378" y="210"/>
                  </a:lnTo>
                  <a:lnTo>
                    <a:pt x="388" y="202"/>
                  </a:lnTo>
                  <a:lnTo>
                    <a:pt x="392" y="198"/>
                  </a:lnTo>
                  <a:lnTo>
                    <a:pt x="394" y="192"/>
                  </a:lnTo>
                  <a:lnTo>
                    <a:pt x="396" y="184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0" y="172"/>
                  </a:lnTo>
                  <a:lnTo>
                    <a:pt x="390" y="170"/>
                  </a:lnTo>
                  <a:lnTo>
                    <a:pt x="400" y="168"/>
                  </a:lnTo>
                  <a:lnTo>
                    <a:pt x="428" y="168"/>
                  </a:lnTo>
                  <a:lnTo>
                    <a:pt x="428" y="168"/>
                  </a:lnTo>
                  <a:lnTo>
                    <a:pt x="426" y="174"/>
                  </a:lnTo>
                  <a:lnTo>
                    <a:pt x="428" y="180"/>
                  </a:lnTo>
                  <a:lnTo>
                    <a:pt x="434" y="184"/>
                  </a:lnTo>
                  <a:lnTo>
                    <a:pt x="440" y="190"/>
                  </a:lnTo>
                  <a:lnTo>
                    <a:pt x="440" y="194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38" y="206"/>
                  </a:lnTo>
                  <a:lnTo>
                    <a:pt x="436" y="212"/>
                  </a:lnTo>
                  <a:lnTo>
                    <a:pt x="432" y="216"/>
                  </a:lnTo>
                  <a:lnTo>
                    <a:pt x="426" y="218"/>
                  </a:lnTo>
                  <a:lnTo>
                    <a:pt x="414" y="222"/>
                  </a:lnTo>
                  <a:lnTo>
                    <a:pt x="402" y="226"/>
                  </a:lnTo>
                  <a:lnTo>
                    <a:pt x="402" y="226"/>
                  </a:lnTo>
                  <a:lnTo>
                    <a:pt x="422" y="234"/>
                  </a:lnTo>
                  <a:lnTo>
                    <a:pt x="438" y="242"/>
                  </a:lnTo>
                  <a:lnTo>
                    <a:pt x="454" y="254"/>
                  </a:lnTo>
                  <a:lnTo>
                    <a:pt x="472" y="264"/>
                  </a:lnTo>
                  <a:lnTo>
                    <a:pt x="472" y="264"/>
                  </a:lnTo>
                  <a:lnTo>
                    <a:pt x="476" y="260"/>
                  </a:lnTo>
                  <a:lnTo>
                    <a:pt x="476" y="256"/>
                  </a:lnTo>
                  <a:lnTo>
                    <a:pt x="474" y="248"/>
                  </a:lnTo>
                  <a:lnTo>
                    <a:pt x="474" y="248"/>
                  </a:lnTo>
                  <a:lnTo>
                    <a:pt x="476" y="246"/>
                  </a:lnTo>
                  <a:lnTo>
                    <a:pt x="490" y="250"/>
                  </a:lnTo>
                  <a:lnTo>
                    <a:pt x="490" y="250"/>
                  </a:lnTo>
                  <a:lnTo>
                    <a:pt x="490" y="240"/>
                  </a:lnTo>
                  <a:lnTo>
                    <a:pt x="490" y="230"/>
                  </a:lnTo>
                  <a:lnTo>
                    <a:pt x="488" y="226"/>
                  </a:lnTo>
                  <a:lnTo>
                    <a:pt x="486" y="222"/>
                  </a:lnTo>
                  <a:lnTo>
                    <a:pt x="482" y="220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4" y="212"/>
                  </a:lnTo>
                  <a:lnTo>
                    <a:pt x="486" y="214"/>
                  </a:lnTo>
                  <a:lnTo>
                    <a:pt x="490" y="216"/>
                  </a:lnTo>
                  <a:lnTo>
                    <a:pt x="496" y="222"/>
                  </a:lnTo>
                  <a:lnTo>
                    <a:pt x="500" y="224"/>
                  </a:lnTo>
                  <a:lnTo>
                    <a:pt x="502" y="226"/>
                  </a:lnTo>
                  <a:lnTo>
                    <a:pt x="502" y="226"/>
                  </a:lnTo>
                  <a:lnTo>
                    <a:pt x="506" y="222"/>
                  </a:lnTo>
                  <a:lnTo>
                    <a:pt x="510" y="218"/>
                  </a:lnTo>
                  <a:lnTo>
                    <a:pt x="514" y="214"/>
                  </a:lnTo>
                  <a:lnTo>
                    <a:pt x="522" y="214"/>
                  </a:lnTo>
                  <a:lnTo>
                    <a:pt x="522" y="214"/>
                  </a:lnTo>
                  <a:lnTo>
                    <a:pt x="510" y="200"/>
                  </a:lnTo>
                  <a:lnTo>
                    <a:pt x="500" y="186"/>
                  </a:lnTo>
                  <a:lnTo>
                    <a:pt x="482" y="160"/>
                  </a:lnTo>
                  <a:lnTo>
                    <a:pt x="472" y="150"/>
                  </a:lnTo>
                  <a:lnTo>
                    <a:pt x="458" y="142"/>
                  </a:lnTo>
                  <a:lnTo>
                    <a:pt x="450" y="140"/>
                  </a:lnTo>
                  <a:lnTo>
                    <a:pt x="442" y="138"/>
                  </a:lnTo>
                  <a:lnTo>
                    <a:pt x="432" y="136"/>
                  </a:lnTo>
                  <a:lnTo>
                    <a:pt x="420" y="138"/>
                  </a:lnTo>
                  <a:lnTo>
                    <a:pt x="420" y="138"/>
                  </a:lnTo>
                  <a:lnTo>
                    <a:pt x="416" y="134"/>
                  </a:lnTo>
                  <a:lnTo>
                    <a:pt x="416" y="134"/>
                  </a:lnTo>
                  <a:lnTo>
                    <a:pt x="422" y="132"/>
                  </a:lnTo>
                  <a:lnTo>
                    <a:pt x="446" y="132"/>
                  </a:lnTo>
                  <a:lnTo>
                    <a:pt x="446" y="132"/>
                  </a:lnTo>
                  <a:lnTo>
                    <a:pt x="444" y="128"/>
                  </a:lnTo>
                  <a:lnTo>
                    <a:pt x="442" y="126"/>
                  </a:lnTo>
                  <a:lnTo>
                    <a:pt x="436" y="126"/>
                  </a:lnTo>
                  <a:lnTo>
                    <a:pt x="430" y="124"/>
                  </a:lnTo>
                  <a:lnTo>
                    <a:pt x="428" y="122"/>
                  </a:lnTo>
                  <a:lnTo>
                    <a:pt x="428" y="118"/>
                  </a:lnTo>
                  <a:lnTo>
                    <a:pt x="428" y="118"/>
                  </a:lnTo>
                  <a:lnTo>
                    <a:pt x="418" y="122"/>
                  </a:lnTo>
                  <a:lnTo>
                    <a:pt x="406" y="124"/>
                  </a:lnTo>
                  <a:lnTo>
                    <a:pt x="382" y="126"/>
                  </a:lnTo>
                  <a:lnTo>
                    <a:pt x="370" y="128"/>
                  </a:lnTo>
                  <a:lnTo>
                    <a:pt x="360" y="132"/>
                  </a:lnTo>
                  <a:lnTo>
                    <a:pt x="356" y="136"/>
                  </a:lnTo>
                  <a:lnTo>
                    <a:pt x="354" y="140"/>
                  </a:lnTo>
                  <a:lnTo>
                    <a:pt x="352" y="144"/>
                  </a:lnTo>
                  <a:lnTo>
                    <a:pt x="352" y="150"/>
                  </a:lnTo>
                  <a:lnTo>
                    <a:pt x="352" y="150"/>
                  </a:lnTo>
                  <a:lnTo>
                    <a:pt x="352" y="156"/>
                  </a:lnTo>
                  <a:lnTo>
                    <a:pt x="354" y="160"/>
                  </a:lnTo>
                  <a:lnTo>
                    <a:pt x="358" y="164"/>
                  </a:lnTo>
                  <a:lnTo>
                    <a:pt x="362" y="164"/>
                  </a:lnTo>
                  <a:lnTo>
                    <a:pt x="366" y="166"/>
                  </a:lnTo>
                  <a:lnTo>
                    <a:pt x="370" y="170"/>
                  </a:lnTo>
                  <a:lnTo>
                    <a:pt x="372" y="174"/>
                  </a:lnTo>
                  <a:lnTo>
                    <a:pt x="370" y="182"/>
                  </a:lnTo>
                  <a:lnTo>
                    <a:pt x="370" y="182"/>
                  </a:lnTo>
                  <a:lnTo>
                    <a:pt x="362" y="186"/>
                  </a:lnTo>
                  <a:lnTo>
                    <a:pt x="360" y="190"/>
                  </a:lnTo>
                  <a:lnTo>
                    <a:pt x="358" y="194"/>
                  </a:lnTo>
                  <a:lnTo>
                    <a:pt x="358" y="194"/>
                  </a:lnTo>
                  <a:lnTo>
                    <a:pt x="354" y="186"/>
                  </a:lnTo>
                  <a:lnTo>
                    <a:pt x="350" y="182"/>
                  </a:lnTo>
                  <a:lnTo>
                    <a:pt x="340" y="176"/>
                  </a:lnTo>
                  <a:lnTo>
                    <a:pt x="336" y="174"/>
                  </a:lnTo>
                  <a:lnTo>
                    <a:pt x="332" y="168"/>
                  </a:lnTo>
                  <a:lnTo>
                    <a:pt x="328" y="162"/>
                  </a:lnTo>
                  <a:lnTo>
                    <a:pt x="326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50" y="132"/>
                  </a:lnTo>
                  <a:lnTo>
                    <a:pt x="378" y="116"/>
                  </a:lnTo>
                  <a:lnTo>
                    <a:pt x="378" y="116"/>
                  </a:lnTo>
                  <a:lnTo>
                    <a:pt x="402" y="114"/>
                  </a:lnTo>
                  <a:lnTo>
                    <a:pt x="428" y="112"/>
                  </a:lnTo>
                  <a:lnTo>
                    <a:pt x="428" y="112"/>
                  </a:lnTo>
                  <a:lnTo>
                    <a:pt x="436" y="96"/>
                  </a:lnTo>
                  <a:lnTo>
                    <a:pt x="446" y="82"/>
                  </a:lnTo>
                  <a:lnTo>
                    <a:pt x="446" y="82"/>
                  </a:lnTo>
                  <a:lnTo>
                    <a:pt x="488" y="68"/>
                  </a:lnTo>
                  <a:lnTo>
                    <a:pt x="488" y="68"/>
                  </a:lnTo>
                  <a:lnTo>
                    <a:pt x="492" y="74"/>
                  </a:lnTo>
                  <a:lnTo>
                    <a:pt x="498" y="80"/>
                  </a:lnTo>
                  <a:lnTo>
                    <a:pt x="514" y="90"/>
                  </a:lnTo>
                  <a:lnTo>
                    <a:pt x="548" y="104"/>
                  </a:lnTo>
                  <a:lnTo>
                    <a:pt x="564" y="112"/>
                  </a:lnTo>
                  <a:lnTo>
                    <a:pt x="570" y="118"/>
                  </a:lnTo>
                  <a:lnTo>
                    <a:pt x="574" y="126"/>
                  </a:lnTo>
                  <a:lnTo>
                    <a:pt x="576" y="134"/>
                  </a:lnTo>
                  <a:lnTo>
                    <a:pt x="578" y="144"/>
                  </a:lnTo>
                  <a:lnTo>
                    <a:pt x="576" y="154"/>
                  </a:lnTo>
                  <a:lnTo>
                    <a:pt x="572" y="168"/>
                  </a:lnTo>
                  <a:lnTo>
                    <a:pt x="572" y="168"/>
                  </a:lnTo>
                  <a:lnTo>
                    <a:pt x="574" y="172"/>
                  </a:lnTo>
                  <a:lnTo>
                    <a:pt x="576" y="174"/>
                  </a:lnTo>
                  <a:lnTo>
                    <a:pt x="580" y="174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84" y="168"/>
                  </a:lnTo>
                  <a:lnTo>
                    <a:pt x="584" y="168"/>
                  </a:lnTo>
                  <a:lnTo>
                    <a:pt x="584" y="172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78" y="186"/>
                  </a:lnTo>
                  <a:lnTo>
                    <a:pt x="576" y="202"/>
                  </a:lnTo>
                  <a:lnTo>
                    <a:pt x="578" y="218"/>
                  </a:lnTo>
                  <a:lnTo>
                    <a:pt x="580" y="236"/>
                  </a:lnTo>
                  <a:lnTo>
                    <a:pt x="586" y="254"/>
                  </a:lnTo>
                  <a:lnTo>
                    <a:pt x="596" y="270"/>
                  </a:lnTo>
                  <a:lnTo>
                    <a:pt x="602" y="276"/>
                  </a:lnTo>
                  <a:lnTo>
                    <a:pt x="608" y="282"/>
                  </a:lnTo>
                  <a:lnTo>
                    <a:pt x="614" y="286"/>
                  </a:lnTo>
                  <a:lnTo>
                    <a:pt x="622" y="288"/>
                  </a:lnTo>
                  <a:lnTo>
                    <a:pt x="622" y="288"/>
                  </a:lnTo>
                  <a:lnTo>
                    <a:pt x="628" y="284"/>
                  </a:lnTo>
                  <a:lnTo>
                    <a:pt x="634" y="278"/>
                  </a:lnTo>
                  <a:lnTo>
                    <a:pt x="644" y="264"/>
                  </a:lnTo>
                  <a:lnTo>
                    <a:pt x="652" y="252"/>
                  </a:lnTo>
                  <a:lnTo>
                    <a:pt x="660" y="238"/>
                  </a:lnTo>
                  <a:lnTo>
                    <a:pt x="660" y="238"/>
                  </a:lnTo>
                  <a:lnTo>
                    <a:pt x="672" y="224"/>
                  </a:lnTo>
                  <a:lnTo>
                    <a:pt x="688" y="214"/>
                  </a:lnTo>
                  <a:lnTo>
                    <a:pt x="704" y="204"/>
                  </a:lnTo>
                  <a:lnTo>
                    <a:pt x="724" y="196"/>
                  </a:lnTo>
                  <a:lnTo>
                    <a:pt x="762" y="184"/>
                  </a:lnTo>
                  <a:lnTo>
                    <a:pt x="782" y="176"/>
                  </a:lnTo>
                  <a:lnTo>
                    <a:pt x="800" y="168"/>
                  </a:lnTo>
                  <a:lnTo>
                    <a:pt x="800" y="168"/>
                  </a:lnTo>
                  <a:lnTo>
                    <a:pt x="794" y="164"/>
                  </a:lnTo>
                  <a:lnTo>
                    <a:pt x="792" y="160"/>
                  </a:lnTo>
                  <a:lnTo>
                    <a:pt x="790" y="156"/>
                  </a:lnTo>
                  <a:lnTo>
                    <a:pt x="790" y="150"/>
                  </a:lnTo>
                  <a:lnTo>
                    <a:pt x="792" y="142"/>
                  </a:lnTo>
                  <a:lnTo>
                    <a:pt x="796" y="132"/>
                  </a:lnTo>
                  <a:lnTo>
                    <a:pt x="800" y="124"/>
                  </a:lnTo>
                  <a:lnTo>
                    <a:pt x="804" y="114"/>
                  </a:lnTo>
                  <a:lnTo>
                    <a:pt x="804" y="104"/>
                  </a:lnTo>
                  <a:lnTo>
                    <a:pt x="802" y="98"/>
                  </a:lnTo>
                  <a:lnTo>
                    <a:pt x="800" y="94"/>
                  </a:lnTo>
                  <a:lnTo>
                    <a:pt x="800" y="94"/>
                  </a:lnTo>
                  <a:lnTo>
                    <a:pt x="800" y="90"/>
                  </a:lnTo>
                  <a:lnTo>
                    <a:pt x="802" y="90"/>
                  </a:lnTo>
                  <a:lnTo>
                    <a:pt x="806" y="90"/>
                  </a:lnTo>
                  <a:lnTo>
                    <a:pt x="810" y="92"/>
                  </a:lnTo>
                  <a:lnTo>
                    <a:pt x="818" y="94"/>
                  </a:lnTo>
                  <a:lnTo>
                    <a:pt x="818" y="94"/>
                  </a:lnTo>
                  <a:lnTo>
                    <a:pt x="816" y="84"/>
                  </a:lnTo>
                  <a:lnTo>
                    <a:pt x="814" y="76"/>
                  </a:lnTo>
                  <a:lnTo>
                    <a:pt x="810" y="68"/>
                  </a:lnTo>
                  <a:lnTo>
                    <a:pt x="812" y="56"/>
                  </a:lnTo>
                  <a:lnTo>
                    <a:pt x="812" y="56"/>
                  </a:lnTo>
                  <a:lnTo>
                    <a:pt x="818" y="54"/>
                  </a:lnTo>
                  <a:lnTo>
                    <a:pt x="824" y="50"/>
                  </a:lnTo>
                  <a:lnTo>
                    <a:pt x="824" y="50"/>
                  </a:lnTo>
                  <a:lnTo>
                    <a:pt x="862" y="58"/>
                  </a:lnTo>
                  <a:lnTo>
                    <a:pt x="898" y="70"/>
                  </a:lnTo>
                  <a:lnTo>
                    <a:pt x="934" y="82"/>
                  </a:lnTo>
                  <a:lnTo>
                    <a:pt x="970" y="98"/>
                  </a:lnTo>
                  <a:lnTo>
                    <a:pt x="1004" y="116"/>
                  </a:lnTo>
                  <a:lnTo>
                    <a:pt x="1036" y="134"/>
                  </a:lnTo>
                  <a:lnTo>
                    <a:pt x="1068" y="154"/>
                  </a:lnTo>
                  <a:lnTo>
                    <a:pt x="1098" y="178"/>
                  </a:lnTo>
                  <a:lnTo>
                    <a:pt x="1098" y="178"/>
                  </a:lnTo>
                  <a:lnTo>
                    <a:pt x="1090" y="176"/>
                  </a:lnTo>
                  <a:lnTo>
                    <a:pt x="1090" y="176"/>
                  </a:lnTo>
                  <a:lnTo>
                    <a:pt x="1078" y="178"/>
                  </a:lnTo>
                  <a:lnTo>
                    <a:pt x="1066" y="180"/>
                  </a:lnTo>
                  <a:lnTo>
                    <a:pt x="1056" y="184"/>
                  </a:lnTo>
                  <a:lnTo>
                    <a:pt x="1048" y="190"/>
                  </a:lnTo>
                  <a:lnTo>
                    <a:pt x="1032" y="204"/>
                  </a:lnTo>
                  <a:lnTo>
                    <a:pt x="1018" y="218"/>
                  </a:lnTo>
                  <a:lnTo>
                    <a:pt x="996" y="252"/>
                  </a:lnTo>
                  <a:lnTo>
                    <a:pt x="984" y="268"/>
                  </a:lnTo>
                  <a:lnTo>
                    <a:pt x="970" y="282"/>
                  </a:lnTo>
                  <a:lnTo>
                    <a:pt x="970" y="282"/>
                  </a:lnTo>
                  <a:lnTo>
                    <a:pt x="972" y="286"/>
                  </a:lnTo>
                  <a:lnTo>
                    <a:pt x="974" y="290"/>
                  </a:lnTo>
                  <a:lnTo>
                    <a:pt x="976" y="302"/>
                  </a:lnTo>
                  <a:lnTo>
                    <a:pt x="978" y="312"/>
                  </a:lnTo>
                  <a:lnTo>
                    <a:pt x="980" y="316"/>
                  </a:lnTo>
                  <a:lnTo>
                    <a:pt x="982" y="320"/>
                  </a:lnTo>
                  <a:lnTo>
                    <a:pt x="982" y="320"/>
                  </a:lnTo>
                  <a:lnTo>
                    <a:pt x="988" y="316"/>
                  </a:lnTo>
                  <a:lnTo>
                    <a:pt x="996" y="314"/>
                  </a:lnTo>
                  <a:lnTo>
                    <a:pt x="1004" y="314"/>
                  </a:lnTo>
                  <a:lnTo>
                    <a:pt x="1014" y="314"/>
                  </a:lnTo>
                  <a:lnTo>
                    <a:pt x="1014" y="314"/>
                  </a:lnTo>
                  <a:lnTo>
                    <a:pt x="1018" y="322"/>
                  </a:lnTo>
                  <a:lnTo>
                    <a:pt x="1022" y="336"/>
                  </a:lnTo>
                  <a:lnTo>
                    <a:pt x="1020" y="344"/>
                  </a:lnTo>
                  <a:lnTo>
                    <a:pt x="1018" y="348"/>
                  </a:lnTo>
                  <a:lnTo>
                    <a:pt x="1014" y="352"/>
                  </a:lnTo>
                  <a:lnTo>
                    <a:pt x="1008" y="352"/>
                  </a:lnTo>
                  <a:lnTo>
                    <a:pt x="1008" y="352"/>
                  </a:lnTo>
                  <a:lnTo>
                    <a:pt x="1006" y="342"/>
                  </a:lnTo>
                  <a:lnTo>
                    <a:pt x="1008" y="334"/>
                  </a:lnTo>
                  <a:lnTo>
                    <a:pt x="1010" y="326"/>
                  </a:lnTo>
                  <a:lnTo>
                    <a:pt x="1014" y="320"/>
                  </a:lnTo>
                  <a:lnTo>
                    <a:pt x="1014" y="320"/>
                  </a:lnTo>
                  <a:lnTo>
                    <a:pt x="1002" y="330"/>
                  </a:lnTo>
                  <a:lnTo>
                    <a:pt x="994" y="342"/>
                  </a:lnTo>
                  <a:lnTo>
                    <a:pt x="978" y="368"/>
                  </a:lnTo>
                  <a:lnTo>
                    <a:pt x="968" y="382"/>
                  </a:lnTo>
                  <a:lnTo>
                    <a:pt x="958" y="392"/>
                  </a:lnTo>
                  <a:lnTo>
                    <a:pt x="950" y="396"/>
                  </a:lnTo>
                  <a:lnTo>
                    <a:pt x="944" y="398"/>
                  </a:lnTo>
                  <a:lnTo>
                    <a:pt x="934" y="402"/>
                  </a:lnTo>
                  <a:lnTo>
                    <a:pt x="926" y="402"/>
                  </a:lnTo>
                  <a:lnTo>
                    <a:pt x="926" y="402"/>
                  </a:lnTo>
                  <a:lnTo>
                    <a:pt x="926" y="406"/>
                  </a:lnTo>
                  <a:lnTo>
                    <a:pt x="924" y="410"/>
                  </a:lnTo>
                  <a:lnTo>
                    <a:pt x="916" y="412"/>
                  </a:lnTo>
                  <a:lnTo>
                    <a:pt x="910" y="416"/>
                  </a:lnTo>
                  <a:lnTo>
                    <a:pt x="908" y="418"/>
                  </a:lnTo>
                  <a:lnTo>
                    <a:pt x="906" y="422"/>
                  </a:lnTo>
                  <a:lnTo>
                    <a:pt x="906" y="422"/>
                  </a:lnTo>
                  <a:lnTo>
                    <a:pt x="912" y="430"/>
                  </a:lnTo>
                  <a:lnTo>
                    <a:pt x="920" y="440"/>
                  </a:lnTo>
                  <a:lnTo>
                    <a:pt x="924" y="450"/>
                  </a:lnTo>
                  <a:lnTo>
                    <a:pt x="926" y="458"/>
                  </a:lnTo>
                  <a:lnTo>
                    <a:pt x="926" y="466"/>
                  </a:lnTo>
                  <a:lnTo>
                    <a:pt x="926" y="466"/>
                  </a:lnTo>
                  <a:lnTo>
                    <a:pt x="918" y="466"/>
                  </a:lnTo>
                  <a:lnTo>
                    <a:pt x="918" y="466"/>
                  </a:lnTo>
                  <a:lnTo>
                    <a:pt x="916" y="470"/>
                  </a:lnTo>
                  <a:lnTo>
                    <a:pt x="914" y="472"/>
                  </a:lnTo>
                  <a:lnTo>
                    <a:pt x="910" y="470"/>
                  </a:lnTo>
                  <a:lnTo>
                    <a:pt x="904" y="468"/>
                  </a:lnTo>
                  <a:lnTo>
                    <a:pt x="894" y="464"/>
                  </a:lnTo>
                  <a:lnTo>
                    <a:pt x="888" y="464"/>
                  </a:lnTo>
                  <a:lnTo>
                    <a:pt x="882" y="466"/>
                  </a:lnTo>
                  <a:lnTo>
                    <a:pt x="882" y="466"/>
                  </a:lnTo>
                  <a:lnTo>
                    <a:pt x="876" y="468"/>
                  </a:lnTo>
                  <a:lnTo>
                    <a:pt x="872" y="472"/>
                  </a:lnTo>
                  <a:lnTo>
                    <a:pt x="868" y="480"/>
                  </a:lnTo>
                  <a:lnTo>
                    <a:pt x="868" y="486"/>
                  </a:lnTo>
                  <a:lnTo>
                    <a:pt x="866" y="502"/>
                  </a:lnTo>
                  <a:lnTo>
                    <a:pt x="864" y="510"/>
                  </a:lnTo>
                  <a:lnTo>
                    <a:pt x="862" y="516"/>
                  </a:lnTo>
                  <a:lnTo>
                    <a:pt x="862" y="516"/>
                  </a:lnTo>
                  <a:lnTo>
                    <a:pt x="862" y="522"/>
                  </a:lnTo>
                  <a:lnTo>
                    <a:pt x="864" y="526"/>
                  </a:lnTo>
                  <a:lnTo>
                    <a:pt x="868" y="530"/>
                  </a:lnTo>
                  <a:lnTo>
                    <a:pt x="868" y="534"/>
                  </a:lnTo>
                  <a:lnTo>
                    <a:pt x="868" y="534"/>
                  </a:lnTo>
                  <a:lnTo>
                    <a:pt x="926" y="534"/>
                  </a:lnTo>
                  <a:lnTo>
                    <a:pt x="926" y="534"/>
                  </a:lnTo>
                  <a:lnTo>
                    <a:pt x="928" y="530"/>
                  </a:lnTo>
                  <a:lnTo>
                    <a:pt x="930" y="526"/>
                  </a:lnTo>
                  <a:lnTo>
                    <a:pt x="938" y="522"/>
                  </a:lnTo>
                  <a:lnTo>
                    <a:pt x="938" y="522"/>
                  </a:lnTo>
                  <a:lnTo>
                    <a:pt x="938" y="496"/>
                  </a:lnTo>
                  <a:lnTo>
                    <a:pt x="938" y="496"/>
                  </a:lnTo>
                  <a:lnTo>
                    <a:pt x="952" y="488"/>
                  </a:lnTo>
                  <a:lnTo>
                    <a:pt x="966" y="480"/>
                  </a:lnTo>
                  <a:lnTo>
                    <a:pt x="980" y="472"/>
                  </a:lnTo>
                  <a:lnTo>
                    <a:pt x="994" y="466"/>
                  </a:lnTo>
                  <a:lnTo>
                    <a:pt x="994" y="466"/>
                  </a:lnTo>
                  <a:lnTo>
                    <a:pt x="998" y="466"/>
                  </a:lnTo>
                  <a:lnTo>
                    <a:pt x="1000" y="468"/>
                  </a:lnTo>
                  <a:lnTo>
                    <a:pt x="1000" y="476"/>
                  </a:lnTo>
                  <a:lnTo>
                    <a:pt x="1000" y="490"/>
                  </a:lnTo>
                  <a:lnTo>
                    <a:pt x="1000" y="490"/>
                  </a:lnTo>
                  <a:lnTo>
                    <a:pt x="1002" y="486"/>
                  </a:lnTo>
                  <a:lnTo>
                    <a:pt x="1006" y="484"/>
                  </a:lnTo>
                  <a:lnTo>
                    <a:pt x="1010" y="484"/>
                  </a:lnTo>
                  <a:lnTo>
                    <a:pt x="1014" y="484"/>
                  </a:lnTo>
                  <a:lnTo>
                    <a:pt x="1026" y="490"/>
                  </a:lnTo>
                  <a:lnTo>
                    <a:pt x="1036" y="496"/>
                  </a:lnTo>
                  <a:lnTo>
                    <a:pt x="1044" y="506"/>
                  </a:lnTo>
                  <a:lnTo>
                    <a:pt x="1046" y="512"/>
                  </a:lnTo>
                  <a:lnTo>
                    <a:pt x="1048" y="516"/>
                  </a:lnTo>
                  <a:lnTo>
                    <a:pt x="1046" y="520"/>
                  </a:lnTo>
                  <a:lnTo>
                    <a:pt x="1044" y="524"/>
                  </a:lnTo>
                  <a:lnTo>
                    <a:pt x="1040" y="526"/>
                  </a:lnTo>
                  <a:lnTo>
                    <a:pt x="1032" y="528"/>
                  </a:lnTo>
                  <a:lnTo>
                    <a:pt x="1032" y="528"/>
                  </a:lnTo>
                  <a:lnTo>
                    <a:pt x="1040" y="534"/>
                  </a:lnTo>
                  <a:lnTo>
                    <a:pt x="1046" y="536"/>
                  </a:lnTo>
                  <a:lnTo>
                    <a:pt x="1050" y="532"/>
                  </a:lnTo>
                  <a:lnTo>
                    <a:pt x="1056" y="528"/>
                  </a:lnTo>
                  <a:lnTo>
                    <a:pt x="1064" y="516"/>
                  </a:lnTo>
                  <a:lnTo>
                    <a:pt x="1070" y="510"/>
                  </a:lnTo>
                  <a:lnTo>
                    <a:pt x="1076" y="510"/>
                  </a:lnTo>
                  <a:lnTo>
                    <a:pt x="1076" y="510"/>
                  </a:lnTo>
                  <a:lnTo>
                    <a:pt x="1078" y="514"/>
                  </a:lnTo>
                  <a:lnTo>
                    <a:pt x="1080" y="516"/>
                  </a:lnTo>
                  <a:lnTo>
                    <a:pt x="1086" y="522"/>
                  </a:lnTo>
                  <a:lnTo>
                    <a:pt x="1088" y="526"/>
                  </a:lnTo>
                  <a:lnTo>
                    <a:pt x="1090" y="530"/>
                  </a:lnTo>
                  <a:lnTo>
                    <a:pt x="1090" y="534"/>
                  </a:lnTo>
                  <a:lnTo>
                    <a:pt x="1090" y="540"/>
                  </a:lnTo>
                  <a:lnTo>
                    <a:pt x="1090" y="540"/>
                  </a:lnTo>
                  <a:lnTo>
                    <a:pt x="1102" y="540"/>
                  </a:lnTo>
                  <a:lnTo>
                    <a:pt x="1102" y="540"/>
                  </a:lnTo>
                  <a:lnTo>
                    <a:pt x="1108" y="538"/>
                  </a:lnTo>
                  <a:lnTo>
                    <a:pt x="1112" y="532"/>
                  </a:lnTo>
                  <a:lnTo>
                    <a:pt x="1112" y="524"/>
                  </a:lnTo>
                  <a:lnTo>
                    <a:pt x="1112" y="518"/>
                  </a:lnTo>
                  <a:lnTo>
                    <a:pt x="1112" y="512"/>
                  </a:lnTo>
                  <a:lnTo>
                    <a:pt x="1114" y="506"/>
                  </a:lnTo>
                  <a:lnTo>
                    <a:pt x="1122" y="504"/>
                  </a:lnTo>
                  <a:lnTo>
                    <a:pt x="1134" y="504"/>
                  </a:lnTo>
                  <a:lnTo>
                    <a:pt x="1134" y="504"/>
                  </a:lnTo>
                  <a:lnTo>
                    <a:pt x="1130" y="506"/>
                  </a:lnTo>
                  <a:lnTo>
                    <a:pt x="1128" y="512"/>
                  </a:lnTo>
                  <a:lnTo>
                    <a:pt x="1126" y="522"/>
                  </a:lnTo>
                  <a:lnTo>
                    <a:pt x="1128" y="532"/>
                  </a:lnTo>
                  <a:lnTo>
                    <a:pt x="1130" y="538"/>
                  </a:lnTo>
                  <a:lnTo>
                    <a:pt x="1134" y="540"/>
                  </a:lnTo>
                  <a:lnTo>
                    <a:pt x="1134" y="540"/>
                  </a:lnTo>
                  <a:lnTo>
                    <a:pt x="1140" y="544"/>
                  </a:lnTo>
                  <a:lnTo>
                    <a:pt x="1148" y="546"/>
                  </a:lnTo>
                  <a:lnTo>
                    <a:pt x="1166" y="548"/>
                  </a:lnTo>
                  <a:lnTo>
                    <a:pt x="1174" y="552"/>
                  </a:lnTo>
                  <a:lnTo>
                    <a:pt x="1182" y="554"/>
                  </a:lnTo>
                  <a:lnTo>
                    <a:pt x="1186" y="560"/>
                  </a:lnTo>
                  <a:lnTo>
                    <a:pt x="1190" y="566"/>
                  </a:lnTo>
                  <a:lnTo>
                    <a:pt x="1190" y="566"/>
                  </a:lnTo>
                  <a:lnTo>
                    <a:pt x="1186" y="584"/>
                  </a:lnTo>
                  <a:lnTo>
                    <a:pt x="1182" y="592"/>
                  </a:lnTo>
                  <a:lnTo>
                    <a:pt x="1178" y="598"/>
                  </a:lnTo>
                  <a:lnTo>
                    <a:pt x="1178" y="598"/>
                  </a:lnTo>
                  <a:lnTo>
                    <a:pt x="1176" y="594"/>
                  </a:lnTo>
                  <a:lnTo>
                    <a:pt x="1172" y="592"/>
                  </a:lnTo>
                  <a:lnTo>
                    <a:pt x="1162" y="590"/>
                  </a:lnTo>
                  <a:lnTo>
                    <a:pt x="1150" y="592"/>
                  </a:lnTo>
                  <a:lnTo>
                    <a:pt x="1140" y="592"/>
                  </a:lnTo>
                  <a:lnTo>
                    <a:pt x="1140" y="592"/>
                  </a:lnTo>
                  <a:lnTo>
                    <a:pt x="1130" y="594"/>
                  </a:lnTo>
                  <a:lnTo>
                    <a:pt x="1122" y="594"/>
                  </a:lnTo>
                  <a:lnTo>
                    <a:pt x="1118" y="594"/>
                  </a:lnTo>
                  <a:lnTo>
                    <a:pt x="1114" y="590"/>
                  </a:lnTo>
                  <a:lnTo>
                    <a:pt x="1106" y="582"/>
                  </a:lnTo>
                  <a:lnTo>
                    <a:pt x="1102" y="578"/>
                  </a:lnTo>
                  <a:lnTo>
                    <a:pt x="1096" y="572"/>
                  </a:lnTo>
                  <a:lnTo>
                    <a:pt x="1096" y="572"/>
                  </a:lnTo>
                  <a:lnTo>
                    <a:pt x="1088" y="576"/>
                  </a:lnTo>
                  <a:lnTo>
                    <a:pt x="1082" y="582"/>
                  </a:lnTo>
                  <a:lnTo>
                    <a:pt x="1078" y="588"/>
                  </a:lnTo>
                  <a:lnTo>
                    <a:pt x="1076" y="598"/>
                  </a:lnTo>
                  <a:lnTo>
                    <a:pt x="1076" y="598"/>
                  </a:lnTo>
                  <a:lnTo>
                    <a:pt x="1062" y="590"/>
                  </a:lnTo>
                  <a:lnTo>
                    <a:pt x="1050" y="580"/>
                  </a:lnTo>
                  <a:lnTo>
                    <a:pt x="1036" y="572"/>
                  </a:lnTo>
                  <a:lnTo>
                    <a:pt x="1028" y="568"/>
                  </a:lnTo>
                  <a:lnTo>
                    <a:pt x="1020" y="566"/>
                  </a:lnTo>
                  <a:lnTo>
                    <a:pt x="1020" y="566"/>
                  </a:lnTo>
                  <a:lnTo>
                    <a:pt x="1020" y="540"/>
                  </a:lnTo>
                  <a:lnTo>
                    <a:pt x="1020" y="540"/>
                  </a:lnTo>
                  <a:lnTo>
                    <a:pt x="998" y="536"/>
                  </a:lnTo>
                  <a:lnTo>
                    <a:pt x="974" y="534"/>
                  </a:lnTo>
                  <a:lnTo>
                    <a:pt x="946" y="536"/>
                  </a:lnTo>
                  <a:lnTo>
                    <a:pt x="918" y="540"/>
                  </a:lnTo>
                  <a:lnTo>
                    <a:pt x="906" y="546"/>
                  </a:lnTo>
                  <a:lnTo>
                    <a:pt x="894" y="550"/>
                  </a:lnTo>
                  <a:lnTo>
                    <a:pt x="882" y="558"/>
                  </a:lnTo>
                  <a:lnTo>
                    <a:pt x="874" y="566"/>
                  </a:lnTo>
                  <a:lnTo>
                    <a:pt x="866" y="574"/>
                  </a:lnTo>
                  <a:lnTo>
                    <a:pt x="860" y="586"/>
                  </a:lnTo>
                  <a:lnTo>
                    <a:pt x="856" y="596"/>
                  </a:lnTo>
                  <a:lnTo>
                    <a:pt x="856" y="610"/>
                  </a:lnTo>
                  <a:lnTo>
                    <a:pt x="856" y="610"/>
                  </a:lnTo>
                  <a:lnTo>
                    <a:pt x="844" y="616"/>
                  </a:lnTo>
                  <a:lnTo>
                    <a:pt x="834" y="622"/>
                  </a:lnTo>
                  <a:lnTo>
                    <a:pt x="826" y="628"/>
                  </a:lnTo>
                  <a:lnTo>
                    <a:pt x="820" y="636"/>
                  </a:lnTo>
                  <a:lnTo>
                    <a:pt x="816" y="644"/>
                  </a:lnTo>
                  <a:lnTo>
                    <a:pt x="812" y="654"/>
                  </a:lnTo>
                  <a:lnTo>
                    <a:pt x="810" y="672"/>
                  </a:lnTo>
                  <a:lnTo>
                    <a:pt x="808" y="716"/>
                  </a:lnTo>
                  <a:lnTo>
                    <a:pt x="804" y="738"/>
                  </a:lnTo>
                  <a:lnTo>
                    <a:pt x="800" y="762"/>
                  </a:lnTo>
                  <a:lnTo>
                    <a:pt x="800" y="762"/>
                  </a:lnTo>
                  <a:lnTo>
                    <a:pt x="808" y="770"/>
                  </a:lnTo>
                  <a:lnTo>
                    <a:pt x="814" y="778"/>
                  </a:lnTo>
                  <a:lnTo>
                    <a:pt x="828" y="798"/>
                  </a:lnTo>
                  <a:lnTo>
                    <a:pt x="844" y="816"/>
                  </a:lnTo>
                  <a:lnTo>
                    <a:pt x="852" y="824"/>
                  </a:lnTo>
                  <a:lnTo>
                    <a:pt x="862" y="830"/>
                  </a:lnTo>
                  <a:lnTo>
                    <a:pt x="862" y="830"/>
                  </a:lnTo>
                  <a:lnTo>
                    <a:pt x="890" y="828"/>
                  </a:lnTo>
                  <a:lnTo>
                    <a:pt x="916" y="828"/>
                  </a:lnTo>
                  <a:lnTo>
                    <a:pt x="942" y="826"/>
                  </a:lnTo>
                  <a:lnTo>
                    <a:pt x="956" y="822"/>
                  </a:lnTo>
                  <a:lnTo>
                    <a:pt x="970" y="818"/>
                  </a:lnTo>
                  <a:lnTo>
                    <a:pt x="970" y="818"/>
                  </a:lnTo>
                  <a:lnTo>
                    <a:pt x="970" y="824"/>
                  </a:lnTo>
                  <a:lnTo>
                    <a:pt x="972" y="830"/>
                  </a:lnTo>
                  <a:lnTo>
                    <a:pt x="976" y="832"/>
                  </a:lnTo>
                  <a:lnTo>
                    <a:pt x="982" y="834"/>
                  </a:lnTo>
                  <a:lnTo>
                    <a:pt x="992" y="838"/>
                  </a:lnTo>
                  <a:lnTo>
                    <a:pt x="998" y="840"/>
                  </a:lnTo>
                  <a:lnTo>
                    <a:pt x="1000" y="844"/>
                  </a:lnTo>
                  <a:lnTo>
                    <a:pt x="1000" y="844"/>
                  </a:lnTo>
                  <a:lnTo>
                    <a:pt x="1000" y="858"/>
                  </a:lnTo>
                  <a:lnTo>
                    <a:pt x="1002" y="870"/>
                  </a:lnTo>
                  <a:lnTo>
                    <a:pt x="1006" y="894"/>
                  </a:lnTo>
                  <a:lnTo>
                    <a:pt x="1014" y="916"/>
                  </a:lnTo>
                  <a:lnTo>
                    <a:pt x="1022" y="938"/>
                  </a:lnTo>
                  <a:lnTo>
                    <a:pt x="1026" y="958"/>
                  </a:lnTo>
                  <a:lnTo>
                    <a:pt x="1028" y="968"/>
                  </a:lnTo>
                  <a:lnTo>
                    <a:pt x="1028" y="978"/>
                  </a:lnTo>
                  <a:lnTo>
                    <a:pt x="1028" y="988"/>
                  </a:lnTo>
                  <a:lnTo>
                    <a:pt x="1024" y="998"/>
                  </a:lnTo>
                  <a:lnTo>
                    <a:pt x="1020" y="1008"/>
                  </a:lnTo>
                  <a:lnTo>
                    <a:pt x="1014" y="1020"/>
                  </a:lnTo>
                  <a:lnTo>
                    <a:pt x="1014" y="1020"/>
                  </a:lnTo>
                  <a:lnTo>
                    <a:pt x="1020" y="1036"/>
                  </a:lnTo>
                  <a:lnTo>
                    <a:pt x="1026" y="1056"/>
                  </a:lnTo>
                  <a:lnTo>
                    <a:pt x="1034" y="1094"/>
                  </a:lnTo>
                  <a:lnTo>
                    <a:pt x="1042" y="1134"/>
                  </a:lnTo>
                  <a:lnTo>
                    <a:pt x="1046" y="1154"/>
                  </a:lnTo>
                  <a:lnTo>
                    <a:pt x="1052" y="1172"/>
                  </a:lnTo>
                  <a:lnTo>
                    <a:pt x="1052" y="1172"/>
                  </a:lnTo>
                  <a:lnTo>
                    <a:pt x="1070" y="1172"/>
                  </a:lnTo>
                  <a:lnTo>
                    <a:pt x="1086" y="1170"/>
                  </a:lnTo>
                  <a:lnTo>
                    <a:pt x="1100" y="1166"/>
                  </a:lnTo>
                  <a:lnTo>
                    <a:pt x="1112" y="1158"/>
                  </a:lnTo>
                  <a:lnTo>
                    <a:pt x="1124" y="1148"/>
                  </a:lnTo>
                  <a:lnTo>
                    <a:pt x="1134" y="1138"/>
                  </a:lnTo>
                  <a:lnTo>
                    <a:pt x="1142" y="1126"/>
                  </a:lnTo>
                  <a:lnTo>
                    <a:pt x="1150" y="1112"/>
                  </a:lnTo>
                  <a:lnTo>
                    <a:pt x="1182" y="1054"/>
                  </a:lnTo>
                  <a:lnTo>
                    <a:pt x="1190" y="1040"/>
                  </a:lnTo>
                  <a:lnTo>
                    <a:pt x="1200" y="1028"/>
                  </a:lnTo>
                  <a:lnTo>
                    <a:pt x="1210" y="1016"/>
                  </a:lnTo>
                  <a:lnTo>
                    <a:pt x="1222" y="1008"/>
                  </a:lnTo>
                  <a:lnTo>
                    <a:pt x="1222" y="1008"/>
                  </a:lnTo>
                  <a:lnTo>
                    <a:pt x="1224" y="978"/>
                  </a:lnTo>
                  <a:lnTo>
                    <a:pt x="1224" y="954"/>
                  </a:lnTo>
                  <a:lnTo>
                    <a:pt x="1222" y="900"/>
                  </a:lnTo>
                  <a:lnTo>
                    <a:pt x="1222" y="900"/>
                  </a:lnTo>
                  <a:lnTo>
                    <a:pt x="1234" y="886"/>
                  </a:lnTo>
                  <a:lnTo>
                    <a:pt x="1246" y="874"/>
                  </a:lnTo>
                  <a:lnTo>
                    <a:pt x="1272" y="846"/>
                  </a:lnTo>
                  <a:lnTo>
                    <a:pt x="1284" y="832"/>
                  </a:lnTo>
                  <a:lnTo>
                    <a:pt x="1292" y="816"/>
                  </a:lnTo>
                  <a:lnTo>
                    <a:pt x="1300" y="796"/>
                  </a:lnTo>
                  <a:lnTo>
                    <a:pt x="1304" y="774"/>
                  </a:lnTo>
                  <a:lnTo>
                    <a:pt x="1304" y="774"/>
                  </a:lnTo>
                  <a:lnTo>
                    <a:pt x="1298" y="770"/>
                  </a:lnTo>
                  <a:lnTo>
                    <a:pt x="1292" y="770"/>
                  </a:lnTo>
                  <a:lnTo>
                    <a:pt x="1278" y="776"/>
                  </a:lnTo>
                  <a:lnTo>
                    <a:pt x="1270" y="778"/>
                  </a:lnTo>
                  <a:lnTo>
                    <a:pt x="1264" y="778"/>
                  </a:lnTo>
                  <a:lnTo>
                    <a:pt x="1258" y="776"/>
                  </a:lnTo>
                  <a:lnTo>
                    <a:pt x="1254" y="768"/>
                  </a:lnTo>
                  <a:lnTo>
                    <a:pt x="1254" y="768"/>
                  </a:lnTo>
                  <a:lnTo>
                    <a:pt x="1280" y="752"/>
                  </a:lnTo>
                  <a:lnTo>
                    <a:pt x="1310" y="734"/>
                  </a:lnTo>
                  <a:lnTo>
                    <a:pt x="1324" y="724"/>
                  </a:lnTo>
                  <a:lnTo>
                    <a:pt x="1334" y="712"/>
                  </a:lnTo>
                  <a:lnTo>
                    <a:pt x="1342" y="700"/>
                  </a:lnTo>
                  <a:lnTo>
                    <a:pt x="1344" y="694"/>
                  </a:lnTo>
                  <a:lnTo>
                    <a:pt x="1346" y="686"/>
                  </a:lnTo>
                  <a:lnTo>
                    <a:pt x="1346" y="686"/>
                  </a:lnTo>
                  <a:lnTo>
                    <a:pt x="1346" y="690"/>
                  </a:lnTo>
                  <a:lnTo>
                    <a:pt x="1346" y="690"/>
                  </a:lnTo>
                  <a:lnTo>
                    <a:pt x="1344" y="730"/>
                  </a:lnTo>
                  <a:lnTo>
                    <a:pt x="1342" y="768"/>
                  </a:lnTo>
                  <a:lnTo>
                    <a:pt x="1336" y="804"/>
                  </a:lnTo>
                  <a:lnTo>
                    <a:pt x="1328" y="842"/>
                  </a:lnTo>
                  <a:lnTo>
                    <a:pt x="1318" y="878"/>
                  </a:lnTo>
                  <a:lnTo>
                    <a:pt x="1306" y="912"/>
                  </a:lnTo>
                  <a:lnTo>
                    <a:pt x="1294" y="946"/>
                  </a:lnTo>
                  <a:lnTo>
                    <a:pt x="1278" y="980"/>
                  </a:lnTo>
                  <a:lnTo>
                    <a:pt x="1278" y="980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33994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52205" y="-6711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User types &amp; functionalities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290433" y="682950"/>
            <a:ext cx="2718580" cy="4302225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Students:</a:t>
            </a:r>
          </a:p>
          <a:p>
            <a:pPr marL="457200" lvl="0" indent="-304800">
              <a:lnSpc>
                <a:spcPct val="100000"/>
              </a:lnSpc>
              <a:buClr>
                <a:srgbClr val="000000"/>
              </a:buClr>
              <a:buChar char="★"/>
            </a:pPr>
            <a:r>
              <a:rPr lang="en" sz="1200" dirty="0">
                <a:solidFill>
                  <a:srgbClr val="000000"/>
                </a:solidFill>
              </a:rPr>
              <a:t>Create/ Delete User Account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Log In/Out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Create/ Delete/ Edit View Post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Reply Post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Create/ Join /Quit/ View Group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Add/ Delete/ View Friends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Search Friends/Groups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235005" y="682950"/>
            <a:ext cx="2563200" cy="4302225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Moderators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Add/ Delete Group Member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Verify Request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Create/ Delete Post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Send Notification to Group Members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Promote Group Member</a:t>
            </a:r>
          </a:p>
          <a:p>
            <a:pPr marL="457200" lvl="0" indent="-304800" rtl="0"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Promote Activities/Events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040400" y="682950"/>
            <a:ext cx="2925000" cy="4274175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Administrators: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Log in/out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Audit database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Implement Update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Manage Users Account/Activities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Manage Groups/Activities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Manage Moderators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Run Maintenance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Debug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Generate Reports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★"/>
            </a:pPr>
            <a:r>
              <a:rPr lang="en" sz="1200" dirty="0">
                <a:solidFill>
                  <a:srgbClr val="000000"/>
                </a:solidFill>
              </a:rPr>
              <a:t>Add/Remove Files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317429"/>
            <a:ext cx="3927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Weekly Tasks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38222" y="890129"/>
            <a:ext cx="4486941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Week 1: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Define project scope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Analyze project requirements and functionalities 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Finalize resources analysis /data type/ user type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Develop project schedule/plan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Complete website layout design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Design web functional and directory trees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Develop basic web pages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Continue to work on express js</a:t>
            </a: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Design web database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324661" y="890129"/>
            <a:ext cx="49043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Week 2: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Design UML diagrams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Create Work Breakdown Structure (WBS)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Continue to work on web pages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Implement web layout design to actual web pages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Develop communication application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Design User functionalities in database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Optimize web routes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➔"/>
            </a:pPr>
            <a:r>
              <a:rPr lang="en" sz="1400" dirty="0">
                <a:solidFill>
                  <a:srgbClr val="FFFFFF"/>
                </a:solidFill>
              </a:rPr>
              <a:t>Create database based on design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Shape 248"/>
          <p:cNvGraphicFramePr/>
          <p:nvPr>
            <p:extLst>
              <p:ext uri="{D42A27DB-BD31-4B8C-83A1-F6EECF244321}">
                <p14:modId xmlns:p14="http://schemas.microsoft.com/office/powerpoint/2010/main" val="2129361174"/>
              </p:ext>
            </p:extLst>
          </p:nvPr>
        </p:nvGraphicFramePr>
        <p:xfrm>
          <a:off x="311700" y="752700"/>
          <a:ext cx="8461020" cy="4154696"/>
        </p:xfrm>
        <a:graphic>
          <a:graphicData uri="http://schemas.openxmlformats.org/drawingml/2006/table">
            <a:tbl>
              <a:tblPr>
                <a:noFill/>
                <a:tableStyleId>{91043D1B-0CF3-4531-9D24-62D9C7E21737}</a:tableStyleId>
              </a:tblPr>
              <a:tblGrid>
                <a:gridCol w="881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0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8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732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ID     	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Name</a:t>
                      </a:r>
                    </a:p>
                  </a:txBody>
                  <a:tcPr marL="68575" marR="68575" marT="91425" marB="914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Description                             	</a:t>
                      </a:r>
                    </a:p>
                  </a:txBody>
                  <a:tcPr marL="68575" marR="68575" marT="91425" marB="914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Tester</a:t>
                      </a:r>
                    </a:p>
                  </a:txBody>
                  <a:tcPr marL="68575" marR="68575" marT="91425" marB="914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Date</a:t>
                      </a:r>
                    </a:p>
                  </a:txBody>
                  <a:tcPr marL="68575" marR="68575" marT="91425" marB="914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Status (Pass/Fail/Not Tested)</a:t>
                      </a:r>
                    </a:p>
                  </a:txBody>
                  <a:tcPr marL="68575" marR="68575" marT="91425" marB="91425"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732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T1.01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User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a New Account</a:t>
                      </a:r>
                    </a:p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Verify School Email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732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T1.02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Existing User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Login/Logout Account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732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T1.03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Post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732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T1.04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Delete Post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Delete User Posts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732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T1.05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Join Group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Check If Users can join groups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732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T1.06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Create Group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 If Users can create group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732"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T1.07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Test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 If Data is Accurate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Engineer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Tested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hape 233"/>
          <p:cNvSpPr txBox="1">
            <a:spLocks noGrp="1"/>
          </p:cNvSpPr>
          <p:nvPr>
            <p:ph type="title"/>
          </p:nvPr>
        </p:nvSpPr>
        <p:spPr>
          <a:xfrm>
            <a:off x="130939" y="1455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Test Plans: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701450" y="137850"/>
            <a:ext cx="858899" cy="326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56" name="Shape 56"/>
          <p:cNvSpPr/>
          <p:nvPr/>
        </p:nvSpPr>
        <p:spPr>
          <a:xfrm>
            <a:off x="3707523" y="137850"/>
            <a:ext cx="1007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Activities</a:t>
            </a:r>
          </a:p>
        </p:txBody>
      </p:sp>
      <p:sp>
        <p:nvSpPr>
          <p:cNvPr id="57" name="Shape 57"/>
          <p:cNvSpPr/>
          <p:nvPr/>
        </p:nvSpPr>
        <p:spPr>
          <a:xfrm>
            <a:off x="4838317" y="137850"/>
            <a:ext cx="8589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58" name="Shape 58"/>
          <p:cNvSpPr/>
          <p:nvPr/>
        </p:nvSpPr>
        <p:spPr>
          <a:xfrm>
            <a:off x="5820527" y="137850"/>
            <a:ext cx="8589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59" name="Shape 59"/>
          <p:cNvSpPr/>
          <p:nvPr/>
        </p:nvSpPr>
        <p:spPr>
          <a:xfrm>
            <a:off x="7690025" y="137850"/>
            <a:ext cx="935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In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18175" y="0"/>
            <a:ext cx="31956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61" name="Shape 61"/>
          <p:cNvSpPr/>
          <p:nvPr/>
        </p:nvSpPr>
        <p:spPr>
          <a:xfrm>
            <a:off x="8689025" y="185275"/>
            <a:ext cx="2700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05175" y="855375"/>
            <a:ext cx="5796300" cy="21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Big Slider</a:t>
            </a:r>
          </a:p>
        </p:txBody>
      </p:sp>
      <p:sp>
        <p:nvSpPr>
          <p:cNvPr id="63" name="Shape 63"/>
          <p:cNvSpPr/>
          <p:nvPr/>
        </p:nvSpPr>
        <p:spPr>
          <a:xfrm>
            <a:off x="6674175" y="956675"/>
            <a:ext cx="2239800" cy="389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News</a:t>
            </a:r>
          </a:p>
        </p:txBody>
      </p:sp>
      <p:sp>
        <p:nvSpPr>
          <p:cNvPr id="64" name="Shape 64"/>
          <p:cNvSpPr/>
          <p:nvPr/>
        </p:nvSpPr>
        <p:spPr>
          <a:xfrm>
            <a:off x="450200" y="3269550"/>
            <a:ext cx="1587000" cy="163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Meet Up	</a:t>
            </a:r>
          </a:p>
        </p:txBody>
      </p:sp>
      <p:sp>
        <p:nvSpPr>
          <p:cNvPr id="65" name="Shape 65"/>
          <p:cNvSpPr/>
          <p:nvPr/>
        </p:nvSpPr>
        <p:spPr>
          <a:xfrm>
            <a:off x="2251450" y="3269550"/>
            <a:ext cx="1758900" cy="163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Activity</a:t>
            </a:r>
          </a:p>
        </p:txBody>
      </p:sp>
      <p:sp>
        <p:nvSpPr>
          <p:cNvPr id="66" name="Shape 66"/>
          <p:cNvSpPr/>
          <p:nvPr/>
        </p:nvSpPr>
        <p:spPr>
          <a:xfrm>
            <a:off x="4423975" y="3269550"/>
            <a:ext cx="1777500" cy="1637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School</a:t>
            </a:r>
          </a:p>
        </p:txBody>
      </p:sp>
      <p:sp>
        <p:nvSpPr>
          <p:cNvPr id="67" name="Shape 67"/>
          <p:cNvSpPr/>
          <p:nvPr/>
        </p:nvSpPr>
        <p:spPr>
          <a:xfrm>
            <a:off x="6767550" y="137850"/>
            <a:ext cx="8589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1531675" y="2014175"/>
            <a:ext cx="3129000" cy="2589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558375" y="2038635"/>
            <a:ext cx="3075600" cy="21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531675" y="1504200"/>
            <a:ext cx="3129000" cy="2588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1558375" y="1528660"/>
            <a:ext cx="3075600" cy="21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534525" y="2641450"/>
            <a:ext cx="1413300" cy="4089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1558375" y="2670250"/>
            <a:ext cx="1352400" cy="35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355075" y="1411800"/>
            <a:ext cx="12033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Username: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55075" y="1921775"/>
            <a:ext cx="12033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Password:</a:t>
            </a:r>
          </a:p>
        </p:txBody>
      </p:sp>
      <p:sp>
        <p:nvSpPr>
          <p:cNvPr id="80" name="Shape 80"/>
          <p:cNvSpPr/>
          <p:nvPr/>
        </p:nvSpPr>
        <p:spPr>
          <a:xfrm>
            <a:off x="3247375" y="2641450"/>
            <a:ext cx="1413300" cy="4089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277825" y="2670250"/>
            <a:ext cx="1352400" cy="35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277825" y="2641450"/>
            <a:ext cx="13524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Sign Up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595425" y="2641450"/>
            <a:ext cx="13524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Log in</a:t>
            </a:r>
          </a:p>
        </p:txBody>
      </p:sp>
      <p:sp>
        <p:nvSpPr>
          <p:cNvPr id="84" name="Shape 84"/>
          <p:cNvSpPr/>
          <p:nvPr/>
        </p:nvSpPr>
        <p:spPr>
          <a:xfrm>
            <a:off x="6055150" y="956675"/>
            <a:ext cx="2723700" cy="389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Pictures</a:t>
            </a:r>
          </a:p>
        </p:txBody>
      </p:sp>
      <p:sp>
        <p:nvSpPr>
          <p:cNvPr id="85" name="Shape 85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829928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87" name="Shape 87"/>
          <p:cNvSpPr/>
          <p:nvPr/>
        </p:nvSpPr>
        <p:spPr>
          <a:xfrm>
            <a:off x="3801387" y="137850"/>
            <a:ext cx="9711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Activities</a:t>
            </a:r>
          </a:p>
        </p:txBody>
      </p:sp>
      <p:sp>
        <p:nvSpPr>
          <p:cNvPr id="88" name="Shape 88"/>
          <p:cNvSpPr/>
          <p:nvPr/>
        </p:nvSpPr>
        <p:spPr>
          <a:xfrm>
            <a:off x="489712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89" name="Shape 89"/>
          <p:cNvSpPr/>
          <p:nvPr/>
        </p:nvSpPr>
        <p:spPr>
          <a:xfrm>
            <a:off x="5891269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90" name="Shape 90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In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9707" y="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92" name="Shape 92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877550"/>
            <a:ext cx="9029100" cy="354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999999"/>
                </a:solidFill>
              </a:rPr>
              <a:t>Email:                                                                       @[drop down list].cuny.edu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999999"/>
                </a:solidFill>
              </a:rPr>
              <a:t>Username: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999999"/>
                </a:solidFill>
              </a:rPr>
              <a:t>Password: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999999"/>
                </a:solidFill>
              </a:rPr>
              <a:t>Repeat password: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999999"/>
                </a:solidFill>
              </a:rPr>
              <a:t>First Name: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999999"/>
                </a:solidFill>
              </a:rPr>
              <a:t>Last Name: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999999"/>
                </a:solidFill>
              </a:rPr>
              <a:t>Major: [drop down]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999999"/>
                </a:solidFill>
              </a:rPr>
              <a:t>													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999999"/>
              </a:solidFill>
            </a:endParaRPr>
          </a:p>
        </p:txBody>
      </p:sp>
      <p:sp>
        <p:nvSpPr>
          <p:cNvPr id="98" name="Shape 98"/>
          <p:cNvSpPr/>
          <p:nvPr/>
        </p:nvSpPr>
        <p:spPr>
          <a:xfrm>
            <a:off x="6055150" y="1643225"/>
            <a:ext cx="2723700" cy="320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/>
              <a:t>Pictures</a:t>
            </a:r>
          </a:p>
        </p:txBody>
      </p:sp>
      <p:sp>
        <p:nvSpPr>
          <p:cNvPr id="99" name="Shape 99"/>
          <p:cNvSpPr/>
          <p:nvPr/>
        </p:nvSpPr>
        <p:spPr>
          <a:xfrm>
            <a:off x="4803250" y="4455900"/>
            <a:ext cx="1044300" cy="39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Submit</a:t>
            </a:r>
            <a:endParaRPr dirty="0"/>
          </a:p>
        </p:txBody>
      </p:sp>
      <p:sp>
        <p:nvSpPr>
          <p:cNvPr id="101" name="Shape 101"/>
          <p:cNvSpPr/>
          <p:nvPr/>
        </p:nvSpPr>
        <p:spPr>
          <a:xfrm>
            <a:off x="2374775" y="1500600"/>
            <a:ext cx="3129000" cy="27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374650" y="1980850"/>
            <a:ext cx="3129000" cy="27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374650" y="990350"/>
            <a:ext cx="3129000" cy="27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374775" y="2521100"/>
            <a:ext cx="3129000" cy="2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374775" y="3004800"/>
            <a:ext cx="3129000" cy="2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374775" y="3488500"/>
            <a:ext cx="3129000" cy="2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374650" y="4058775"/>
            <a:ext cx="3129000" cy="2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733978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110" name="Shape 110"/>
          <p:cNvSpPr/>
          <p:nvPr/>
        </p:nvSpPr>
        <p:spPr>
          <a:xfrm>
            <a:off x="3728100" y="137850"/>
            <a:ext cx="10443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Activities</a:t>
            </a:r>
          </a:p>
        </p:txBody>
      </p:sp>
      <p:sp>
        <p:nvSpPr>
          <p:cNvPr id="111" name="Shape 111"/>
          <p:cNvSpPr/>
          <p:nvPr/>
        </p:nvSpPr>
        <p:spPr>
          <a:xfrm>
            <a:off x="489712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112" name="Shape 112"/>
          <p:cNvSpPr/>
          <p:nvPr/>
        </p:nvSpPr>
        <p:spPr>
          <a:xfrm>
            <a:off x="5891269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113" name="Shape 113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In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24582" y="-3975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115" name="Shape 115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90500" y="1138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for Signing Up/ Automatic Route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59300" y="1820225"/>
            <a:ext cx="5917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Please verify your account by logging in to your school email and following the confirmation link.</a:t>
            </a:r>
          </a:p>
        </p:txBody>
      </p:sp>
      <p:sp>
        <p:nvSpPr>
          <p:cNvPr id="123" name="Shape 123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829928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125" name="Shape 125"/>
          <p:cNvSpPr/>
          <p:nvPr/>
        </p:nvSpPr>
        <p:spPr>
          <a:xfrm>
            <a:off x="3825600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Activities</a:t>
            </a:r>
          </a:p>
        </p:txBody>
      </p:sp>
      <p:sp>
        <p:nvSpPr>
          <p:cNvPr id="126" name="Shape 126"/>
          <p:cNvSpPr/>
          <p:nvPr/>
        </p:nvSpPr>
        <p:spPr>
          <a:xfrm>
            <a:off x="489712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127" name="Shape 127"/>
          <p:cNvSpPr/>
          <p:nvPr/>
        </p:nvSpPr>
        <p:spPr>
          <a:xfrm>
            <a:off x="5891269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128" name="Shape 128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In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9707" y="-7620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130" name="Shape 130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93400" y="602100"/>
            <a:ext cx="8538900" cy="49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Meet Ups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50875" y="1266200"/>
            <a:ext cx="2055000" cy="35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49875" y="180415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Internship</a:t>
            </a:r>
          </a:p>
        </p:txBody>
      </p:sp>
      <p:sp>
        <p:nvSpPr>
          <p:cNvPr id="139" name="Shape 139"/>
          <p:cNvSpPr/>
          <p:nvPr/>
        </p:nvSpPr>
        <p:spPr>
          <a:xfrm>
            <a:off x="449875" y="125190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Activities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542712" y="1266200"/>
            <a:ext cx="4420500" cy="34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Meetup/ Events</a:t>
            </a:r>
          </a:p>
        </p:txBody>
      </p:sp>
      <p:sp>
        <p:nvSpPr>
          <p:cNvPr id="141" name="Shape 141"/>
          <p:cNvSpPr/>
          <p:nvPr/>
        </p:nvSpPr>
        <p:spPr>
          <a:xfrm>
            <a:off x="449875" y="237135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060925" y="1594100"/>
            <a:ext cx="1965600" cy="29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100050" y="1095325"/>
            <a:ext cx="1848300" cy="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tx1"/>
                </a:solidFill>
              </a:rPr>
              <a:t>Comment:</a:t>
            </a:r>
          </a:p>
        </p:txBody>
      </p:sp>
      <p:sp>
        <p:nvSpPr>
          <p:cNvPr id="144" name="Shape 144"/>
          <p:cNvSpPr/>
          <p:nvPr/>
        </p:nvSpPr>
        <p:spPr>
          <a:xfrm>
            <a:off x="449875" y="2938550"/>
            <a:ext cx="17310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Group1</a:t>
            </a:r>
          </a:p>
        </p:txBody>
      </p:sp>
      <p:sp>
        <p:nvSpPr>
          <p:cNvPr id="145" name="Shape 145"/>
          <p:cNvSpPr/>
          <p:nvPr/>
        </p:nvSpPr>
        <p:spPr>
          <a:xfrm>
            <a:off x="464575" y="3505750"/>
            <a:ext cx="17016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Group2</a:t>
            </a:r>
          </a:p>
        </p:txBody>
      </p:sp>
      <p:sp>
        <p:nvSpPr>
          <p:cNvPr id="146" name="Shape 146"/>
          <p:cNvSpPr/>
          <p:nvPr/>
        </p:nvSpPr>
        <p:spPr>
          <a:xfrm>
            <a:off x="488975" y="3999900"/>
            <a:ext cx="16773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</a:t>
            </a:r>
          </a:p>
        </p:txBody>
      </p:sp>
      <p:sp>
        <p:nvSpPr>
          <p:cNvPr id="147" name="Shape 147"/>
          <p:cNvSpPr/>
          <p:nvPr/>
        </p:nvSpPr>
        <p:spPr>
          <a:xfrm>
            <a:off x="2180875" y="1251900"/>
            <a:ext cx="357000" cy="40080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814128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150" name="Shape 150"/>
          <p:cNvSpPr/>
          <p:nvPr/>
        </p:nvSpPr>
        <p:spPr>
          <a:xfrm>
            <a:off x="3816925" y="137850"/>
            <a:ext cx="946800" cy="326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Activities</a:t>
            </a:r>
          </a:p>
        </p:txBody>
      </p:sp>
      <p:sp>
        <p:nvSpPr>
          <p:cNvPr id="151" name="Shape 151"/>
          <p:cNvSpPr/>
          <p:nvPr/>
        </p:nvSpPr>
        <p:spPr>
          <a:xfrm>
            <a:off x="489712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152" name="Shape 152"/>
          <p:cNvSpPr/>
          <p:nvPr/>
        </p:nvSpPr>
        <p:spPr>
          <a:xfrm>
            <a:off x="5891269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153" name="Shape 153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Out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9707" y="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155" name="Shape 155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93400" y="602100"/>
            <a:ext cx="8538900" cy="49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50875" y="1266200"/>
            <a:ext cx="2055000" cy="35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49875" y="180415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Internship</a:t>
            </a:r>
          </a:p>
        </p:txBody>
      </p:sp>
      <p:sp>
        <p:nvSpPr>
          <p:cNvPr id="164" name="Shape 164"/>
          <p:cNvSpPr/>
          <p:nvPr/>
        </p:nvSpPr>
        <p:spPr>
          <a:xfrm>
            <a:off x="449875" y="125190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Activities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542712" y="1266200"/>
            <a:ext cx="4420500" cy="34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2400" b="1"/>
              <a:t>Posts</a:t>
            </a:r>
          </a:p>
        </p:txBody>
      </p:sp>
      <p:sp>
        <p:nvSpPr>
          <p:cNvPr id="166" name="Shape 166"/>
          <p:cNvSpPr/>
          <p:nvPr/>
        </p:nvSpPr>
        <p:spPr>
          <a:xfrm>
            <a:off x="449875" y="237135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060925" y="1594100"/>
            <a:ext cx="1965600" cy="29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7060925" y="1100400"/>
            <a:ext cx="1848300" cy="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tx1"/>
                </a:solidFill>
              </a:rPr>
              <a:t>Comment:</a:t>
            </a:r>
          </a:p>
        </p:txBody>
      </p:sp>
      <p:sp>
        <p:nvSpPr>
          <p:cNvPr id="169" name="Shape 169"/>
          <p:cNvSpPr/>
          <p:nvPr/>
        </p:nvSpPr>
        <p:spPr>
          <a:xfrm>
            <a:off x="449875" y="2938550"/>
            <a:ext cx="17310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Group1</a:t>
            </a:r>
          </a:p>
        </p:txBody>
      </p:sp>
      <p:sp>
        <p:nvSpPr>
          <p:cNvPr id="170" name="Shape 170"/>
          <p:cNvSpPr/>
          <p:nvPr/>
        </p:nvSpPr>
        <p:spPr>
          <a:xfrm>
            <a:off x="464575" y="3505750"/>
            <a:ext cx="17016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Group2</a:t>
            </a:r>
          </a:p>
        </p:txBody>
      </p:sp>
      <p:sp>
        <p:nvSpPr>
          <p:cNvPr id="171" name="Shape 171"/>
          <p:cNvSpPr/>
          <p:nvPr/>
        </p:nvSpPr>
        <p:spPr>
          <a:xfrm>
            <a:off x="488975" y="3999900"/>
            <a:ext cx="16773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</a:t>
            </a:r>
          </a:p>
        </p:txBody>
      </p:sp>
      <p:sp>
        <p:nvSpPr>
          <p:cNvPr id="172" name="Shape 172"/>
          <p:cNvSpPr/>
          <p:nvPr/>
        </p:nvSpPr>
        <p:spPr>
          <a:xfrm>
            <a:off x="2180875" y="2938550"/>
            <a:ext cx="357000" cy="40080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782603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175" name="Shape 175"/>
          <p:cNvSpPr/>
          <p:nvPr/>
        </p:nvSpPr>
        <p:spPr>
          <a:xfrm>
            <a:off x="3825600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Activities</a:t>
            </a:r>
          </a:p>
        </p:txBody>
      </p:sp>
      <p:sp>
        <p:nvSpPr>
          <p:cNvPr id="176" name="Shape 176"/>
          <p:cNvSpPr/>
          <p:nvPr/>
        </p:nvSpPr>
        <p:spPr>
          <a:xfrm>
            <a:off x="4897121" y="137850"/>
            <a:ext cx="869400" cy="326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177" name="Shape 177"/>
          <p:cNvSpPr/>
          <p:nvPr/>
        </p:nvSpPr>
        <p:spPr>
          <a:xfrm>
            <a:off x="5891269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178" name="Shape 178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Out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79707" y="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180" name="Shape 180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93400" y="602100"/>
            <a:ext cx="8538900" cy="49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0875" y="1266200"/>
            <a:ext cx="2055000" cy="35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49875" y="180415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Internship</a:t>
            </a:r>
          </a:p>
        </p:txBody>
      </p:sp>
      <p:sp>
        <p:nvSpPr>
          <p:cNvPr id="189" name="Shape 189"/>
          <p:cNvSpPr/>
          <p:nvPr/>
        </p:nvSpPr>
        <p:spPr>
          <a:xfrm>
            <a:off x="449875" y="125190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Activities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542712" y="1266200"/>
            <a:ext cx="4420500" cy="34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Major</a:t>
            </a:r>
          </a:p>
        </p:txBody>
      </p:sp>
      <p:sp>
        <p:nvSpPr>
          <p:cNvPr id="191" name="Shape 191"/>
          <p:cNvSpPr/>
          <p:nvPr/>
        </p:nvSpPr>
        <p:spPr>
          <a:xfrm>
            <a:off x="449875" y="2371350"/>
            <a:ext cx="17310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7060925" y="1594100"/>
            <a:ext cx="1965600" cy="29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7100050" y="1095325"/>
            <a:ext cx="1848300" cy="4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tx1"/>
                </a:solidFill>
              </a:rPr>
              <a:t>Discussion:</a:t>
            </a:r>
          </a:p>
        </p:txBody>
      </p:sp>
      <p:sp>
        <p:nvSpPr>
          <p:cNvPr id="194" name="Shape 194"/>
          <p:cNvSpPr/>
          <p:nvPr/>
        </p:nvSpPr>
        <p:spPr>
          <a:xfrm>
            <a:off x="449875" y="2938550"/>
            <a:ext cx="17310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Group1</a:t>
            </a:r>
          </a:p>
        </p:txBody>
      </p:sp>
      <p:sp>
        <p:nvSpPr>
          <p:cNvPr id="195" name="Shape 195"/>
          <p:cNvSpPr/>
          <p:nvPr/>
        </p:nvSpPr>
        <p:spPr>
          <a:xfrm>
            <a:off x="464575" y="3505750"/>
            <a:ext cx="17016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Group2</a:t>
            </a:r>
          </a:p>
        </p:txBody>
      </p:sp>
      <p:sp>
        <p:nvSpPr>
          <p:cNvPr id="196" name="Shape 196"/>
          <p:cNvSpPr/>
          <p:nvPr/>
        </p:nvSpPr>
        <p:spPr>
          <a:xfrm>
            <a:off x="488975" y="3999900"/>
            <a:ext cx="1677300" cy="400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</a:t>
            </a:r>
          </a:p>
        </p:txBody>
      </p:sp>
      <p:sp>
        <p:nvSpPr>
          <p:cNvPr id="197" name="Shape 197"/>
          <p:cNvSpPr/>
          <p:nvPr/>
        </p:nvSpPr>
        <p:spPr>
          <a:xfrm>
            <a:off x="2180875" y="2371350"/>
            <a:ext cx="357000" cy="400800"/>
          </a:xfrm>
          <a:prstGeom prst="homePlat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908803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200" name="Shape 200"/>
          <p:cNvSpPr/>
          <p:nvPr/>
        </p:nvSpPr>
        <p:spPr>
          <a:xfrm>
            <a:off x="3902999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MeetUp</a:t>
            </a:r>
          </a:p>
        </p:txBody>
      </p:sp>
      <p:sp>
        <p:nvSpPr>
          <p:cNvPr id="201" name="Shape 201"/>
          <p:cNvSpPr/>
          <p:nvPr/>
        </p:nvSpPr>
        <p:spPr>
          <a:xfrm>
            <a:off x="489712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202" name="Shape 202"/>
          <p:cNvSpPr/>
          <p:nvPr/>
        </p:nvSpPr>
        <p:spPr>
          <a:xfrm>
            <a:off x="5891269" y="137850"/>
            <a:ext cx="869400" cy="326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203" name="Shape 203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Out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79707" y="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205" name="Shape 205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1000" y="673450"/>
            <a:ext cx="8520600" cy="4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Post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013350" y="1074250"/>
            <a:ext cx="4607400" cy="338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Title:</a:t>
            </a:r>
          </a:p>
          <a:p>
            <a:pPr lvl="0">
              <a:spcBef>
                <a:spcPts val="0"/>
              </a:spcBef>
              <a:buNone/>
            </a:pPr>
            <a:endParaRPr u="sng"/>
          </a:p>
          <a:p>
            <a:pPr lvl="0">
              <a:spcBef>
                <a:spcPts val="0"/>
              </a:spcBef>
              <a:buNone/>
            </a:pPr>
            <a:r>
              <a:rPr lang="en" u="sng"/>
              <a:t>Content:</a:t>
            </a:r>
          </a:p>
          <a:p>
            <a:pPr lvl="0">
              <a:spcBef>
                <a:spcPts val="0"/>
              </a:spcBef>
              <a:buNone/>
            </a:pPr>
            <a:endParaRPr sz="600" u="sng"/>
          </a:p>
          <a:p>
            <a:pPr lvl="0">
              <a:spcBef>
                <a:spcPts val="0"/>
              </a:spcBef>
              <a:buNone/>
            </a:pPr>
            <a:endParaRPr sz="600" u="sng"/>
          </a:p>
          <a:p>
            <a:pPr lvl="0">
              <a:spcBef>
                <a:spcPts val="0"/>
              </a:spcBef>
              <a:buNone/>
            </a:pPr>
            <a:endParaRPr sz="600" u="sng"/>
          </a:p>
          <a:p>
            <a:pPr lvl="0">
              <a:spcBef>
                <a:spcPts val="0"/>
              </a:spcBef>
              <a:buNone/>
            </a:pPr>
            <a:endParaRPr u="sng"/>
          </a:p>
          <a:p>
            <a:pPr lvl="0">
              <a:spcBef>
                <a:spcPts val="0"/>
              </a:spcBef>
              <a:buNone/>
            </a:pPr>
            <a:endParaRPr u="sng"/>
          </a:p>
          <a:p>
            <a:pPr lvl="0" rtl="0">
              <a:spcBef>
                <a:spcPts val="0"/>
              </a:spcBef>
              <a:buNone/>
            </a:pPr>
            <a:endParaRPr u="sng"/>
          </a:p>
        </p:txBody>
      </p:sp>
      <p:sp>
        <p:nvSpPr>
          <p:cNvPr id="213" name="Shape 213"/>
          <p:cNvSpPr/>
          <p:nvPr/>
        </p:nvSpPr>
        <p:spPr>
          <a:xfrm>
            <a:off x="3109950" y="1173550"/>
            <a:ext cx="3515700" cy="67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091525" y="2158550"/>
            <a:ext cx="3542700" cy="941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5351025" y="4067450"/>
            <a:ext cx="1181700" cy="51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Submit</a:t>
            </a:r>
          </a:p>
        </p:txBody>
      </p:sp>
      <p:sp>
        <p:nvSpPr>
          <p:cNvPr id="216" name="Shape 216"/>
          <p:cNvSpPr/>
          <p:nvPr/>
        </p:nvSpPr>
        <p:spPr>
          <a:xfrm>
            <a:off x="3109950" y="4067450"/>
            <a:ext cx="1181700" cy="51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Cancel</a:t>
            </a:r>
          </a:p>
        </p:txBody>
      </p:sp>
      <p:sp>
        <p:nvSpPr>
          <p:cNvPr id="217" name="Shape 217"/>
          <p:cNvSpPr/>
          <p:nvPr/>
        </p:nvSpPr>
        <p:spPr>
          <a:xfrm>
            <a:off x="3091525" y="3383450"/>
            <a:ext cx="1731000" cy="4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4880050" y="3383450"/>
            <a:ext cx="19656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[Drop Down List]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073325" y="3383450"/>
            <a:ext cx="10182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rgbClr val="999999"/>
                </a:solidFill>
              </a:rPr>
              <a:t>Group:</a:t>
            </a:r>
          </a:p>
        </p:txBody>
      </p:sp>
      <p:sp>
        <p:nvSpPr>
          <p:cNvPr id="220" name="Shape 220"/>
          <p:cNvSpPr/>
          <p:nvPr/>
        </p:nvSpPr>
        <p:spPr>
          <a:xfrm>
            <a:off x="0" y="0"/>
            <a:ext cx="9144000" cy="6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908803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222" name="Shape 222"/>
          <p:cNvSpPr/>
          <p:nvPr/>
        </p:nvSpPr>
        <p:spPr>
          <a:xfrm>
            <a:off x="3902999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MeetUp</a:t>
            </a:r>
          </a:p>
        </p:txBody>
      </p:sp>
      <p:sp>
        <p:nvSpPr>
          <p:cNvPr id="223" name="Shape 223"/>
          <p:cNvSpPr/>
          <p:nvPr/>
        </p:nvSpPr>
        <p:spPr>
          <a:xfrm>
            <a:off x="489712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224" name="Shape 224"/>
          <p:cNvSpPr/>
          <p:nvPr/>
        </p:nvSpPr>
        <p:spPr>
          <a:xfrm>
            <a:off x="5891269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Major</a:t>
            </a:r>
          </a:p>
        </p:txBody>
      </p:sp>
      <p:sp>
        <p:nvSpPr>
          <p:cNvPr id="225" name="Shape 225"/>
          <p:cNvSpPr/>
          <p:nvPr/>
        </p:nvSpPr>
        <p:spPr>
          <a:xfrm>
            <a:off x="7783488" y="137850"/>
            <a:ext cx="9468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 Out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7" y="-39750"/>
            <a:ext cx="3234300" cy="6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CUNYPlus</a:t>
            </a:r>
          </a:p>
        </p:txBody>
      </p:sp>
      <p:sp>
        <p:nvSpPr>
          <p:cNvPr id="227" name="Shape 227"/>
          <p:cNvSpPr/>
          <p:nvPr/>
        </p:nvSpPr>
        <p:spPr>
          <a:xfrm>
            <a:off x="8794629" y="185275"/>
            <a:ext cx="273300" cy="2025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6849801" y="137850"/>
            <a:ext cx="869400" cy="32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488</Words>
  <Application>Microsoft Office PowerPoint</Application>
  <PresentationFormat>On-screen Show (16:9)</PresentationFormat>
  <Paragraphs>233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华文彩云</vt:lpstr>
      <vt:lpstr>宋体</vt:lpstr>
      <vt:lpstr>Arial</vt:lpstr>
      <vt:lpstr>Imprint MT Shadow</vt:lpstr>
      <vt:lpstr>Times New Roman</vt:lpstr>
      <vt:lpstr>Viner Hand ITC</vt:lpstr>
      <vt:lpstr>simple-dark-2</vt:lpstr>
      <vt:lpstr>PowerPoint Presentation</vt:lpstr>
      <vt:lpstr>PowerPoint Presentation</vt:lpstr>
      <vt:lpstr>PowerPoint Presentation</vt:lpstr>
      <vt:lpstr>PowerPoint Presentation</vt:lpstr>
      <vt:lpstr>Thank You for Signing Up/ Automatic Route</vt:lpstr>
      <vt:lpstr>Meet Ups</vt:lpstr>
      <vt:lpstr>Groups</vt:lpstr>
      <vt:lpstr>Major</vt:lpstr>
      <vt:lpstr>Create Post</vt:lpstr>
      <vt:lpstr>User types &amp; functionalities</vt:lpstr>
      <vt:lpstr>Weekly Tasks</vt:lpstr>
      <vt:lpstr>Test Plans: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ZM W</cp:lastModifiedBy>
  <cp:revision>2</cp:revision>
  <dcterms:modified xsi:type="dcterms:W3CDTF">2016-09-30T22:07:30Z</dcterms:modified>
</cp:coreProperties>
</file>