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76A6CB-5F74-4826-9DA2-2CB17B5C5F8C}">
  <a:tblStyle styleId="{2176A6CB-5F74-4826-9DA2-2CB17B5C5F8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" y="-7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1365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Page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in Page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 up page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" y="-15072"/>
            <a:ext cx="9144000" cy="5158571"/>
          </a:xfrm>
          <a:prstGeom prst="rect">
            <a:avLst/>
          </a:prstGeom>
        </p:spPr>
      </p:pic>
      <p:sp>
        <p:nvSpPr>
          <p:cNvPr id="112" name="矩形 1"/>
          <p:cNvSpPr/>
          <p:nvPr/>
        </p:nvSpPr>
        <p:spPr>
          <a:xfrm>
            <a:off x="0" y="-32147"/>
            <a:ext cx="9142810" cy="5175645"/>
          </a:xfrm>
          <a:prstGeom prst="rect">
            <a:avLst/>
          </a:prstGeom>
          <a:solidFill>
            <a:srgbClr val="242424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3" name="矩形 3"/>
          <p:cNvSpPr/>
          <p:nvPr/>
        </p:nvSpPr>
        <p:spPr>
          <a:xfrm flipV="1">
            <a:off x="3631844" y="-29463"/>
            <a:ext cx="1880309" cy="950630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4" name="文本框 4"/>
          <p:cNvSpPr txBox="1"/>
          <p:nvPr/>
        </p:nvSpPr>
        <p:spPr>
          <a:xfrm>
            <a:off x="2883075" y="1567719"/>
            <a:ext cx="3377849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 err="1">
                <a:solidFill>
                  <a:srgbClr val="92D050"/>
                </a:solidFill>
              </a:rPr>
              <a:t>CunyPlus</a:t>
            </a:r>
            <a:endParaRPr kumimoji="1" lang="zh-CN" altLang="en-US" sz="5399" b="1" dirty="0">
              <a:solidFill>
                <a:schemeClr val="bg1"/>
              </a:solidFill>
            </a:endParaRPr>
          </a:p>
        </p:txBody>
      </p:sp>
      <p:sp>
        <p:nvSpPr>
          <p:cNvPr id="115" name="文本框 5"/>
          <p:cNvSpPr txBox="1"/>
          <p:nvPr/>
        </p:nvSpPr>
        <p:spPr>
          <a:xfrm>
            <a:off x="2108743" y="2883967"/>
            <a:ext cx="492651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CUNYTech</a:t>
            </a:r>
            <a:r>
              <a:rPr lang="en-US" altLang="zh-CN" sz="1600" b="1" dirty="0">
                <a:solidFill>
                  <a:schemeClr val="tx1"/>
                </a:solidFill>
                <a:ea typeface="Arial" charset="0"/>
                <a:cs typeface="Arial" charset="0"/>
              </a:rPr>
              <a:t> Prep (CUNY Tech Talent Pipeline)</a:t>
            </a:r>
          </a:p>
          <a:p>
            <a:pPr>
              <a:lnSpc>
                <a:spcPct val="130000"/>
              </a:lnSpc>
            </a:pPr>
            <a:endParaRPr lang="en-US" altLang="zh-CN" sz="1400" b="1" u="sng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chemeClr val="tx1"/>
                </a:solidFill>
                <a:ea typeface="Arial" charset="0"/>
                <a:cs typeface="Arial" charset="0"/>
              </a:rPr>
              <a:t>Martin </a:t>
            </a:r>
            <a:r>
              <a:rPr lang="en-US" altLang="zh-CN" sz="14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Kowaleff</a:t>
            </a:r>
            <a:endParaRPr lang="en-US" altLang="zh-CN" sz="14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chemeClr val="tx1"/>
                </a:solidFill>
                <a:ea typeface="Arial" charset="0"/>
                <a:cs typeface="Arial" charset="0"/>
              </a:rPr>
              <a:t>Min Chen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Zhimin</a:t>
            </a:r>
            <a:r>
              <a:rPr lang="en-US" altLang="zh-CN" sz="1400" b="1" dirty="0">
                <a:solidFill>
                  <a:schemeClr val="tx1"/>
                </a:solidFill>
                <a:ea typeface="Arial" charset="0"/>
                <a:cs typeface="Arial" charset="0"/>
              </a:rPr>
              <a:t> Wang</a:t>
            </a:r>
          </a:p>
        </p:txBody>
      </p:sp>
      <p:sp>
        <p:nvSpPr>
          <p:cNvPr id="116" name="矩形 7"/>
          <p:cNvSpPr/>
          <p:nvPr/>
        </p:nvSpPr>
        <p:spPr>
          <a:xfrm>
            <a:off x="3703365" y="142483"/>
            <a:ext cx="180878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err="1">
                <a:solidFill>
                  <a:schemeClr val="tx1"/>
                </a:solidFill>
                <a:latin typeface="Imprint MT Shadow" panose="04020605060303030202" pitchFamily="82" charset="0"/>
                <a:ea typeface="华文彩云" panose="02010800040101010101" pitchFamily="2" charset="-122"/>
              </a:rPr>
              <a:t>GitBits</a:t>
            </a:r>
            <a:endParaRPr lang="zh-CN" altLang="en-US" sz="2200" dirty="0">
              <a:solidFill>
                <a:schemeClr val="tx1"/>
              </a:solidFill>
              <a:latin typeface="Viner Hand ITC" panose="03070502030502020203" pitchFamily="66" charset="0"/>
            </a:endParaRPr>
          </a:p>
          <a:p>
            <a:pPr algn="ctr"/>
            <a:endParaRPr lang="zh-CN" altLang="en-US" sz="2100" dirty="0">
              <a:solidFill>
                <a:schemeClr val="tx1"/>
              </a:solidFill>
            </a:endParaRPr>
          </a:p>
        </p:txBody>
      </p:sp>
      <p:grpSp>
        <p:nvGrpSpPr>
          <p:cNvPr id="132" name="组 12"/>
          <p:cNvGrpSpPr/>
          <p:nvPr/>
        </p:nvGrpSpPr>
        <p:grpSpPr>
          <a:xfrm>
            <a:off x="2263838" y="1813884"/>
            <a:ext cx="412428" cy="393030"/>
            <a:chOff x="1339663" y="773596"/>
            <a:chExt cx="4282818" cy="4282818"/>
          </a:xfrm>
          <a:solidFill>
            <a:schemeClr val="tx1"/>
          </a:solidFill>
        </p:grpSpPr>
        <p:sp>
          <p:nvSpPr>
            <p:cNvPr id="133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34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38546533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110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types &amp; functionalities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62275"/>
            <a:ext cx="2463300" cy="3822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Students: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Create User Account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Delete User Account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Log in/out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Create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Delete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View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Edit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Reply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Join Group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Create Group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Quit Group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Add Friends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Delete Friends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Search Friends/Groups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28675" y="1162275"/>
            <a:ext cx="2563200" cy="3822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Moderators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Add Group Member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Delete Group Member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Verify Request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Create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Delete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Send Notification to Group Members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Promote Group Member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Promote Activities/Events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040400" y="1134225"/>
            <a:ext cx="2925000" cy="3822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Administrators: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Log in/out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Audit database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Implement Update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Manage Users Account/Activities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Manage Groups/Activities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Manage Moderators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Run Maintenance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Debug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Generate Reports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>
                <a:solidFill>
                  <a:srgbClr val="000000"/>
                </a:solidFill>
              </a:rPr>
              <a:t>Add/Remove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27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Tasks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5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Week 1: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Define project scope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Analyze project requirements and functionalities 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Finalize resources analysis /data type/ user type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Develop project schedule/plan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Complete website layout design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Design web functional and directory trees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Develop basic web pages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Continue to work on express js</a:t>
            </a:r>
          </a:p>
          <a:p>
            <a:pPr marL="457200" lvl="0" indent="-31750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Design web database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98525" y="1206750"/>
            <a:ext cx="3605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Week 2: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Design UML diagrams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Create Work Breakdown Structure (WBS)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Continue to work on web pages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Implement web layout design to actual web pages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Develop communication application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Design User functionalities in database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Optimize web routes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>
                <a:solidFill>
                  <a:srgbClr val="FFFFFF"/>
                </a:solidFill>
              </a:rPr>
              <a:t>Create database based on design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Shape 232"/>
          <p:cNvGraphicFramePr/>
          <p:nvPr/>
        </p:nvGraphicFramePr>
        <p:xfrm>
          <a:off x="270550" y="245600"/>
          <a:ext cx="8342675" cy="4661800"/>
        </p:xfrm>
        <a:graphic>
          <a:graphicData uri="http://schemas.openxmlformats.org/drawingml/2006/table">
            <a:tbl>
              <a:tblPr>
                <a:noFill/>
                <a:tableStyleId>{2176A6CB-5F74-4826-9DA2-2CB17B5C5F8C}</a:tableStyleId>
              </a:tblPr>
              <a:tblGrid>
                <a:gridCol w="869550"/>
                <a:gridCol w="1361050"/>
                <a:gridCol w="2583450"/>
                <a:gridCol w="1134200"/>
                <a:gridCol w="768750"/>
                <a:gridCol w="1625675"/>
              </a:tblGrid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ID     	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Name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Description                             	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Tester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Date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Status (Pass/Fail/Not Tested)</a:t>
                      </a:r>
                    </a:p>
                  </a:txBody>
                  <a:tcPr marL="68575" marR="68575" marT="91425" marB="91425"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T1.01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User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New Account</a:t>
                      </a:r>
                    </a:p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Verify School Email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User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Login/Logout Account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T1.03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Post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T1.04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Post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User Posts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Join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Check If Users can join groups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Create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If Users can create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T1.07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Test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If Data is Accurate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529700" y="137850"/>
            <a:ext cx="8589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56" name="Shape 56"/>
          <p:cNvSpPr/>
          <p:nvPr/>
        </p:nvSpPr>
        <p:spPr>
          <a:xfrm>
            <a:off x="5481975" y="137850"/>
            <a:ext cx="11922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  <p:sp>
        <p:nvSpPr>
          <p:cNvPr id="57" name="Shape 57"/>
          <p:cNvSpPr/>
          <p:nvPr/>
        </p:nvSpPr>
        <p:spPr>
          <a:xfrm>
            <a:off x="7690025" y="137850"/>
            <a:ext cx="935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26525" y="-39750"/>
            <a:ext cx="31956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59" name="Shape 59"/>
          <p:cNvSpPr/>
          <p:nvPr/>
        </p:nvSpPr>
        <p:spPr>
          <a:xfrm>
            <a:off x="8689025" y="185275"/>
            <a:ext cx="2700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05175" y="855375"/>
            <a:ext cx="5796300" cy="21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Big Slider</a:t>
            </a:r>
          </a:p>
        </p:txBody>
      </p:sp>
      <p:sp>
        <p:nvSpPr>
          <p:cNvPr id="61" name="Shape 61"/>
          <p:cNvSpPr/>
          <p:nvPr/>
        </p:nvSpPr>
        <p:spPr>
          <a:xfrm>
            <a:off x="6674175" y="956675"/>
            <a:ext cx="2239800" cy="389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News</a:t>
            </a:r>
          </a:p>
        </p:txBody>
      </p:sp>
      <p:sp>
        <p:nvSpPr>
          <p:cNvPr id="62" name="Shape 62"/>
          <p:cNvSpPr/>
          <p:nvPr/>
        </p:nvSpPr>
        <p:spPr>
          <a:xfrm>
            <a:off x="450200" y="3269550"/>
            <a:ext cx="1587000" cy="163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Up	</a:t>
            </a:r>
          </a:p>
        </p:txBody>
      </p:sp>
      <p:sp>
        <p:nvSpPr>
          <p:cNvPr id="63" name="Shape 63"/>
          <p:cNvSpPr/>
          <p:nvPr/>
        </p:nvSpPr>
        <p:spPr>
          <a:xfrm>
            <a:off x="2251450" y="3269550"/>
            <a:ext cx="1758900" cy="163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</a:t>
            </a:r>
          </a:p>
        </p:txBody>
      </p:sp>
      <p:sp>
        <p:nvSpPr>
          <p:cNvPr id="64" name="Shape 64"/>
          <p:cNvSpPr/>
          <p:nvPr/>
        </p:nvSpPr>
        <p:spPr>
          <a:xfrm>
            <a:off x="4423975" y="3269550"/>
            <a:ext cx="1777500" cy="163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School</a:t>
            </a:r>
          </a:p>
        </p:txBody>
      </p:sp>
      <p:sp>
        <p:nvSpPr>
          <p:cNvPr id="65" name="Shape 65"/>
          <p:cNvSpPr/>
          <p:nvPr/>
        </p:nvSpPr>
        <p:spPr>
          <a:xfrm>
            <a:off x="6767550" y="137850"/>
            <a:ext cx="8589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31675" y="2014175"/>
            <a:ext cx="3129000" cy="258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558375" y="2038635"/>
            <a:ext cx="3075600" cy="21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31675" y="1504200"/>
            <a:ext cx="3129000" cy="2588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58375" y="1528660"/>
            <a:ext cx="3075600" cy="21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534525" y="2641450"/>
            <a:ext cx="1413300" cy="408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1558375" y="2670250"/>
            <a:ext cx="1352400" cy="35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355075" y="1411800"/>
            <a:ext cx="12033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Username: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5075" y="1921775"/>
            <a:ext cx="12033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Password:</a:t>
            </a:r>
          </a:p>
        </p:txBody>
      </p:sp>
      <p:sp>
        <p:nvSpPr>
          <p:cNvPr id="78" name="Shape 78"/>
          <p:cNvSpPr/>
          <p:nvPr/>
        </p:nvSpPr>
        <p:spPr>
          <a:xfrm>
            <a:off x="3247375" y="2641450"/>
            <a:ext cx="1413300" cy="408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3277825" y="2670250"/>
            <a:ext cx="1352400" cy="35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277825" y="2641450"/>
            <a:ext cx="13524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Sign Up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595425" y="2641450"/>
            <a:ext cx="13524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Log in</a:t>
            </a:r>
          </a:p>
        </p:txBody>
      </p:sp>
      <p:sp>
        <p:nvSpPr>
          <p:cNvPr id="82" name="Shape 82"/>
          <p:cNvSpPr/>
          <p:nvPr/>
        </p:nvSpPr>
        <p:spPr>
          <a:xfrm>
            <a:off x="6055150" y="956675"/>
            <a:ext cx="2723700" cy="389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Pictures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50552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85" name="Shape 85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9707" y="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87" name="Shape 87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  <p:sp>
        <p:nvSpPr>
          <p:cNvPr id="89" name="Shape 89"/>
          <p:cNvSpPr/>
          <p:nvPr/>
        </p:nvSpPr>
        <p:spPr>
          <a:xfrm>
            <a:off x="5510712" y="137850"/>
            <a:ext cx="12033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055150" y="1643225"/>
            <a:ext cx="2723700" cy="32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Pictures</a:t>
            </a:r>
          </a:p>
        </p:txBody>
      </p:sp>
      <p:sp>
        <p:nvSpPr>
          <p:cNvPr id="95" name="Shape 95"/>
          <p:cNvSpPr/>
          <p:nvPr/>
        </p:nvSpPr>
        <p:spPr>
          <a:xfrm>
            <a:off x="4803250" y="4455900"/>
            <a:ext cx="1044300" cy="39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877550"/>
            <a:ext cx="9029100" cy="354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Email:                                                                       @[drop down list].cuny.edu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Username: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Password: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Repeat password: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First Name: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Last Name: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Major: [drop down]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								Submit			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374775" y="1500600"/>
            <a:ext cx="31290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374650" y="1980850"/>
            <a:ext cx="31290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74650" y="990350"/>
            <a:ext cx="31290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374775" y="2521100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374775" y="3004800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2374775" y="3488500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374650" y="4058775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492953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06" name="Shape 106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7232" y="-3975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08" name="Shape 108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  <p:sp>
        <p:nvSpPr>
          <p:cNvPr id="110" name="Shape 110"/>
          <p:cNvSpPr/>
          <p:nvPr/>
        </p:nvSpPr>
        <p:spPr>
          <a:xfrm>
            <a:off x="5509975" y="137850"/>
            <a:ext cx="11922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90500" y="1138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for Signing Up/ Automatic Route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559300" y="1820225"/>
            <a:ext cx="5917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verify your account by logging in to your school email and following the confirmation link.</a:t>
            </a:r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50552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19" name="Shape 119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9707" y="-7620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21" name="Shape 121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  <p:sp>
        <p:nvSpPr>
          <p:cNvPr id="123" name="Shape 123"/>
          <p:cNvSpPr/>
          <p:nvPr/>
        </p:nvSpPr>
        <p:spPr>
          <a:xfrm>
            <a:off x="5516250" y="137850"/>
            <a:ext cx="11922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93400" y="602100"/>
            <a:ext cx="8538900" cy="4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 Ups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50875" y="1266200"/>
            <a:ext cx="2055000" cy="35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49875" y="18041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Internship</a:t>
            </a:r>
          </a:p>
        </p:txBody>
      </p:sp>
      <p:sp>
        <p:nvSpPr>
          <p:cNvPr id="131" name="Shape 131"/>
          <p:cNvSpPr/>
          <p:nvPr/>
        </p:nvSpPr>
        <p:spPr>
          <a:xfrm>
            <a:off x="449875" y="125190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542712" y="1266200"/>
            <a:ext cx="4420500" cy="34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Meetup/ Events</a:t>
            </a:r>
          </a:p>
        </p:txBody>
      </p:sp>
      <p:sp>
        <p:nvSpPr>
          <p:cNvPr id="133" name="Shape 133"/>
          <p:cNvSpPr/>
          <p:nvPr/>
        </p:nvSpPr>
        <p:spPr>
          <a:xfrm>
            <a:off x="449875" y="23713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060925" y="1594100"/>
            <a:ext cx="1965600" cy="29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100050" y="1095325"/>
            <a:ext cx="18483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rgbClr val="999999"/>
                </a:solidFill>
              </a:rPr>
              <a:t>Comment:</a:t>
            </a:r>
          </a:p>
        </p:txBody>
      </p:sp>
      <p:sp>
        <p:nvSpPr>
          <p:cNvPr id="136" name="Shape 136"/>
          <p:cNvSpPr/>
          <p:nvPr/>
        </p:nvSpPr>
        <p:spPr>
          <a:xfrm>
            <a:off x="449875" y="29385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Group1</a:t>
            </a:r>
          </a:p>
        </p:txBody>
      </p:sp>
      <p:sp>
        <p:nvSpPr>
          <p:cNvPr id="137" name="Shape 137"/>
          <p:cNvSpPr/>
          <p:nvPr/>
        </p:nvSpPr>
        <p:spPr>
          <a:xfrm>
            <a:off x="464575" y="3505750"/>
            <a:ext cx="17016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Group2</a:t>
            </a:r>
          </a:p>
        </p:txBody>
      </p:sp>
      <p:sp>
        <p:nvSpPr>
          <p:cNvPr id="138" name="Shape 138"/>
          <p:cNvSpPr/>
          <p:nvPr/>
        </p:nvSpPr>
        <p:spPr>
          <a:xfrm>
            <a:off x="488975" y="3999900"/>
            <a:ext cx="16773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</a:t>
            </a:r>
          </a:p>
        </p:txBody>
      </p:sp>
      <p:sp>
        <p:nvSpPr>
          <p:cNvPr id="139" name="Shape 139"/>
          <p:cNvSpPr/>
          <p:nvPr/>
        </p:nvSpPr>
        <p:spPr>
          <a:xfrm>
            <a:off x="2180875" y="1251900"/>
            <a:ext cx="357000" cy="4008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54807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42" name="Shape 142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9707" y="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44" name="Shape 144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  <p:sp>
        <p:nvSpPr>
          <p:cNvPr id="146" name="Shape 146"/>
          <p:cNvSpPr/>
          <p:nvPr/>
        </p:nvSpPr>
        <p:spPr>
          <a:xfrm>
            <a:off x="5537537" y="137850"/>
            <a:ext cx="11922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93400" y="602100"/>
            <a:ext cx="8538900" cy="4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50875" y="1266200"/>
            <a:ext cx="2055000" cy="35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49875" y="18041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Internship</a:t>
            </a:r>
          </a:p>
        </p:txBody>
      </p:sp>
      <p:sp>
        <p:nvSpPr>
          <p:cNvPr id="154" name="Shape 154"/>
          <p:cNvSpPr/>
          <p:nvPr/>
        </p:nvSpPr>
        <p:spPr>
          <a:xfrm>
            <a:off x="449875" y="125190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542712" y="1266200"/>
            <a:ext cx="4420500" cy="34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 b="1"/>
              <a:t>Posts</a:t>
            </a:r>
          </a:p>
        </p:txBody>
      </p:sp>
      <p:sp>
        <p:nvSpPr>
          <p:cNvPr id="156" name="Shape 156"/>
          <p:cNvSpPr/>
          <p:nvPr/>
        </p:nvSpPr>
        <p:spPr>
          <a:xfrm>
            <a:off x="449875" y="23713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060925" y="1594100"/>
            <a:ext cx="1965600" cy="29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7060925" y="1100400"/>
            <a:ext cx="18483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rgbClr val="999999"/>
                </a:solidFill>
              </a:rPr>
              <a:t>Comment:</a:t>
            </a:r>
          </a:p>
        </p:txBody>
      </p:sp>
      <p:sp>
        <p:nvSpPr>
          <p:cNvPr id="159" name="Shape 159"/>
          <p:cNvSpPr/>
          <p:nvPr/>
        </p:nvSpPr>
        <p:spPr>
          <a:xfrm>
            <a:off x="449875" y="29385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Group1</a:t>
            </a:r>
          </a:p>
        </p:txBody>
      </p:sp>
      <p:sp>
        <p:nvSpPr>
          <p:cNvPr id="160" name="Shape 160"/>
          <p:cNvSpPr/>
          <p:nvPr/>
        </p:nvSpPr>
        <p:spPr>
          <a:xfrm>
            <a:off x="464575" y="3505750"/>
            <a:ext cx="17016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Group2</a:t>
            </a:r>
          </a:p>
        </p:txBody>
      </p:sp>
      <p:sp>
        <p:nvSpPr>
          <p:cNvPr id="161" name="Shape 161"/>
          <p:cNvSpPr/>
          <p:nvPr/>
        </p:nvSpPr>
        <p:spPr>
          <a:xfrm>
            <a:off x="488975" y="3999900"/>
            <a:ext cx="16773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</a:t>
            </a:r>
          </a:p>
        </p:txBody>
      </p:sp>
      <p:sp>
        <p:nvSpPr>
          <p:cNvPr id="162" name="Shape 162"/>
          <p:cNvSpPr/>
          <p:nvPr/>
        </p:nvSpPr>
        <p:spPr>
          <a:xfrm>
            <a:off x="2180875" y="2938550"/>
            <a:ext cx="357000" cy="4008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52487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65" name="Shape 165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032" y="-3975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67" name="Shape 167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  <p:sp>
        <p:nvSpPr>
          <p:cNvPr id="169" name="Shape 169"/>
          <p:cNvSpPr/>
          <p:nvPr/>
        </p:nvSpPr>
        <p:spPr>
          <a:xfrm>
            <a:off x="5525937" y="137850"/>
            <a:ext cx="11922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93400" y="602100"/>
            <a:ext cx="8538900" cy="4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0875" y="1266200"/>
            <a:ext cx="2055000" cy="35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49875" y="18041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Internship</a:t>
            </a:r>
          </a:p>
        </p:txBody>
      </p:sp>
      <p:sp>
        <p:nvSpPr>
          <p:cNvPr id="177" name="Shape 177"/>
          <p:cNvSpPr/>
          <p:nvPr/>
        </p:nvSpPr>
        <p:spPr>
          <a:xfrm>
            <a:off x="449875" y="125190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542712" y="1266200"/>
            <a:ext cx="4420500" cy="34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Major</a:t>
            </a:r>
          </a:p>
        </p:txBody>
      </p:sp>
      <p:sp>
        <p:nvSpPr>
          <p:cNvPr id="179" name="Shape 179"/>
          <p:cNvSpPr/>
          <p:nvPr/>
        </p:nvSpPr>
        <p:spPr>
          <a:xfrm>
            <a:off x="449875" y="23713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060925" y="1594100"/>
            <a:ext cx="1965600" cy="29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100050" y="1095325"/>
            <a:ext cx="18483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rgbClr val="999999"/>
                </a:solidFill>
              </a:rPr>
              <a:t>Discussion</a:t>
            </a:r>
          </a:p>
        </p:txBody>
      </p:sp>
      <p:sp>
        <p:nvSpPr>
          <p:cNvPr id="182" name="Shape 182"/>
          <p:cNvSpPr/>
          <p:nvPr/>
        </p:nvSpPr>
        <p:spPr>
          <a:xfrm>
            <a:off x="449875" y="29385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Group1</a:t>
            </a:r>
          </a:p>
        </p:txBody>
      </p:sp>
      <p:sp>
        <p:nvSpPr>
          <p:cNvPr id="183" name="Shape 183"/>
          <p:cNvSpPr/>
          <p:nvPr/>
        </p:nvSpPr>
        <p:spPr>
          <a:xfrm>
            <a:off x="464575" y="3505750"/>
            <a:ext cx="17016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Group2</a:t>
            </a:r>
          </a:p>
        </p:txBody>
      </p:sp>
      <p:sp>
        <p:nvSpPr>
          <p:cNvPr id="184" name="Shape 184"/>
          <p:cNvSpPr/>
          <p:nvPr/>
        </p:nvSpPr>
        <p:spPr>
          <a:xfrm>
            <a:off x="488975" y="3999900"/>
            <a:ext cx="16773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</a:t>
            </a:r>
          </a:p>
        </p:txBody>
      </p:sp>
      <p:sp>
        <p:nvSpPr>
          <p:cNvPr id="185" name="Shape 185"/>
          <p:cNvSpPr/>
          <p:nvPr/>
        </p:nvSpPr>
        <p:spPr>
          <a:xfrm>
            <a:off x="2180875" y="2371350"/>
            <a:ext cx="357000" cy="4008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484353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88" name="Shape 188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9707" y="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90" name="Shape 190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  <p:sp>
        <p:nvSpPr>
          <p:cNvPr id="192" name="Shape 192"/>
          <p:cNvSpPr/>
          <p:nvPr/>
        </p:nvSpPr>
        <p:spPr>
          <a:xfrm>
            <a:off x="5481975" y="137850"/>
            <a:ext cx="11922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000" y="673450"/>
            <a:ext cx="8520600" cy="4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Post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013350" y="1074250"/>
            <a:ext cx="4607400" cy="338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Title:</a:t>
            </a:r>
          </a:p>
          <a:p>
            <a:pPr lvl="0">
              <a:spcBef>
                <a:spcPts val="0"/>
              </a:spcBef>
              <a:buNone/>
            </a:pPr>
            <a:endParaRPr u="sng"/>
          </a:p>
          <a:p>
            <a:pPr lvl="0">
              <a:spcBef>
                <a:spcPts val="0"/>
              </a:spcBef>
              <a:buNone/>
            </a:pPr>
            <a:r>
              <a:rPr lang="en" u="sng"/>
              <a:t>Content:</a:t>
            </a:r>
          </a:p>
          <a:p>
            <a:pPr lvl="0">
              <a:spcBef>
                <a:spcPts val="0"/>
              </a:spcBef>
              <a:buNone/>
            </a:pPr>
            <a:endParaRPr sz="600" u="sng"/>
          </a:p>
          <a:p>
            <a:pPr lvl="0">
              <a:spcBef>
                <a:spcPts val="0"/>
              </a:spcBef>
              <a:buNone/>
            </a:pPr>
            <a:endParaRPr sz="600" u="sng"/>
          </a:p>
          <a:p>
            <a:pPr lvl="0">
              <a:spcBef>
                <a:spcPts val="0"/>
              </a:spcBef>
              <a:buNone/>
            </a:pPr>
            <a:endParaRPr sz="600" u="sng"/>
          </a:p>
          <a:p>
            <a:pPr lvl="0">
              <a:spcBef>
                <a:spcPts val="0"/>
              </a:spcBef>
              <a:buNone/>
            </a:pPr>
            <a:endParaRPr u="sng"/>
          </a:p>
          <a:p>
            <a:pPr lvl="0">
              <a:spcBef>
                <a:spcPts val="0"/>
              </a:spcBef>
              <a:buNone/>
            </a:pPr>
            <a:endParaRPr u="sng"/>
          </a:p>
          <a:p>
            <a:pPr lvl="0" rtl="0">
              <a:spcBef>
                <a:spcPts val="0"/>
              </a:spcBef>
              <a:buNone/>
            </a:pPr>
            <a:endParaRPr u="sng"/>
          </a:p>
        </p:txBody>
      </p:sp>
      <p:sp>
        <p:nvSpPr>
          <p:cNvPr id="199" name="Shape 199"/>
          <p:cNvSpPr/>
          <p:nvPr/>
        </p:nvSpPr>
        <p:spPr>
          <a:xfrm>
            <a:off x="3109950" y="1173550"/>
            <a:ext cx="3515700" cy="67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091525" y="2158550"/>
            <a:ext cx="3542700" cy="941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351025" y="4067450"/>
            <a:ext cx="1181700" cy="51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Submit</a:t>
            </a:r>
          </a:p>
        </p:txBody>
      </p:sp>
      <p:sp>
        <p:nvSpPr>
          <p:cNvPr id="202" name="Shape 202"/>
          <p:cNvSpPr/>
          <p:nvPr/>
        </p:nvSpPr>
        <p:spPr>
          <a:xfrm>
            <a:off x="3109950" y="4067450"/>
            <a:ext cx="1181700" cy="51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  <p:sp>
        <p:nvSpPr>
          <p:cNvPr id="203" name="Shape 203"/>
          <p:cNvSpPr/>
          <p:nvPr/>
        </p:nvSpPr>
        <p:spPr>
          <a:xfrm>
            <a:off x="3091525" y="33834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4880050" y="3383450"/>
            <a:ext cx="196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[Drop Down List]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073325" y="3383450"/>
            <a:ext cx="10182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rgbClr val="999999"/>
                </a:solidFill>
              </a:rPr>
              <a:t>Group:</a:t>
            </a:r>
          </a:p>
        </p:txBody>
      </p:sp>
      <p:sp>
        <p:nvSpPr>
          <p:cNvPr id="206" name="Shape 206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520303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208" name="Shape 208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" y="-3975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210" name="Shape 210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  <p:sp>
        <p:nvSpPr>
          <p:cNvPr id="212" name="Shape 212"/>
          <p:cNvSpPr/>
          <p:nvPr/>
        </p:nvSpPr>
        <p:spPr>
          <a:xfrm>
            <a:off x="5523650" y="137850"/>
            <a:ext cx="11922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Discussions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Macintosh PowerPoint</Application>
  <PresentationFormat>On-screen Show (16:9)</PresentationFormat>
  <Paragraphs>224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simple-dark-2</vt:lpstr>
      <vt:lpstr>PowerPoint Presentation</vt:lpstr>
      <vt:lpstr>PowerPoint Presentation</vt:lpstr>
      <vt:lpstr>PowerPoint Presentation</vt:lpstr>
      <vt:lpstr>PowerPoint Presentation</vt:lpstr>
      <vt:lpstr>Thank You for Signing Up/ Automatic Route</vt:lpstr>
      <vt:lpstr>Meet Ups</vt:lpstr>
      <vt:lpstr>Groups</vt:lpstr>
      <vt:lpstr>Major</vt:lpstr>
      <vt:lpstr>Create Post</vt:lpstr>
      <vt:lpstr>User types &amp; functionalities</vt:lpstr>
      <vt:lpstr>Weekly Tasks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 Chen</cp:lastModifiedBy>
  <cp:revision>1</cp:revision>
  <dcterms:modified xsi:type="dcterms:W3CDTF">2016-10-08T17:46:01Z</dcterms:modified>
</cp:coreProperties>
</file>