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8"/>
    <p:restoredTop sz="96327"/>
  </p:normalViewPr>
  <p:slideViewPr>
    <p:cSldViewPr snapToGrid="0">
      <p:cViewPr varScale="1">
        <p:scale>
          <a:sx n="79" d="100"/>
          <a:sy n="79" d="100"/>
        </p:scale>
        <p:origin x="2792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2087-F38D-0B77-75BB-A454038E0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9ADD-50D4-7B73-71E9-CA555F4E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19C4-B570-AE1B-C941-130C24D1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0305-73F8-9F11-E61A-15E6E81B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0103-C4CF-A252-1E12-8225146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E7F3-8A32-5F20-ED22-68BE7A83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E833-E40A-EF4A-89E2-E6151013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2457-7401-B7FB-B29C-8305F0F0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D78A-6859-DB98-0208-21D760CB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97FF-7D0C-FD1A-1068-0B0FE52F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C0FBA-248E-9DA7-CA17-7BD1C88A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5F452-4732-EBD8-C1E5-EDCC179C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7935-7828-E569-F66B-4A81172D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893D-AFA1-7D54-B7EC-D9420E57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0C5D-892D-F2DD-9154-0C7EB2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29F7-F2ED-D602-2CBE-C2C5DC11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C69C-9E11-9687-425B-F7870F2C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D810-1E51-B793-88D0-B54FB8A3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8818-F645-FFA3-76FF-15F9BA37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9CD-D0DA-CDFA-2F1D-2004CC2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F551-7D11-AC72-1B70-43FDF1CA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6B30-3FC0-AC2B-FAFE-4508DE4B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733B-FE17-DC81-4051-8C784B1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7F3A-9A0A-FF5C-42C1-92680645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A63A-7087-FF9A-8EB4-07760791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4C35-62AF-AFCD-8355-D9C03388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DCC7-A359-584B-4365-A1BA0267C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C4AE-7CE6-BA53-5ED7-CDC7463A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26F6-F813-AFC0-82BB-C77A22F1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D1F6-6A58-91A8-9F4E-B3EA8911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EB54-2F53-9872-E1AA-1B8FE6D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9AA3-5B98-D132-B867-17349FA9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A21D-F955-A327-3714-17E35EDD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68E00-A869-05A6-881E-D83695499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37312-69B4-7563-581C-90594F96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E29B8-7CD4-62F1-02AB-8DEEA0A5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EC580-82BE-4DC8-2D4F-622E1CBA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F0940-A3DC-5423-2F34-1DEBA7D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40EF5-E846-5377-DC8D-18FEC79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08E-4BF5-686D-D9C4-EF9A2FB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DD07B-7DBE-CB0A-B004-9E736E51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FF150-B0B4-CEC9-1477-0FA4DB28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3C14-E1EC-0A02-5BAC-4B174D2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8B44-02C6-8B4E-FDA3-28BCC121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B77D6-89C0-AEFA-A7B0-5C171DF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0422-61FC-17AB-72E6-E60E5878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3A6-ADA2-6FE2-21C0-E9BB51D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FDED-3F31-8E2B-FF03-81148ECC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95F6-6E22-6218-5B1E-28782ED05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2C05-0F89-0466-821B-CED2406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FAD6-2B94-DBA2-85BF-FD9A810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C275-4BFF-D0D0-FBD3-4776A48D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147-A81D-9BE8-0CE3-D26EA668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9981E-C497-0560-C396-B29A241D6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A3A1-E8FC-B5A6-5E30-C3587992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D8E3C-CDCA-F2CF-A900-87D33E27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1E80-CB23-87CC-CFEA-9AF55F29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F091-84AE-6A34-BF92-02E67F4B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380E2-2719-A375-0119-0E9D45CF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E2D40-2FC9-3E33-1C75-2C0BF2F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98DC-F009-724B-AEEB-C3D58284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D56BD-D998-3744-B537-3CCD7A015A7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51A8-30F1-D8DA-9039-F3D2533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9DFB-1322-2A5C-323F-6F346FA6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32EEB-DAB1-1746-8163-5F99F34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5CB85-D079-6005-3D0C-AD2536B6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944"/>
            <a:ext cx="7772400" cy="62341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3FB02A4-27EF-1BB0-2775-B722B6355E4C}"/>
              </a:ext>
            </a:extLst>
          </p:cNvPr>
          <p:cNvSpPr/>
          <p:nvPr/>
        </p:nvSpPr>
        <p:spPr>
          <a:xfrm>
            <a:off x="7221600" y="2063931"/>
            <a:ext cx="1164754" cy="13650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F08E9-83F3-66CA-566D-9BA25E4FCCAC}"/>
              </a:ext>
            </a:extLst>
          </p:cNvPr>
          <p:cNvSpPr/>
          <p:nvPr/>
        </p:nvSpPr>
        <p:spPr>
          <a:xfrm>
            <a:off x="5293200" y="3787201"/>
            <a:ext cx="1726800" cy="86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F38CB-6F56-12F9-8B3C-6CE2FB548959}"/>
              </a:ext>
            </a:extLst>
          </p:cNvPr>
          <p:cNvSpPr/>
          <p:nvPr/>
        </p:nvSpPr>
        <p:spPr>
          <a:xfrm>
            <a:off x="3566400" y="3429000"/>
            <a:ext cx="1726800" cy="86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2117FE-7A9F-0B9F-3EDD-7ADB25870AB1}"/>
              </a:ext>
            </a:extLst>
          </p:cNvPr>
          <p:cNvSpPr/>
          <p:nvPr/>
        </p:nvSpPr>
        <p:spPr>
          <a:xfrm>
            <a:off x="6829200" y="3787200"/>
            <a:ext cx="1726800" cy="1900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4548-3DDA-79E0-A2B1-9DFA15CF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944"/>
            <a:ext cx="7772400" cy="6234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00FEAD-27E5-9581-7918-0DEB12FF305A}"/>
              </a:ext>
            </a:extLst>
          </p:cNvPr>
          <p:cNvSpPr/>
          <p:nvPr/>
        </p:nvSpPr>
        <p:spPr>
          <a:xfrm>
            <a:off x="7221600" y="2063931"/>
            <a:ext cx="1164754" cy="13650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C8CE46-1469-3721-C6DC-B06A61EB147C}"/>
              </a:ext>
            </a:extLst>
          </p:cNvPr>
          <p:cNvSpPr/>
          <p:nvPr/>
        </p:nvSpPr>
        <p:spPr>
          <a:xfrm>
            <a:off x="5293200" y="3787201"/>
            <a:ext cx="1726800" cy="86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6B4B2-1660-82E5-73DB-1824F7202558}"/>
              </a:ext>
            </a:extLst>
          </p:cNvPr>
          <p:cNvSpPr/>
          <p:nvPr/>
        </p:nvSpPr>
        <p:spPr>
          <a:xfrm>
            <a:off x="3566400" y="3429000"/>
            <a:ext cx="1726800" cy="86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242516-9DC5-6C82-F521-7DA2BD3A93FA}"/>
              </a:ext>
            </a:extLst>
          </p:cNvPr>
          <p:cNvSpPr/>
          <p:nvPr/>
        </p:nvSpPr>
        <p:spPr>
          <a:xfrm>
            <a:off x="6829200" y="3787200"/>
            <a:ext cx="1726800" cy="19007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3ED3D-8F1E-B5C0-6261-2474ADB8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944"/>
            <a:ext cx="7772400" cy="62341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FCF80A3-A9AA-C984-DA4D-599AC12A3FC9}"/>
              </a:ext>
            </a:extLst>
          </p:cNvPr>
          <p:cNvSpPr/>
          <p:nvPr/>
        </p:nvSpPr>
        <p:spPr>
          <a:xfrm>
            <a:off x="7221600" y="2063931"/>
            <a:ext cx="2444914" cy="13650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A81670-0E26-1144-6045-C406FA3A046B}"/>
              </a:ext>
            </a:extLst>
          </p:cNvPr>
          <p:cNvSpPr/>
          <p:nvPr/>
        </p:nvSpPr>
        <p:spPr>
          <a:xfrm>
            <a:off x="7221599" y="3448594"/>
            <a:ext cx="2906469" cy="17323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F50A0E-7F9A-A25D-EA2C-8EAEA4D5664D}"/>
              </a:ext>
            </a:extLst>
          </p:cNvPr>
          <p:cNvSpPr/>
          <p:nvPr/>
        </p:nvSpPr>
        <p:spPr>
          <a:xfrm>
            <a:off x="5074936" y="3078480"/>
            <a:ext cx="1830977" cy="18854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F6BFD3-3B76-70E8-B2BC-348C3EBDF454}"/>
              </a:ext>
            </a:extLst>
          </p:cNvPr>
          <p:cNvSpPr/>
          <p:nvPr/>
        </p:nvSpPr>
        <p:spPr>
          <a:xfrm>
            <a:off x="2780227" y="731520"/>
            <a:ext cx="1830977" cy="18854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0E4E9-9D00-A1CF-B2A0-93D381AACEE7}"/>
              </a:ext>
            </a:extLst>
          </p:cNvPr>
          <p:cNvSpPr/>
          <p:nvPr/>
        </p:nvSpPr>
        <p:spPr>
          <a:xfrm>
            <a:off x="3243959" y="2926862"/>
            <a:ext cx="1830977" cy="18854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447AA2-1255-111B-8A36-5A111ED5A89A}"/>
              </a:ext>
            </a:extLst>
          </p:cNvPr>
          <p:cNvSpPr/>
          <p:nvPr/>
        </p:nvSpPr>
        <p:spPr>
          <a:xfrm>
            <a:off x="2448222" y="3372086"/>
            <a:ext cx="956829" cy="27543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9BF2A-F5C0-A35B-EA49-E83A33ADC9D6}"/>
              </a:ext>
            </a:extLst>
          </p:cNvPr>
          <p:cNvSpPr txBox="1"/>
          <p:nvPr/>
        </p:nvSpPr>
        <p:spPr>
          <a:xfrm>
            <a:off x="2926080" y="52574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EAB06-DC0A-DB91-02B1-2A7F87149096}"/>
              </a:ext>
            </a:extLst>
          </p:cNvPr>
          <p:cNvSpPr txBox="1"/>
          <p:nvPr/>
        </p:nvSpPr>
        <p:spPr>
          <a:xfrm>
            <a:off x="3257022" y="17871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2AA8-A364-B24C-FE57-E08CFC72D3B6}"/>
              </a:ext>
            </a:extLst>
          </p:cNvPr>
          <p:cNvSpPr txBox="1"/>
          <p:nvPr/>
        </p:nvSpPr>
        <p:spPr>
          <a:xfrm>
            <a:off x="3626055" y="32892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B5481-FC76-4A04-3919-DB621EB4D5CF}"/>
              </a:ext>
            </a:extLst>
          </p:cNvPr>
          <p:cNvSpPr txBox="1"/>
          <p:nvPr/>
        </p:nvSpPr>
        <p:spPr>
          <a:xfrm>
            <a:off x="5449989" y="3372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70729-F49C-2EBE-3A1A-39D37785A03E}"/>
              </a:ext>
            </a:extLst>
          </p:cNvPr>
          <p:cNvSpPr txBox="1"/>
          <p:nvPr/>
        </p:nvSpPr>
        <p:spPr>
          <a:xfrm>
            <a:off x="7738598" y="4547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ECBD4-D46F-0341-6D07-0111D783982A}"/>
              </a:ext>
            </a:extLst>
          </p:cNvPr>
          <p:cNvSpPr txBox="1"/>
          <p:nvPr/>
        </p:nvSpPr>
        <p:spPr>
          <a:xfrm>
            <a:off x="7685332" y="2616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970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Ackerly</dc:creator>
  <cp:lastModifiedBy>David Ackerly</cp:lastModifiedBy>
  <cp:revision>1</cp:revision>
  <dcterms:created xsi:type="dcterms:W3CDTF">2024-02-24T05:18:23Z</dcterms:created>
  <dcterms:modified xsi:type="dcterms:W3CDTF">2024-02-25T20:42:53Z</dcterms:modified>
</cp:coreProperties>
</file>