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27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9C18-C4B9-4507-8B03-8439769AC753}" type="datetimeFigureOut">
              <a:rPr lang="en-IN" smtClean="0"/>
              <a:t>27-06-2016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586CA-A9F5-47DA-A429-BF62895E4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</a:t>
            </a:r>
          </a:p>
          <a:p>
            <a:r>
              <a:rPr lang="en-IN" dirty="0" smtClean="0"/>
              <a:t>T</a:t>
            </a:r>
          </a:p>
          <a:p>
            <a:r>
              <a:rPr lang="en-IN" dirty="0" smtClean="0"/>
              <a:t>T</a:t>
            </a:r>
          </a:p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86CA-A9F5-47DA-A429-BF62895E433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0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== merely checks if the two references are equal, that is, pointing to the same object in memory.:  </a:t>
            </a:r>
            <a:r>
              <a:rPr lang="en-IN" dirty="0" smtClean="0">
                <a:solidFill>
                  <a:srgbClr val="92D050"/>
                </a:solidFill>
              </a:rPr>
              <a:t>It is not true…..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86CA-A9F5-47DA-A429-BF62895E433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5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Yes, but if in first place numeric are there with operator it will perform the operation …but</a:t>
            </a:r>
            <a:r>
              <a:rPr lang="en-IN" baseline="0" dirty="0" smtClean="0"/>
              <a:t> not after string…like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s8 = "$java "+1+5+"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I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 //$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15 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s9 = 10+16 +"java";  //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26java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s10 = "java"+ 12+10;  //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java1210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86CA-A9F5-47DA-A429-BF62895E433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5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0" y="533400"/>
                </a:moveTo>
                <a:lnTo>
                  <a:pt x="9144000" y="533400"/>
                </a:lnTo>
                <a:lnTo>
                  <a:pt x="9144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6800" y="520700"/>
            <a:ext cx="8077200" cy="609600"/>
          </a:xfrm>
          <a:custGeom>
            <a:avLst/>
            <a:gdLst/>
            <a:ahLst/>
            <a:cxnLst/>
            <a:rect l="l" t="t" r="r" b="b"/>
            <a:pathLst>
              <a:path w="8077200" h="609600">
                <a:moveTo>
                  <a:pt x="0" y="609600"/>
                </a:moveTo>
                <a:lnTo>
                  <a:pt x="8077200" y="609600"/>
                </a:lnTo>
                <a:lnTo>
                  <a:pt x="8077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096" y="550926"/>
            <a:ext cx="8607806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180591"/>
            <a:ext cx="8529319" cy="397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609600"/>
            <a:ext cx="8077200" cy="533400"/>
          </a:xfrm>
          <a:custGeom>
            <a:avLst/>
            <a:gdLst/>
            <a:ahLst/>
            <a:cxnLst/>
            <a:rect l="l" t="t" r="r" b="b"/>
            <a:pathLst>
              <a:path w="8077200" h="533400">
                <a:moveTo>
                  <a:pt x="0" y="533400"/>
                </a:moveTo>
                <a:lnTo>
                  <a:pt x="8077200" y="533400"/>
                </a:lnTo>
                <a:lnTo>
                  <a:pt x="8077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0"/>
            <a:ext cx="8077200" cy="609600"/>
          </a:xfrm>
          <a:custGeom>
            <a:avLst/>
            <a:gdLst/>
            <a:ahLst/>
            <a:cxnLst/>
            <a:rect l="l" t="t" r="r" b="b"/>
            <a:pathLst>
              <a:path w="8077200" h="609600">
                <a:moveTo>
                  <a:pt x="0" y="609600"/>
                </a:moveTo>
                <a:lnTo>
                  <a:pt x="8077200" y="609600"/>
                </a:lnTo>
                <a:lnTo>
                  <a:pt x="8077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79500" cy="596900"/>
          </a:xfrm>
          <a:custGeom>
            <a:avLst/>
            <a:gdLst/>
            <a:ahLst/>
            <a:cxnLst/>
            <a:rect l="l" t="t" r="r" b="b"/>
            <a:pathLst>
              <a:path w="1079500" h="596900">
                <a:moveTo>
                  <a:pt x="0" y="596900"/>
                </a:moveTo>
                <a:lnTo>
                  <a:pt x="1079500" y="596900"/>
                </a:lnTo>
                <a:lnTo>
                  <a:pt x="1079500" y="0"/>
                </a:lnTo>
                <a:lnTo>
                  <a:pt x="0" y="0"/>
                </a:lnTo>
                <a:lnTo>
                  <a:pt x="0" y="5969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0547" y="1036126"/>
            <a:ext cx="6875145" cy="176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120" marR="5080" indent="-440055">
              <a:lnSpc>
                <a:spcPct val="120200"/>
              </a:lnSpc>
            </a:pPr>
            <a:r>
              <a:rPr sz="4800" spc="-5" dirty="0">
                <a:solidFill>
                  <a:srgbClr val="003366"/>
                </a:solidFill>
              </a:rPr>
              <a:t>Garbage </a:t>
            </a:r>
            <a:r>
              <a:rPr sz="4800" dirty="0">
                <a:solidFill>
                  <a:srgbClr val="003366"/>
                </a:solidFill>
              </a:rPr>
              <a:t>Collection and  </a:t>
            </a:r>
            <a:r>
              <a:rPr sz="4800" spc="-5" dirty="0">
                <a:solidFill>
                  <a:srgbClr val="003366"/>
                </a:solidFill>
              </a:rPr>
              <a:t>useful </a:t>
            </a:r>
            <a:r>
              <a:rPr sz="4800" dirty="0">
                <a:solidFill>
                  <a:srgbClr val="003366"/>
                </a:solidFill>
              </a:rPr>
              <a:t>utility</a:t>
            </a:r>
            <a:r>
              <a:rPr sz="4800" spc="-35" dirty="0">
                <a:solidFill>
                  <a:srgbClr val="003366"/>
                </a:solidFill>
              </a:rPr>
              <a:t> </a:t>
            </a:r>
            <a:r>
              <a:rPr sz="4800" dirty="0">
                <a:solidFill>
                  <a:srgbClr val="003366"/>
                </a:solidFill>
              </a:rPr>
              <a:t>classes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111754" y="3650742"/>
            <a:ext cx="383667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5" dirty="0">
                <a:solidFill>
                  <a:srgbClr val="003366"/>
                </a:solidFill>
                <a:latin typeface="Arial"/>
                <a:cs typeface="Arial"/>
              </a:rPr>
              <a:t>Pradeep</a:t>
            </a:r>
            <a:r>
              <a:rPr sz="5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003366"/>
                </a:solidFill>
                <a:latin typeface="Arial"/>
                <a:cs typeface="Arial"/>
              </a:rPr>
              <a:t>LN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9595">
              <a:lnSpc>
                <a:spcPct val="100000"/>
              </a:lnSpc>
            </a:pPr>
            <a:r>
              <a:rPr dirty="0"/>
              <a:t>Invoking </a:t>
            </a:r>
            <a:r>
              <a:rPr spc="-5" dirty="0"/>
              <a:t>Garbage</a:t>
            </a:r>
            <a:r>
              <a:rPr spc="-55" dirty="0"/>
              <a:t> </a:t>
            </a:r>
            <a:r>
              <a:rPr spc="-5" dirty="0"/>
              <a:t>Collector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89520" cy="499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706245" algn="l"/>
                <a:tab pos="3006725" algn="l"/>
                <a:tab pos="3662045" algn="l"/>
                <a:tab pos="4164965" algn="l"/>
                <a:tab pos="5380990" algn="l"/>
                <a:tab pos="5867400" algn="l"/>
                <a:tab pos="7151370" algn="l"/>
              </a:tabLst>
            </a:pPr>
            <a:r>
              <a:rPr sz="2400" dirty="0">
                <a:latin typeface="Arial"/>
                <a:cs typeface="Arial"/>
              </a:rPr>
              <a:t>Garbage	col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ector	can	be	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voked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	invok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	the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method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System.gc()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request may or may not 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honored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There is no guarantee of desired memory being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reclaimed.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399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JVM </a:t>
            </a:r>
            <a:r>
              <a:rPr sz="2400" spc="-5" dirty="0">
                <a:latin typeface="Arial"/>
                <a:cs typeface="Arial"/>
              </a:rPr>
              <a:t>specification does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lay down </a:t>
            </a:r>
            <a:r>
              <a:rPr sz="2400" dirty="0">
                <a:latin typeface="Arial"/>
                <a:cs typeface="Arial"/>
              </a:rPr>
              <a:t>strict </a:t>
            </a:r>
            <a:r>
              <a:rPr sz="2400" spc="-5" dirty="0">
                <a:latin typeface="Arial"/>
                <a:cs typeface="Arial"/>
              </a:rPr>
              <a:t>rules  about how garbage collection needs to be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perfomed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149350" algn="l"/>
                <a:tab pos="2037714" algn="l"/>
                <a:tab pos="3095625" algn="l"/>
                <a:tab pos="4250055" algn="l"/>
                <a:tab pos="5534025" algn="l"/>
                <a:tab pos="6448425" algn="l"/>
                <a:tab pos="7294245" algn="l"/>
              </a:tabLst>
            </a:pPr>
            <a:r>
              <a:rPr sz="2000" spc="-5" dirty="0">
                <a:latin typeface="Arial"/>
                <a:cs typeface="Arial"/>
              </a:rPr>
              <a:t>A	rigidly	defined	g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rbage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col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ection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odel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might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be</a:t>
            </a:r>
            <a:endParaRPr sz="20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impossible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implement on all </a:t>
            </a:r>
            <a:r>
              <a:rPr sz="2000" dirty="0">
                <a:latin typeface="Arial"/>
                <a:cs typeface="Arial"/>
              </a:rPr>
              <a:t>platforms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 is optimized differently by different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vendors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See Listing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GCTest.java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7160">
              <a:lnSpc>
                <a:spcPct val="100000"/>
              </a:lnSpc>
            </a:pPr>
            <a:r>
              <a:rPr spc="-5" dirty="0"/>
              <a:t>Performing</a:t>
            </a:r>
            <a:r>
              <a:rPr spc="-20" dirty="0"/>
              <a:t> </a:t>
            </a:r>
            <a:r>
              <a:rPr spc="-5" dirty="0"/>
              <a:t>cleanup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89520" cy="258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Garbage collection only reclaims unused memory,  while </a:t>
            </a: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resources </a:t>
            </a:r>
            <a:r>
              <a:rPr sz="2400" spc="-5" dirty="0">
                <a:latin typeface="Arial"/>
                <a:cs typeface="Arial"/>
              </a:rPr>
              <a:t>used by </a:t>
            </a:r>
            <a:r>
              <a:rPr sz="2400" dirty="0">
                <a:latin typeface="Arial"/>
                <a:cs typeface="Arial"/>
              </a:rPr>
              <a:t>the program </a:t>
            </a:r>
            <a:r>
              <a:rPr sz="2400" spc="-5" dirty="0">
                <a:latin typeface="Arial"/>
                <a:cs typeface="Arial"/>
              </a:rPr>
              <a:t>need to  be released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developer.</a:t>
            </a:r>
            <a:endParaRPr sz="24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Every </a:t>
            </a:r>
            <a:r>
              <a:rPr sz="2400" spc="-5" dirty="0">
                <a:latin typeface="Arial"/>
                <a:cs typeface="Arial"/>
              </a:rPr>
              <a:t>class can </a:t>
            </a:r>
            <a:r>
              <a:rPr sz="2400" dirty="0">
                <a:latin typeface="Arial"/>
                <a:cs typeface="Arial"/>
              </a:rPr>
              <a:t>include the </a:t>
            </a:r>
            <a:r>
              <a:rPr sz="2400" i="1" dirty="0">
                <a:latin typeface="Arial"/>
                <a:cs typeface="Arial"/>
              </a:rPr>
              <a:t>finalize() </a:t>
            </a:r>
            <a:r>
              <a:rPr sz="2400" dirty="0">
                <a:latin typeface="Arial"/>
                <a:cs typeface="Arial"/>
              </a:rPr>
              <a:t>method, which 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spc="-5" dirty="0">
                <a:latin typeface="Arial"/>
                <a:cs typeface="Arial"/>
              </a:rPr>
              <a:t>invoked </a:t>
            </a:r>
            <a:r>
              <a:rPr sz="2400" dirty="0">
                <a:latin typeface="Arial"/>
                <a:cs typeface="Arial"/>
              </a:rPr>
              <a:t>(if </a:t>
            </a:r>
            <a:r>
              <a:rPr sz="2400" spc="-5" dirty="0">
                <a:latin typeface="Arial"/>
                <a:cs typeface="Arial"/>
              </a:rPr>
              <a:t>defined) </a:t>
            </a: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before  object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destruction.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391285" algn="l"/>
                <a:tab pos="2519045" algn="l"/>
                <a:tab pos="2954655" algn="l"/>
                <a:tab pos="4364355" algn="l"/>
                <a:tab pos="4730115" algn="l"/>
                <a:tab pos="5757545" algn="l"/>
                <a:tab pos="6802120" algn="l"/>
                <a:tab pos="7167245" algn="l"/>
              </a:tabLst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presents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opportunity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form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cleanup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any  </a:t>
            </a:r>
            <a:r>
              <a:rPr sz="2000" spc="-5" dirty="0">
                <a:latin typeface="Arial"/>
                <a:cs typeface="Arial"/>
              </a:rPr>
              <a:t>special allocations made by the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5638" y="3885438"/>
            <a:ext cx="7164323" cy="25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917" y="3840479"/>
            <a:ext cx="2764535" cy="2538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0200" y="3962400"/>
            <a:ext cx="7162800" cy="25146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protected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finalize()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607187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try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file.close();</a:t>
            </a:r>
            <a:endParaRPr sz="18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conn.close();</a:t>
            </a:r>
            <a:endParaRPr sz="18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catch(Exception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0695">
              <a:lnSpc>
                <a:spcPct val="100000"/>
              </a:lnSpc>
            </a:pPr>
            <a:r>
              <a:rPr spc="-5" dirty="0"/>
              <a:t>The String</a:t>
            </a:r>
            <a:r>
              <a:rPr spc="-45" dirty="0"/>
              <a:t> </a:t>
            </a:r>
            <a:r>
              <a:rPr spc="-5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9990"/>
            <a:ext cx="7004684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Management of Data comprising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multiple </a:t>
            </a:r>
            <a:r>
              <a:rPr sz="2000" dirty="0">
                <a:latin typeface="Arial"/>
                <a:cs typeface="Arial"/>
              </a:rPr>
              <a:t>characters </a:t>
            </a:r>
            <a:r>
              <a:rPr sz="2000" spc="-5" dirty="0">
                <a:latin typeface="Arial"/>
                <a:cs typeface="Arial"/>
              </a:rPr>
              <a:t>can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Arial"/>
                <a:cs typeface="Arial"/>
              </a:rPr>
              <a:t>done through 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2057400"/>
            <a:ext cx="3581400" cy="32004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765"/>
              </a:lnSpc>
            </a:pPr>
            <a:r>
              <a:rPr sz="2400" spc="-5" dirty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85090" marR="17494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String()  String(String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str);</a:t>
            </a:r>
            <a:endParaRPr sz="18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Length():int</a:t>
            </a:r>
            <a:endParaRPr sz="1800">
              <a:latin typeface="Arial"/>
              <a:cs typeface="Arial"/>
            </a:endParaRPr>
          </a:p>
          <a:p>
            <a:pPr marL="85090" marR="79565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equals(String str): </a:t>
            </a:r>
            <a:r>
              <a:rPr sz="1800" spc="-5" dirty="0">
                <a:latin typeface="Arial"/>
                <a:cs typeface="Arial"/>
              </a:rPr>
              <a:t>boolean  Concat(String </a:t>
            </a:r>
            <a:r>
              <a:rPr sz="1800" dirty="0">
                <a:latin typeface="Arial"/>
                <a:cs typeface="Arial"/>
              </a:rPr>
              <a:t>str):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00" y="2667000"/>
            <a:ext cx="3429000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2865" rIns="0" bIns="0" rtlCol="0">
            <a:spAutoFit/>
          </a:bodyPr>
          <a:lstStyle/>
          <a:p>
            <a:pPr marL="91440" marR="2630170">
              <a:lnSpc>
                <a:spcPct val="100000"/>
              </a:lnSpc>
              <a:spcBef>
                <a:spcPts val="495"/>
              </a:spcBef>
            </a:pPr>
            <a:r>
              <a:rPr sz="1800" spc="-30" dirty="0">
                <a:latin typeface="Arial"/>
                <a:cs typeface="Arial"/>
              </a:rPr>
              <a:t>Value  </a:t>
            </a:r>
            <a:r>
              <a:rPr sz="1800" spc="-5" dirty="0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5562600"/>
            <a:ext cx="7696200" cy="762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1377950" marR="367030" indent="-10668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Once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object has been </a:t>
            </a:r>
            <a:r>
              <a:rPr sz="1800" dirty="0">
                <a:latin typeface="Arial"/>
                <a:cs typeface="Arial"/>
              </a:rPr>
              <a:t>created, </a:t>
            </a:r>
            <a:r>
              <a:rPr sz="1800" spc="-5" dirty="0">
                <a:latin typeface="Arial"/>
                <a:cs typeface="Arial"/>
              </a:rPr>
              <a:t>neither </a:t>
            </a:r>
            <a:r>
              <a:rPr sz="1800" dirty="0">
                <a:latin typeface="Arial"/>
                <a:cs typeface="Arial"/>
              </a:rPr>
              <a:t>its value </a:t>
            </a:r>
            <a:r>
              <a:rPr sz="1800" spc="-5" dirty="0">
                <a:latin typeface="Arial"/>
                <a:cs typeface="Arial"/>
              </a:rPr>
              <a:t>nor its length  can be changed,  </a:t>
            </a:r>
            <a:r>
              <a:rPr sz="1800" b="1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objects are 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immutable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GC </a:t>
            </a:r>
            <a:r>
              <a:rPr sz="1800" dirty="0"/>
              <a:t>and </a:t>
            </a:r>
            <a:r>
              <a:rPr sz="1800" spc="-5" dirty="0"/>
              <a:t>other utility</a:t>
            </a:r>
            <a:r>
              <a:rPr sz="1800" spc="-10" dirty="0"/>
              <a:t> </a:t>
            </a:r>
            <a:r>
              <a:rPr sz="1800" spc="-5" dirty="0"/>
              <a:t>classes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8938" y="550926"/>
            <a:ext cx="48266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Strings are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3514" y="4157662"/>
            <a:ext cx="7385684" cy="214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1114" y="1377188"/>
            <a:ext cx="7309484" cy="1853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352800"/>
            <a:ext cx="1524000" cy="1066800"/>
          </a:xfrm>
          <a:custGeom>
            <a:avLst/>
            <a:gdLst/>
            <a:ahLst/>
            <a:cxnLst/>
            <a:rect l="l" t="t" r="r" b="b"/>
            <a:pathLst>
              <a:path w="1524000" h="1066800">
                <a:moveTo>
                  <a:pt x="0" y="1066800"/>
                </a:moveTo>
                <a:lnTo>
                  <a:pt x="1524000" y="1066800"/>
                </a:lnTo>
                <a:lnTo>
                  <a:pt x="152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0" y="3352800"/>
            <a:ext cx="1524000" cy="1066800"/>
          </a:xfrm>
          <a:prstGeom prst="rect">
            <a:avLst/>
          </a:prstGeom>
          <a:ln w="12700">
            <a:solidFill>
              <a:srgbClr val="990033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61290" marR="159385">
              <a:lnSpc>
                <a:spcPct val="100000"/>
              </a:lnSpc>
              <a:spcBef>
                <a:spcPts val="875"/>
              </a:spcBef>
            </a:pPr>
            <a:r>
              <a:rPr sz="1400" spc="-15" dirty="0">
                <a:solidFill>
                  <a:srgbClr val="990033"/>
                </a:solidFill>
                <a:latin typeface="Arial"/>
                <a:cs typeface="Arial"/>
              </a:rPr>
              <a:t>We </a:t>
            </a:r>
            <a:r>
              <a:rPr sz="1400" spc="-5" dirty="0">
                <a:solidFill>
                  <a:srgbClr val="990033"/>
                </a:solidFill>
                <a:latin typeface="Arial"/>
                <a:cs typeface="Arial"/>
              </a:rPr>
              <a:t>can do this  because String  objects are  immutable.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7095">
              <a:lnSpc>
                <a:spcPct val="100000"/>
              </a:lnSpc>
            </a:pPr>
            <a:r>
              <a:rPr spc="-5" dirty="0"/>
              <a:t>String</a:t>
            </a:r>
            <a:r>
              <a:rPr spc="-45" dirty="0"/>
              <a:t> </a:t>
            </a:r>
            <a:r>
              <a:rPr spc="-5" dirty="0"/>
              <a:t>object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525018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Different ways of creating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2192528"/>
            <a:ext cx="3826510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str = </a:t>
            </a:r>
            <a:r>
              <a:rPr sz="2400" spc="-5" dirty="0">
                <a:latin typeface="Arial"/>
                <a:cs typeface="Arial"/>
              </a:rPr>
              <a:t>new String(“hello”);  String str2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new String(str);  String literal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“hello”;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1200" y="2209800"/>
            <a:ext cx="2590800" cy="1676400"/>
          </a:xfrm>
          <a:custGeom>
            <a:avLst/>
            <a:gdLst/>
            <a:ahLst/>
            <a:cxnLst/>
            <a:rect l="l" t="t" r="r" b="b"/>
            <a:pathLst>
              <a:path w="2590800" h="1676400">
                <a:moveTo>
                  <a:pt x="0" y="1676400"/>
                </a:moveTo>
                <a:lnTo>
                  <a:pt x="2590800" y="1676400"/>
                </a:lnTo>
                <a:lnTo>
                  <a:pt x="2590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1200" y="2209800"/>
            <a:ext cx="2590800" cy="1676400"/>
          </a:xfrm>
          <a:custGeom>
            <a:avLst/>
            <a:gdLst/>
            <a:ahLst/>
            <a:cxnLst/>
            <a:rect l="l" t="t" r="r" b="b"/>
            <a:pathLst>
              <a:path w="2590800" h="1676400">
                <a:moveTo>
                  <a:pt x="0" y="1676400"/>
                </a:moveTo>
                <a:lnTo>
                  <a:pt x="2590800" y="1676400"/>
                </a:lnTo>
                <a:lnTo>
                  <a:pt x="2590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6390" y="2491232"/>
            <a:ext cx="8216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1200" y="2889250"/>
            <a:ext cx="2590800" cy="12700"/>
          </a:xfrm>
          <a:custGeom>
            <a:avLst/>
            <a:gdLst/>
            <a:ahLst/>
            <a:cxnLst/>
            <a:rect l="l" t="t" r="r" b="b"/>
            <a:pathLst>
              <a:path w="2590800" h="12700">
                <a:moveTo>
                  <a:pt x="0" y="12700"/>
                </a:moveTo>
                <a:lnTo>
                  <a:pt x="2590800" y="12700"/>
                </a:lnTo>
                <a:lnTo>
                  <a:pt x="25908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4446" y="2971800"/>
            <a:ext cx="2464435" cy="685800"/>
          </a:xfrm>
          <a:custGeom>
            <a:avLst/>
            <a:gdLst/>
            <a:ahLst/>
            <a:cxnLst/>
            <a:rect l="l" t="t" r="r" b="b"/>
            <a:pathLst>
              <a:path w="2464434" h="685800">
                <a:moveTo>
                  <a:pt x="0" y="685800"/>
                </a:moveTo>
                <a:lnTo>
                  <a:pt x="2464434" y="685800"/>
                </a:lnTo>
                <a:lnTo>
                  <a:pt x="246443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3694" y="3003041"/>
            <a:ext cx="157988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35" dirty="0">
                <a:latin typeface="Arial"/>
                <a:cs typeface="Arial"/>
              </a:rPr>
              <a:t>Value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=“hello”  Length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=5;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5400" y="4403725"/>
            <a:ext cx="7620000" cy="192087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26479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/>
                <a:cs typeface="Arial"/>
              </a:rPr>
              <a:t>The String class has overloaded constructors to support different  ways of object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 marR="1117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The class String includes methods for examining :  individual characters of the sequence, comparing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strings,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searching strings, extracting substrings, creating a copy of a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GC </a:t>
            </a:r>
            <a:r>
              <a:rPr sz="1800" dirty="0"/>
              <a:t>and </a:t>
            </a:r>
            <a:r>
              <a:rPr sz="1800" spc="-5" dirty="0"/>
              <a:t>other utility</a:t>
            </a:r>
            <a:r>
              <a:rPr sz="1800" spc="-10" dirty="0"/>
              <a:t> </a:t>
            </a:r>
            <a:r>
              <a:rPr sz="1800" spc="-5" dirty="0"/>
              <a:t>classes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6338" y="550926"/>
            <a:ext cx="32518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Equality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4638" y="1218438"/>
            <a:ext cx="4472178" cy="472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4158" y="1178813"/>
            <a:ext cx="4557522" cy="4597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1295400"/>
            <a:ext cx="4470400" cy="4724400"/>
          </a:xfrm>
          <a:custGeom>
            <a:avLst/>
            <a:gdLst/>
            <a:ahLst/>
            <a:cxnLst/>
            <a:rect l="l" t="t" r="r" b="b"/>
            <a:pathLst>
              <a:path w="4470400" h="4724400">
                <a:moveTo>
                  <a:pt x="0" y="4724400"/>
                </a:moveTo>
                <a:lnTo>
                  <a:pt x="4470400" y="4724400"/>
                </a:lnTo>
                <a:lnTo>
                  <a:pt x="44704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7939" y="1310894"/>
            <a:ext cx="4279900" cy="454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class EqualsTest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public static </a:t>
            </a:r>
            <a:r>
              <a:rPr sz="1600" b="1" spc="-5" dirty="0">
                <a:latin typeface="Arial"/>
                <a:cs typeface="Arial"/>
              </a:rPr>
              <a:t>void </a:t>
            </a:r>
            <a:r>
              <a:rPr sz="1600" b="1" dirty="0">
                <a:latin typeface="Arial"/>
                <a:cs typeface="Arial"/>
              </a:rPr>
              <a:t>main(String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args[])</a:t>
            </a:r>
            <a:endParaRPr sz="1600" dirty="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String str1,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str2;</a:t>
            </a:r>
            <a:endParaRPr sz="1600" dirty="0">
              <a:latin typeface="Arial"/>
              <a:cs typeface="Arial"/>
            </a:endParaRPr>
          </a:p>
          <a:p>
            <a:pPr marL="469265" marR="875665">
              <a:lnSpc>
                <a:spcPct val="110000"/>
              </a:lnSpc>
            </a:pPr>
            <a:r>
              <a:rPr sz="1600" b="1" dirty="0">
                <a:latin typeface="Arial"/>
                <a:cs typeface="Arial"/>
              </a:rPr>
              <a:t>str1 = “Pratian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Technologies";  </a:t>
            </a:r>
            <a:r>
              <a:rPr sz="1600" b="1" dirty="0">
                <a:latin typeface="Arial"/>
                <a:cs typeface="Arial"/>
              </a:rPr>
              <a:t>str2 =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str1;</a:t>
            </a:r>
            <a:endParaRPr sz="1600" dirty="0">
              <a:latin typeface="Arial"/>
              <a:cs typeface="Arial"/>
            </a:endParaRPr>
          </a:p>
          <a:p>
            <a:pPr marL="469265" marR="5080">
              <a:lnSpc>
                <a:spcPct val="110000"/>
              </a:lnSpc>
            </a:pPr>
            <a:r>
              <a:rPr sz="1600" b="1" dirty="0">
                <a:latin typeface="Arial"/>
                <a:cs typeface="Arial"/>
              </a:rPr>
              <a:t>System.out.println("String1 : "+str1);  System.out.println("String2 : "+str2);  System.out.print(“Str1 </a:t>
            </a:r>
            <a:r>
              <a:rPr sz="1600" b="1" spc="-5" dirty="0">
                <a:latin typeface="Arial"/>
                <a:cs typeface="Arial"/>
              </a:rPr>
              <a:t>equals </a:t>
            </a:r>
            <a:r>
              <a:rPr sz="1600" b="1" dirty="0">
                <a:latin typeface="Arial"/>
                <a:cs typeface="Arial"/>
              </a:rPr>
              <a:t>Str2 ?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“);  </a:t>
            </a:r>
            <a:r>
              <a:rPr sz="1600" b="1" spc="-5" dirty="0">
                <a:latin typeface="Arial"/>
                <a:cs typeface="Arial"/>
              </a:rPr>
              <a:t>System.out.println(str1 </a:t>
            </a:r>
            <a:r>
              <a:rPr sz="1600" b="1" dirty="0">
                <a:latin typeface="Arial"/>
                <a:cs typeface="Arial"/>
              </a:rPr>
              <a:t>==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str2));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str2 = new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String(str1);</a:t>
            </a:r>
            <a:endParaRPr sz="1600" dirty="0">
              <a:latin typeface="Arial"/>
              <a:cs typeface="Arial"/>
            </a:endParaRPr>
          </a:p>
          <a:p>
            <a:pPr marL="411480" marR="106680">
              <a:lnSpc>
                <a:spcPct val="110000"/>
              </a:lnSpc>
            </a:pPr>
            <a:r>
              <a:rPr sz="1600" b="1" dirty="0">
                <a:latin typeface="Arial"/>
                <a:cs typeface="Arial"/>
              </a:rPr>
              <a:t>System.out.println("String1: " + str1);  System.out.println("String2: " + str2);  System.out.print(“str1 </a:t>
            </a:r>
            <a:r>
              <a:rPr sz="1600" b="1" spc="-5" dirty="0">
                <a:latin typeface="Arial"/>
                <a:cs typeface="Arial"/>
              </a:rPr>
              <a:t>equals </a:t>
            </a:r>
            <a:r>
              <a:rPr sz="1600" b="1" dirty="0">
                <a:latin typeface="Arial"/>
                <a:cs typeface="Arial"/>
              </a:rPr>
              <a:t>str2 ?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“);  </a:t>
            </a:r>
            <a:r>
              <a:rPr sz="1600" b="1" spc="-5" dirty="0">
                <a:latin typeface="Arial"/>
                <a:cs typeface="Arial"/>
              </a:rPr>
              <a:t>System.out.println(str1 </a:t>
            </a:r>
            <a:r>
              <a:rPr sz="1600" b="1" dirty="0">
                <a:latin typeface="Arial"/>
                <a:cs typeface="Arial"/>
              </a:rPr>
              <a:t>==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str2));</a:t>
            </a:r>
            <a:endParaRPr sz="1600" dirty="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7961" y="1300289"/>
            <a:ext cx="1449070" cy="1217930"/>
          </a:xfrm>
          <a:custGeom>
            <a:avLst/>
            <a:gdLst/>
            <a:ahLst/>
            <a:cxnLst/>
            <a:rect l="l" t="t" r="r" b="b"/>
            <a:pathLst>
              <a:path w="1449070" h="1217930">
                <a:moveTo>
                  <a:pt x="927796" y="1103185"/>
                </a:moveTo>
                <a:lnTo>
                  <a:pt x="552761" y="1103185"/>
                </a:lnTo>
                <a:lnTo>
                  <a:pt x="577126" y="1138160"/>
                </a:lnTo>
                <a:lnTo>
                  <a:pt x="606133" y="1167622"/>
                </a:lnTo>
                <a:lnTo>
                  <a:pt x="639094" y="1190964"/>
                </a:lnTo>
                <a:lnTo>
                  <a:pt x="675316" y="1207579"/>
                </a:lnTo>
                <a:lnTo>
                  <a:pt x="720300" y="1217721"/>
                </a:lnTo>
                <a:lnTo>
                  <a:pt x="764772" y="1217370"/>
                </a:lnTo>
                <a:lnTo>
                  <a:pt x="807601" y="1207226"/>
                </a:lnTo>
                <a:lnTo>
                  <a:pt x="847655" y="1187989"/>
                </a:lnTo>
                <a:lnTo>
                  <a:pt x="883805" y="1160358"/>
                </a:lnTo>
                <a:lnTo>
                  <a:pt x="914918" y="1125033"/>
                </a:lnTo>
                <a:lnTo>
                  <a:pt x="927796" y="1103185"/>
                </a:lnTo>
                <a:close/>
              </a:path>
              <a:path w="1449070" h="1217930">
                <a:moveTo>
                  <a:pt x="362585" y="106453"/>
                </a:moveTo>
                <a:lnTo>
                  <a:pt x="280357" y="120954"/>
                </a:lnTo>
                <a:lnTo>
                  <a:pt x="240046" y="142517"/>
                </a:lnTo>
                <a:lnTo>
                  <a:pt x="204768" y="172165"/>
                </a:lnTo>
                <a:lnTo>
                  <a:pt x="175302" y="208724"/>
                </a:lnTo>
                <a:lnTo>
                  <a:pt x="152425" y="251022"/>
                </a:lnTo>
                <a:lnTo>
                  <a:pt x="136918" y="297886"/>
                </a:lnTo>
                <a:lnTo>
                  <a:pt x="129557" y="348143"/>
                </a:lnTo>
                <a:lnTo>
                  <a:pt x="131121" y="400621"/>
                </a:lnTo>
                <a:lnTo>
                  <a:pt x="129978" y="404431"/>
                </a:lnTo>
                <a:lnTo>
                  <a:pt x="66034" y="430275"/>
                </a:lnTo>
                <a:lnTo>
                  <a:pt x="19234" y="486600"/>
                </a:lnTo>
                <a:lnTo>
                  <a:pt x="2375" y="536655"/>
                </a:lnTo>
                <a:lnTo>
                  <a:pt x="0" y="588430"/>
                </a:lnTo>
                <a:lnTo>
                  <a:pt x="11261" y="638125"/>
                </a:lnTo>
                <a:lnTo>
                  <a:pt x="35312" y="681944"/>
                </a:lnTo>
                <a:lnTo>
                  <a:pt x="71304" y="716089"/>
                </a:lnTo>
                <a:lnTo>
                  <a:pt x="52165" y="745269"/>
                </a:lnTo>
                <a:lnTo>
                  <a:pt x="39158" y="778081"/>
                </a:lnTo>
                <a:lnTo>
                  <a:pt x="32603" y="813298"/>
                </a:lnTo>
                <a:lnTo>
                  <a:pt x="32823" y="849693"/>
                </a:lnTo>
                <a:lnTo>
                  <a:pt x="45606" y="901169"/>
                </a:lnTo>
                <a:lnTo>
                  <a:pt x="70891" y="943957"/>
                </a:lnTo>
                <a:lnTo>
                  <a:pt x="106003" y="975652"/>
                </a:lnTo>
                <a:lnTo>
                  <a:pt x="148265" y="993843"/>
                </a:lnTo>
                <a:lnTo>
                  <a:pt x="195002" y="996124"/>
                </a:lnTo>
                <a:lnTo>
                  <a:pt x="197669" y="1001458"/>
                </a:lnTo>
                <a:lnTo>
                  <a:pt x="225216" y="1044830"/>
                </a:lnTo>
                <a:lnTo>
                  <a:pt x="258082" y="1080858"/>
                </a:lnTo>
                <a:lnTo>
                  <a:pt x="295262" y="1109253"/>
                </a:lnTo>
                <a:lnTo>
                  <a:pt x="335753" y="1129727"/>
                </a:lnTo>
                <a:lnTo>
                  <a:pt x="378553" y="1141992"/>
                </a:lnTo>
                <a:lnTo>
                  <a:pt x="422657" y="1145758"/>
                </a:lnTo>
                <a:lnTo>
                  <a:pt x="467062" y="1140738"/>
                </a:lnTo>
                <a:lnTo>
                  <a:pt x="510765" y="1126643"/>
                </a:lnTo>
                <a:lnTo>
                  <a:pt x="552761" y="1103185"/>
                </a:lnTo>
                <a:lnTo>
                  <a:pt x="927796" y="1103185"/>
                </a:lnTo>
                <a:lnTo>
                  <a:pt x="939863" y="1082713"/>
                </a:lnTo>
                <a:lnTo>
                  <a:pt x="957510" y="1034097"/>
                </a:lnTo>
                <a:lnTo>
                  <a:pt x="1160621" y="1034097"/>
                </a:lnTo>
                <a:lnTo>
                  <a:pt x="1210465" y="985980"/>
                </a:lnTo>
                <a:lnTo>
                  <a:pt x="1233646" y="944966"/>
                </a:lnTo>
                <a:lnTo>
                  <a:pt x="1248567" y="898375"/>
                </a:lnTo>
                <a:lnTo>
                  <a:pt x="1254055" y="847534"/>
                </a:lnTo>
                <a:lnTo>
                  <a:pt x="1282575" y="840678"/>
                </a:lnTo>
                <a:lnTo>
                  <a:pt x="1335994" y="814869"/>
                </a:lnTo>
                <a:lnTo>
                  <a:pt x="1390363" y="764422"/>
                </a:lnTo>
                <a:lnTo>
                  <a:pt x="1414398" y="728031"/>
                </a:lnTo>
                <a:lnTo>
                  <a:pt x="1432213" y="688083"/>
                </a:lnTo>
                <a:lnTo>
                  <a:pt x="1443691" y="645608"/>
                </a:lnTo>
                <a:lnTo>
                  <a:pt x="1448713" y="601635"/>
                </a:lnTo>
                <a:lnTo>
                  <a:pt x="1447161" y="557193"/>
                </a:lnTo>
                <a:lnTo>
                  <a:pt x="1438918" y="513313"/>
                </a:lnTo>
                <a:lnTo>
                  <a:pt x="1423865" y="471024"/>
                </a:lnTo>
                <a:lnTo>
                  <a:pt x="1401883" y="431355"/>
                </a:lnTo>
                <a:lnTo>
                  <a:pt x="1404263" y="424809"/>
                </a:lnTo>
                <a:lnTo>
                  <a:pt x="1406440" y="418131"/>
                </a:lnTo>
                <a:lnTo>
                  <a:pt x="1408402" y="411335"/>
                </a:lnTo>
                <a:lnTo>
                  <a:pt x="1410138" y="404431"/>
                </a:lnTo>
                <a:lnTo>
                  <a:pt x="1416344" y="357610"/>
                </a:lnTo>
                <a:lnTo>
                  <a:pt x="1413255" y="311879"/>
                </a:lnTo>
                <a:lnTo>
                  <a:pt x="1401621" y="268751"/>
                </a:lnTo>
                <a:lnTo>
                  <a:pt x="1382194" y="229734"/>
                </a:lnTo>
                <a:lnTo>
                  <a:pt x="1355725" y="196340"/>
                </a:lnTo>
                <a:lnTo>
                  <a:pt x="1322964" y="170079"/>
                </a:lnTo>
                <a:lnTo>
                  <a:pt x="1284662" y="152463"/>
                </a:lnTo>
                <a:lnTo>
                  <a:pt x="1282157" y="141922"/>
                </a:lnTo>
                <a:lnTo>
                  <a:pt x="469830" y="141922"/>
                </a:lnTo>
                <a:lnTo>
                  <a:pt x="435812" y="123257"/>
                </a:lnTo>
                <a:lnTo>
                  <a:pt x="399806" y="111378"/>
                </a:lnTo>
                <a:lnTo>
                  <a:pt x="362585" y="106453"/>
                </a:lnTo>
                <a:close/>
              </a:path>
              <a:path w="1449070" h="1217930">
                <a:moveTo>
                  <a:pt x="1160621" y="1034097"/>
                </a:moveTo>
                <a:lnTo>
                  <a:pt x="957510" y="1034097"/>
                </a:lnTo>
                <a:lnTo>
                  <a:pt x="981075" y="1048464"/>
                </a:lnTo>
                <a:lnTo>
                  <a:pt x="1006009" y="1058926"/>
                </a:lnTo>
                <a:lnTo>
                  <a:pt x="1031966" y="1065387"/>
                </a:lnTo>
                <a:lnTo>
                  <a:pt x="1058602" y="1067752"/>
                </a:lnTo>
                <a:lnTo>
                  <a:pt x="1103093" y="1062305"/>
                </a:lnTo>
                <a:lnTo>
                  <a:pt x="1144015" y="1045976"/>
                </a:lnTo>
                <a:lnTo>
                  <a:pt x="1160621" y="1034097"/>
                </a:lnTo>
                <a:close/>
              </a:path>
              <a:path w="1449070" h="1217930">
                <a:moveTo>
                  <a:pt x="620349" y="33154"/>
                </a:moveTo>
                <a:lnTo>
                  <a:pt x="575288" y="42005"/>
                </a:lnTo>
                <a:lnTo>
                  <a:pt x="533646" y="63619"/>
                </a:lnTo>
                <a:lnTo>
                  <a:pt x="497725" y="97193"/>
                </a:lnTo>
                <a:lnTo>
                  <a:pt x="469830" y="141922"/>
                </a:lnTo>
                <a:lnTo>
                  <a:pt x="1282157" y="141922"/>
                </a:lnTo>
                <a:lnTo>
                  <a:pt x="1277285" y="121417"/>
                </a:lnTo>
                <a:lnTo>
                  <a:pt x="1265454" y="92503"/>
                </a:lnTo>
                <a:lnTo>
                  <a:pt x="1265153" y="92011"/>
                </a:lnTo>
                <a:lnTo>
                  <a:pt x="753040" y="92011"/>
                </a:lnTo>
                <a:lnTo>
                  <a:pt x="743498" y="81962"/>
                </a:lnTo>
                <a:lnTo>
                  <a:pt x="733371" y="72771"/>
                </a:lnTo>
                <a:lnTo>
                  <a:pt x="722697" y="64436"/>
                </a:lnTo>
                <a:lnTo>
                  <a:pt x="711511" y="56959"/>
                </a:lnTo>
                <a:lnTo>
                  <a:pt x="666525" y="37870"/>
                </a:lnTo>
                <a:lnTo>
                  <a:pt x="620349" y="33154"/>
                </a:lnTo>
                <a:close/>
              </a:path>
              <a:path w="1449070" h="1217930">
                <a:moveTo>
                  <a:pt x="904563" y="721"/>
                </a:moveTo>
                <a:lnTo>
                  <a:pt x="859358" y="1495"/>
                </a:lnTo>
                <a:lnTo>
                  <a:pt x="816878" y="17788"/>
                </a:lnTo>
                <a:lnTo>
                  <a:pt x="780360" y="48371"/>
                </a:lnTo>
                <a:lnTo>
                  <a:pt x="753040" y="92011"/>
                </a:lnTo>
                <a:lnTo>
                  <a:pt x="1265153" y="92011"/>
                </a:lnTo>
                <a:lnTo>
                  <a:pt x="1249479" y="66327"/>
                </a:lnTo>
                <a:lnTo>
                  <a:pt x="1248403" y="65087"/>
                </a:lnTo>
                <a:lnTo>
                  <a:pt x="1000309" y="65087"/>
                </a:lnTo>
                <a:lnTo>
                  <a:pt x="989403" y="50561"/>
                </a:lnTo>
                <a:lnTo>
                  <a:pt x="977164" y="37560"/>
                </a:lnTo>
                <a:lnTo>
                  <a:pt x="963733" y="26225"/>
                </a:lnTo>
                <a:lnTo>
                  <a:pt x="949255" y="16700"/>
                </a:lnTo>
                <a:lnTo>
                  <a:pt x="904563" y="721"/>
                </a:lnTo>
                <a:close/>
              </a:path>
              <a:path w="1449070" h="1217930">
                <a:moveTo>
                  <a:pt x="1111038" y="0"/>
                </a:moveTo>
                <a:lnTo>
                  <a:pt x="1070329" y="9903"/>
                </a:lnTo>
                <a:lnTo>
                  <a:pt x="1032689" y="31667"/>
                </a:lnTo>
                <a:lnTo>
                  <a:pt x="1000309" y="65087"/>
                </a:lnTo>
                <a:lnTo>
                  <a:pt x="1248403" y="65087"/>
                </a:lnTo>
                <a:lnTo>
                  <a:pt x="1229671" y="43497"/>
                </a:lnTo>
                <a:lnTo>
                  <a:pt x="1192900" y="16592"/>
                </a:lnTo>
                <a:lnTo>
                  <a:pt x="1152625" y="2161"/>
                </a:lnTo>
                <a:lnTo>
                  <a:pt x="111103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8766" y="224891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33909" y="0"/>
                </a:moveTo>
                <a:lnTo>
                  <a:pt x="20734" y="2672"/>
                </a:lnTo>
                <a:lnTo>
                  <a:pt x="9953" y="9953"/>
                </a:lnTo>
                <a:lnTo>
                  <a:pt x="2672" y="20734"/>
                </a:lnTo>
                <a:lnTo>
                  <a:pt x="0" y="33909"/>
                </a:lnTo>
                <a:lnTo>
                  <a:pt x="2672" y="47083"/>
                </a:lnTo>
                <a:lnTo>
                  <a:pt x="9953" y="57864"/>
                </a:lnTo>
                <a:lnTo>
                  <a:pt x="20734" y="65145"/>
                </a:lnTo>
                <a:lnTo>
                  <a:pt x="33909" y="67818"/>
                </a:lnTo>
                <a:lnTo>
                  <a:pt x="47063" y="65145"/>
                </a:lnTo>
                <a:lnTo>
                  <a:pt x="57800" y="57864"/>
                </a:lnTo>
                <a:lnTo>
                  <a:pt x="65037" y="47083"/>
                </a:lnTo>
                <a:lnTo>
                  <a:pt x="67691" y="33909"/>
                </a:lnTo>
                <a:lnTo>
                  <a:pt x="65037" y="20734"/>
                </a:lnTo>
                <a:lnTo>
                  <a:pt x="57800" y="9953"/>
                </a:lnTo>
                <a:lnTo>
                  <a:pt x="47063" y="2672"/>
                </a:lnTo>
                <a:lnTo>
                  <a:pt x="3390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1547" y="2161285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67690" y="0"/>
                </a:moveTo>
                <a:lnTo>
                  <a:pt x="41308" y="5326"/>
                </a:lnTo>
                <a:lnTo>
                  <a:pt x="19796" y="19843"/>
                </a:lnTo>
                <a:lnTo>
                  <a:pt x="5308" y="41362"/>
                </a:lnTo>
                <a:lnTo>
                  <a:pt x="0" y="67690"/>
                </a:lnTo>
                <a:lnTo>
                  <a:pt x="5308" y="94093"/>
                </a:lnTo>
                <a:lnTo>
                  <a:pt x="19796" y="115649"/>
                </a:lnTo>
                <a:lnTo>
                  <a:pt x="41308" y="130180"/>
                </a:lnTo>
                <a:lnTo>
                  <a:pt x="67690" y="135509"/>
                </a:lnTo>
                <a:lnTo>
                  <a:pt x="94019" y="130180"/>
                </a:lnTo>
                <a:lnTo>
                  <a:pt x="115538" y="115649"/>
                </a:lnTo>
                <a:lnTo>
                  <a:pt x="130055" y="94093"/>
                </a:lnTo>
                <a:lnTo>
                  <a:pt x="135381" y="67690"/>
                </a:lnTo>
                <a:lnTo>
                  <a:pt x="130055" y="41362"/>
                </a:lnTo>
                <a:lnTo>
                  <a:pt x="115538" y="19843"/>
                </a:lnTo>
                <a:lnTo>
                  <a:pt x="94019" y="5326"/>
                </a:lnTo>
                <a:lnTo>
                  <a:pt x="6769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9353" y="205486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600" y="0"/>
                </a:move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7981" y="141102"/>
                </a:lnTo>
                <a:lnTo>
                  <a:pt x="29749" y="173402"/>
                </a:lnTo>
                <a:lnTo>
                  <a:pt x="62043" y="195200"/>
                </a:lnTo>
                <a:lnTo>
                  <a:pt x="101600" y="203200"/>
                </a:lnTo>
                <a:lnTo>
                  <a:pt x="141102" y="195200"/>
                </a:lnTo>
                <a:lnTo>
                  <a:pt x="173402" y="173402"/>
                </a:lnTo>
                <a:lnTo>
                  <a:pt x="195200" y="141102"/>
                </a:lnTo>
                <a:lnTo>
                  <a:pt x="203200" y="101600"/>
                </a:lnTo>
                <a:lnTo>
                  <a:pt x="195200" y="62043"/>
                </a:lnTo>
                <a:lnTo>
                  <a:pt x="173402" y="29749"/>
                </a:lnTo>
                <a:lnTo>
                  <a:pt x="141102" y="7981"/>
                </a:lnTo>
                <a:lnTo>
                  <a:pt x="1016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7961" y="1300289"/>
            <a:ext cx="1449070" cy="1217930"/>
          </a:xfrm>
          <a:custGeom>
            <a:avLst/>
            <a:gdLst/>
            <a:ahLst/>
            <a:cxnLst/>
            <a:rect l="l" t="t" r="r" b="b"/>
            <a:pathLst>
              <a:path w="1449070" h="1217930">
                <a:moveTo>
                  <a:pt x="131121" y="400621"/>
                </a:moveTo>
                <a:lnTo>
                  <a:pt x="129557" y="348143"/>
                </a:lnTo>
                <a:lnTo>
                  <a:pt x="136918" y="297886"/>
                </a:lnTo>
                <a:lnTo>
                  <a:pt x="152425" y="251022"/>
                </a:lnTo>
                <a:lnTo>
                  <a:pt x="175302" y="208724"/>
                </a:lnTo>
                <a:lnTo>
                  <a:pt x="204768" y="172165"/>
                </a:lnTo>
                <a:lnTo>
                  <a:pt x="240046" y="142517"/>
                </a:lnTo>
                <a:lnTo>
                  <a:pt x="280357" y="120954"/>
                </a:lnTo>
                <a:lnTo>
                  <a:pt x="324923" y="108648"/>
                </a:lnTo>
                <a:lnTo>
                  <a:pt x="362585" y="106453"/>
                </a:lnTo>
                <a:lnTo>
                  <a:pt x="399806" y="111378"/>
                </a:lnTo>
                <a:lnTo>
                  <a:pt x="435812" y="123257"/>
                </a:lnTo>
                <a:lnTo>
                  <a:pt x="469830" y="141922"/>
                </a:lnTo>
                <a:lnTo>
                  <a:pt x="497725" y="97193"/>
                </a:lnTo>
                <a:lnTo>
                  <a:pt x="533646" y="63619"/>
                </a:lnTo>
                <a:lnTo>
                  <a:pt x="575288" y="42005"/>
                </a:lnTo>
                <a:lnTo>
                  <a:pt x="620349" y="33154"/>
                </a:lnTo>
                <a:lnTo>
                  <a:pt x="666525" y="37870"/>
                </a:lnTo>
                <a:lnTo>
                  <a:pt x="711511" y="56959"/>
                </a:lnTo>
                <a:lnTo>
                  <a:pt x="743498" y="81962"/>
                </a:lnTo>
                <a:lnTo>
                  <a:pt x="753040" y="92011"/>
                </a:lnTo>
                <a:lnTo>
                  <a:pt x="780360" y="48371"/>
                </a:lnTo>
                <a:lnTo>
                  <a:pt x="816878" y="17788"/>
                </a:lnTo>
                <a:lnTo>
                  <a:pt x="859358" y="1495"/>
                </a:lnTo>
                <a:lnTo>
                  <a:pt x="904563" y="721"/>
                </a:lnTo>
                <a:lnTo>
                  <a:pt x="949255" y="16700"/>
                </a:lnTo>
                <a:lnTo>
                  <a:pt x="963733" y="26225"/>
                </a:lnTo>
                <a:lnTo>
                  <a:pt x="977164" y="37560"/>
                </a:lnTo>
                <a:lnTo>
                  <a:pt x="989403" y="50561"/>
                </a:lnTo>
                <a:lnTo>
                  <a:pt x="1000309" y="65087"/>
                </a:lnTo>
                <a:lnTo>
                  <a:pt x="1032689" y="31667"/>
                </a:lnTo>
                <a:lnTo>
                  <a:pt x="1070329" y="9903"/>
                </a:lnTo>
                <a:lnTo>
                  <a:pt x="1111038" y="0"/>
                </a:lnTo>
                <a:lnTo>
                  <a:pt x="1152625" y="2161"/>
                </a:lnTo>
                <a:lnTo>
                  <a:pt x="1192900" y="16592"/>
                </a:lnTo>
                <a:lnTo>
                  <a:pt x="1229671" y="43497"/>
                </a:lnTo>
                <a:lnTo>
                  <a:pt x="1265454" y="92503"/>
                </a:lnTo>
                <a:lnTo>
                  <a:pt x="1284662" y="152463"/>
                </a:lnTo>
                <a:lnTo>
                  <a:pt x="1322964" y="170079"/>
                </a:lnTo>
                <a:lnTo>
                  <a:pt x="1355725" y="196340"/>
                </a:lnTo>
                <a:lnTo>
                  <a:pt x="1382194" y="229734"/>
                </a:lnTo>
                <a:lnTo>
                  <a:pt x="1401621" y="268751"/>
                </a:lnTo>
                <a:lnTo>
                  <a:pt x="1413255" y="311879"/>
                </a:lnTo>
                <a:lnTo>
                  <a:pt x="1416344" y="357610"/>
                </a:lnTo>
                <a:lnTo>
                  <a:pt x="1410138" y="404431"/>
                </a:lnTo>
                <a:lnTo>
                  <a:pt x="1408402" y="411335"/>
                </a:lnTo>
                <a:lnTo>
                  <a:pt x="1406440" y="418131"/>
                </a:lnTo>
                <a:lnTo>
                  <a:pt x="1404263" y="424809"/>
                </a:lnTo>
                <a:lnTo>
                  <a:pt x="1401883" y="431355"/>
                </a:lnTo>
                <a:lnTo>
                  <a:pt x="1423865" y="471024"/>
                </a:lnTo>
                <a:lnTo>
                  <a:pt x="1438918" y="513313"/>
                </a:lnTo>
                <a:lnTo>
                  <a:pt x="1447161" y="557193"/>
                </a:lnTo>
                <a:lnTo>
                  <a:pt x="1448713" y="601635"/>
                </a:lnTo>
                <a:lnTo>
                  <a:pt x="1443691" y="645608"/>
                </a:lnTo>
                <a:lnTo>
                  <a:pt x="1432213" y="688083"/>
                </a:lnTo>
                <a:lnTo>
                  <a:pt x="1414398" y="728031"/>
                </a:lnTo>
                <a:lnTo>
                  <a:pt x="1390363" y="764422"/>
                </a:lnTo>
                <a:lnTo>
                  <a:pt x="1360227" y="796226"/>
                </a:lnTo>
                <a:lnTo>
                  <a:pt x="1309999" y="829738"/>
                </a:lnTo>
                <a:lnTo>
                  <a:pt x="1254055" y="847534"/>
                </a:lnTo>
                <a:lnTo>
                  <a:pt x="1248567" y="898375"/>
                </a:lnTo>
                <a:lnTo>
                  <a:pt x="1233646" y="944966"/>
                </a:lnTo>
                <a:lnTo>
                  <a:pt x="1210465" y="985980"/>
                </a:lnTo>
                <a:lnTo>
                  <a:pt x="1180197" y="1020093"/>
                </a:lnTo>
                <a:lnTo>
                  <a:pt x="1144015" y="1045976"/>
                </a:lnTo>
                <a:lnTo>
                  <a:pt x="1103093" y="1062305"/>
                </a:lnTo>
                <a:lnTo>
                  <a:pt x="1058602" y="1067752"/>
                </a:lnTo>
                <a:lnTo>
                  <a:pt x="1031966" y="1065387"/>
                </a:lnTo>
                <a:lnTo>
                  <a:pt x="1006009" y="1058926"/>
                </a:lnTo>
                <a:lnTo>
                  <a:pt x="981075" y="1048464"/>
                </a:lnTo>
                <a:lnTo>
                  <a:pt x="957510" y="1034097"/>
                </a:lnTo>
                <a:lnTo>
                  <a:pt x="939863" y="1082713"/>
                </a:lnTo>
                <a:lnTo>
                  <a:pt x="914918" y="1125033"/>
                </a:lnTo>
                <a:lnTo>
                  <a:pt x="883805" y="1160358"/>
                </a:lnTo>
                <a:lnTo>
                  <a:pt x="847655" y="1187989"/>
                </a:lnTo>
                <a:lnTo>
                  <a:pt x="807601" y="1207226"/>
                </a:lnTo>
                <a:lnTo>
                  <a:pt x="764772" y="1217370"/>
                </a:lnTo>
                <a:lnTo>
                  <a:pt x="720300" y="1217721"/>
                </a:lnTo>
                <a:lnTo>
                  <a:pt x="675316" y="1207579"/>
                </a:lnTo>
                <a:lnTo>
                  <a:pt x="639094" y="1190964"/>
                </a:lnTo>
                <a:lnTo>
                  <a:pt x="606133" y="1167622"/>
                </a:lnTo>
                <a:lnTo>
                  <a:pt x="577126" y="1138160"/>
                </a:lnTo>
                <a:lnTo>
                  <a:pt x="552761" y="1103185"/>
                </a:lnTo>
                <a:lnTo>
                  <a:pt x="510765" y="1126643"/>
                </a:lnTo>
                <a:lnTo>
                  <a:pt x="467062" y="1140738"/>
                </a:lnTo>
                <a:lnTo>
                  <a:pt x="422657" y="1145758"/>
                </a:lnTo>
                <a:lnTo>
                  <a:pt x="378553" y="1141992"/>
                </a:lnTo>
                <a:lnTo>
                  <a:pt x="335753" y="1129727"/>
                </a:lnTo>
                <a:lnTo>
                  <a:pt x="295262" y="1109253"/>
                </a:lnTo>
                <a:lnTo>
                  <a:pt x="258082" y="1080858"/>
                </a:lnTo>
                <a:lnTo>
                  <a:pt x="225216" y="1044830"/>
                </a:lnTo>
                <a:lnTo>
                  <a:pt x="197669" y="1001458"/>
                </a:lnTo>
                <a:lnTo>
                  <a:pt x="195891" y="997902"/>
                </a:lnTo>
                <a:lnTo>
                  <a:pt x="195002" y="996124"/>
                </a:lnTo>
                <a:lnTo>
                  <a:pt x="148265" y="993843"/>
                </a:lnTo>
                <a:lnTo>
                  <a:pt x="106003" y="975652"/>
                </a:lnTo>
                <a:lnTo>
                  <a:pt x="70891" y="943957"/>
                </a:lnTo>
                <a:lnTo>
                  <a:pt x="45606" y="901169"/>
                </a:lnTo>
                <a:lnTo>
                  <a:pt x="32823" y="849693"/>
                </a:lnTo>
                <a:lnTo>
                  <a:pt x="32603" y="813298"/>
                </a:lnTo>
                <a:lnTo>
                  <a:pt x="39158" y="778081"/>
                </a:lnTo>
                <a:lnTo>
                  <a:pt x="52165" y="745269"/>
                </a:lnTo>
                <a:lnTo>
                  <a:pt x="71304" y="716089"/>
                </a:lnTo>
                <a:lnTo>
                  <a:pt x="35312" y="681944"/>
                </a:lnTo>
                <a:lnTo>
                  <a:pt x="11261" y="638125"/>
                </a:lnTo>
                <a:lnTo>
                  <a:pt x="0" y="588430"/>
                </a:lnTo>
                <a:lnTo>
                  <a:pt x="2375" y="536655"/>
                </a:lnTo>
                <a:lnTo>
                  <a:pt x="19234" y="486600"/>
                </a:lnTo>
                <a:lnTo>
                  <a:pt x="66034" y="430275"/>
                </a:lnTo>
                <a:lnTo>
                  <a:pt x="129978" y="404431"/>
                </a:lnTo>
                <a:lnTo>
                  <a:pt x="131121" y="4006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8766" y="224891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691" y="33909"/>
                </a:moveTo>
                <a:lnTo>
                  <a:pt x="65037" y="47083"/>
                </a:lnTo>
                <a:lnTo>
                  <a:pt x="57800" y="57864"/>
                </a:lnTo>
                <a:lnTo>
                  <a:pt x="47063" y="65145"/>
                </a:lnTo>
                <a:lnTo>
                  <a:pt x="33909" y="67818"/>
                </a:lnTo>
                <a:lnTo>
                  <a:pt x="20734" y="65145"/>
                </a:lnTo>
                <a:lnTo>
                  <a:pt x="9953" y="57864"/>
                </a:lnTo>
                <a:lnTo>
                  <a:pt x="2672" y="47083"/>
                </a:lnTo>
                <a:lnTo>
                  <a:pt x="0" y="33909"/>
                </a:lnTo>
                <a:lnTo>
                  <a:pt x="2672" y="20734"/>
                </a:lnTo>
                <a:lnTo>
                  <a:pt x="9953" y="9953"/>
                </a:lnTo>
                <a:lnTo>
                  <a:pt x="20734" y="2672"/>
                </a:lnTo>
                <a:lnTo>
                  <a:pt x="33909" y="0"/>
                </a:lnTo>
                <a:lnTo>
                  <a:pt x="47063" y="2672"/>
                </a:lnTo>
                <a:lnTo>
                  <a:pt x="57800" y="9953"/>
                </a:lnTo>
                <a:lnTo>
                  <a:pt x="65037" y="20734"/>
                </a:lnTo>
                <a:lnTo>
                  <a:pt x="67691" y="339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1547" y="2161285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1" y="67690"/>
                </a:moveTo>
                <a:lnTo>
                  <a:pt x="130055" y="94093"/>
                </a:lnTo>
                <a:lnTo>
                  <a:pt x="115538" y="115649"/>
                </a:lnTo>
                <a:lnTo>
                  <a:pt x="94019" y="130180"/>
                </a:lnTo>
                <a:lnTo>
                  <a:pt x="67690" y="135509"/>
                </a:lnTo>
                <a:lnTo>
                  <a:pt x="41308" y="130180"/>
                </a:lnTo>
                <a:lnTo>
                  <a:pt x="19796" y="115649"/>
                </a:lnTo>
                <a:lnTo>
                  <a:pt x="5308" y="94093"/>
                </a:lnTo>
                <a:lnTo>
                  <a:pt x="0" y="67690"/>
                </a:lnTo>
                <a:lnTo>
                  <a:pt x="5308" y="41362"/>
                </a:lnTo>
                <a:lnTo>
                  <a:pt x="19796" y="19843"/>
                </a:lnTo>
                <a:lnTo>
                  <a:pt x="41308" y="5326"/>
                </a:lnTo>
                <a:lnTo>
                  <a:pt x="67690" y="0"/>
                </a:lnTo>
                <a:lnTo>
                  <a:pt x="94019" y="5326"/>
                </a:lnTo>
                <a:lnTo>
                  <a:pt x="115538" y="19843"/>
                </a:lnTo>
                <a:lnTo>
                  <a:pt x="130055" y="41362"/>
                </a:lnTo>
                <a:lnTo>
                  <a:pt x="135381" y="676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9353" y="205486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101600"/>
                </a:moveTo>
                <a:lnTo>
                  <a:pt x="195200" y="141102"/>
                </a:lnTo>
                <a:lnTo>
                  <a:pt x="173402" y="173402"/>
                </a:lnTo>
                <a:lnTo>
                  <a:pt x="141102" y="195200"/>
                </a:lnTo>
                <a:lnTo>
                  <a:pt x="101600" y="203200"/>
                </a:lnTo>
                <a:lnTo>
                  <a:pt x="62043" y="195200"/>
                </a:lnTo>
                <a:lnTo>
                  <a:pt x="29749" y="173402"/>
                </a:lnTo>
                <a:lnTo>
                  <a:pt x="7981" y="141102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41102" y="7981"/>
                </a:lnTo>
                <a:lnTo>
                  <a:pt x="173402" y="29749"/>
                </a:lnTo>
                <a:lnTo>
                  <a:pt x="195200" y="62043"/>
                </a:lnTo>
                <a:lnTo>
                  <a:pt x="203200" y="10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0790" y="2011679"/>
            <a:ext cx="85090" cy="22860"/>
          </a:xfrm>
          <a:custGeom>
            <a:avLst/>
            <a:gdLst/>
            <a:ahLst/>
            <a:cxnLst/>
            <a:rect l="l" t="t" r="r" b="b"/>
            <a:pathLst>
              <a:path w="85089" h="22860">
                <a:moveTo>
                  <a:pt x="84836" y="22479"/>
                </a:moveTo>
                <a:lnTo>
                  <a:pt x="62704" y="22520"/>
                </a:lnTo>
                <a:lnTo>
                  <a:pt x="40941" y="18716"/>
                </a:lnTo>
                <a:lnTo>
                  <a:pt x="19917" y="1117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3471" y="2280285"/>
            <a:ext cx="37465" cy="10795"/>
          </a:xfrm>
          <a:custGeom>
            <a:avLst/>
            <a:gdLst/>
            <a:ahLst/>
            <a:cxnLst/>
            <a:rect l="l" t="t" r="r" b="b"/>
            <a:pathLst>
              <a:path w="37464" h="10794">
                <a:moveTo>
                  <a:pt x="37083" y="0"/>
                </a:moveTo>
                <a:lnTo>
                  <a:pt x="28039" y="3758"/>
                </a:lnTo>
                <a:lnTo>
                  <a:pt x="18827" y="6826"/>
                </a:lnTo>
                <a:lnTo>
                  <a:pt x="9473" y="9179"/>
                </a:lnTo>
                <a:lnTo>
                  <a:pt x="0" y="107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8243" y="2349500"/>
            <a:ext cx="22860" cy="49530"/>
          </a:xfrm>
          <a:custGeom>
            <a:avLst/>
            <a:gdLst/>
            <a:ahLst/>
            <a:cxnLst/>
            <a:rect l="l" t="t" r="r" b="b"/>
            <a:pathLst>
              <a:path w="22859" h="49530">
                <a:moveTo>
                  <a:pt x="22351" y="49149"/>
                </a:moveTo>
                <a:lnTo>
                  <a:pt x="15948" y="37361"/>
                </a:lnTo>
                <a:lnTo>
                  <a:pt x="10080" y="25241"/>
                </a:lnTo>
                <a:lnTo>
                  <a:pt x="4760" y="1278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5598" y="2276094"/>
            <a:ext cx="8890" cy="53975"/>
          </a:xfrm>
          <a:custGeom>
            <a:avLst/>
            <a:gdLst/>
            <a:ahLst/>
            <a:cxnLst/>
            <a:rect l="l" t="t" r="r" b="b"/>
            <a:pathLst>
              <a:path w="8890" h="53975">
                <a:moveTo>
                  <a:pt x="8890" y="0"/>
                </a:moveTo>
                <a:lnTo>
                  <a:pt x="7608" y="13684"/>
                </a:lnTo>
                <a:lnTo>
                  <a:pt x="5683" y="27273"/>
                </a:lnTo>
                <a:lnTo>
                  <a:pt x="3139" y="40719"/>
                </a:lnTo>
                <a:lnTo>
                  <a:pt x="0" y="53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2161" y="1943226"/>
            <a:ext cx="109220" cy="201930"/>
          </a:xfrm>
          <a:custGeom>
            <a:avLst/>
            <a:gdLst/>
            <a:ahLst/>
            <a:cxnLst/>
            <a:rect l="l" t="t" r="r" b="b"/>
            <a:pathLst>
              <a:path w="109220" h="201930">
                <a:moveTo>
                  <a:pt x="0" y="0"/>
                </a:moveTo>
                <a:lnTo>
                  <a:pt x="37191" y="27117"/>
                </a:lnTo>
                <a:lnTo>
                  <a:pt x="67561" y="62433"/>
                </a:lnTo>
                <a:lnTo>
                  <a:pt x="90232" y="104333"/>
                </a:lnTo>
                <a:lnTo>
                  <a:pt x="104326" y="151201"/>
                </a:lnTo>
                <a:lnTo>
                  <a:pt x="108966" y="20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00695" y="1728723"/>
            <a:ext cx="48895" cy="75565"/>
          </a:xfrm>
          <a:custGeom>
            <a:avLst/>
            <a:gdLst/>
            <a:ahLst/>
            <a:cxnLst/>
            <a:rect l="l" t="t" r="r" b="b"/>
            <a:pathLst>
              <a:path w="48895" h="75564">
                <a:moveTo>
                  <a:pt x="48513" y="0"/>
                </a:moveTo>
                <a:lnTo>
                  <a:pt x="39290" y="21183"/>
                </a:lnTo>
                <a:lnTo>
                  <a:pt x="28067" y="40973"/>
                </a:lnTo>
                <a:lnTo>
                  <a:pt x="14938" y="59168"/>
                </a:lnTo>
                <a:lnTo>
                  <a:pt x="0" y="755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2751" y="1448561"/>
            <a:ext cx="2540" cy="36195"/>
          </a:xfrm>
          <a:custGeom>
            <a:avLst/>
            <a:gdLst/>
            <a:ahLst/>
            <a:cxnLst/>
            <a:rect l="l" t="t" r="r" b="b"/>
            <a:pathLst>
              <a:path w="2540" h="36194">
                <a:moveTo>
                  <a:pt x="0" y="0"/>
                </a:moveTo>
                <a:lnTo>
                  <a:pt x="1236" y="8808"/>
                </a:lnTo>
                <a:lnTo>
                  <a:pt x="2079" y="17700"/>
                </a:lnTo>
                <a:lnTo>
                  <a:pt x="2518" y="26664"/>
                </a:lnTo>
                <a:lnTo>
                  <a:pt x="2540" y="35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2870" y="1361439"/>
            <a:ext cx="25400" cy="45720"/>
          </a:xfrm>
          <a:custGeom>
            <a:avLst/>
            <a:gdLst/>
            <a:ahLst/>
            <a:cxnLst/>
            <a:rect l="l" t="t" r="r" b="b"/>
            <a:pathLst>
              <a:path w="25400" h="45719">
                <a:moveTo>
                  <a:pt x="0" y="45465"/>
                </a:moveTo>
                <a:lnTo>
                  <a:pt x="5139" y="33379"/>
                </a:lnTo>
                <a:lnTo>
                  <a:pt x="11017" y="21732"/>
                </a:lnTo>
                <a:lnTo>
                  <a:pt x="17609" y="10586"/>
                </a:lnTo>
                <a:lnTo>
                  <a:pt x="248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0460" y="1389380"/>
            <a:ext cx="12065" cy="39370"/>
          </a:xfrm>
          <a:custGeom>
            <a:avLst/>
            <a:gdLst/>
            <a:ahLst/>
            <a:cxnLst/>
            <a:rect l="l" t="t" r="r" b="b"/>
            <a:pathLst>
              <a:path w="12065" h="39369">
                <a:moveTo>
                  <a:pt x="0" y="39243"/>
                </a:moveTo>
                <a:lnTo>
                  <a:pt x="2188" y="29128"/>
                </a:lnTo>
                <a:lnTo>
                  <a:pt x="4937" y="19192"/>
                </a:lnTo>
                <a:lnTo>
                  <a:pt x="8233" y="9471"/>
                </a:lnTo>
                <a:lnTo>
                  <a:pt x="120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7538" y="1441958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0" y="0"/>
                </a:moveTo>
                <a:lnTo>
                  <a:pt x="11664" y="8326"/>
                </a:lnTo>
                <a:lnTo>
                  <a:pt x="22828" y="17462"/>
                </a:lnTo>
                <a:lnTo>
                  <a:pt x="33468" y="27360"/>
                </a:lnTo>
                <a:lnTo>
                  <a:pt x="43560" y="379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9083" y="1700910"/>
            <a:ext cx="7620" cy="40640"/>
          </a:xfrm>
          <a:custGeom>
            <a:avLst/>
            <a:gdLst/>
            <a:ahLst/>
            <a:cxnLst/>
            <a:rect l="l" t="t" r="r" b="b"/>
            <a:pathLst>
              <a:path w="7620" h="40639">
                <a:moveTo>
                  <a:pt x="7619" y="40131"/>
                </a:moveTo>
                <a:lnTo>
                  <a:pt x="5214" y="30253"/>
                </a:lnTo>
                <a:lnTo>
                  <a:pt x="3143" y="20256"/>
                </a:lnTo>
                <a:lnTo>
                  <a:pt x="1404" y="1016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41261" y="1519682"/>
            <a:ext cx="76073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is  the  </a:t>
            </a: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43600" y="2971800"/>
            <a:ext cx="3124200" cy="2514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0" y="25908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190500"/>
                </a:moveTo>
                <a:lnTo>
                  <a:pt x="26936" y="142429"/>
                </a:lnTo>
                <a:lnTo>
                  <a:pt x="72725" y="112792"/>
                </a:lnTo>
                <a:lnTo>
                  <a:pt x="138432" y="85619"/>
                </a:lnTo>
                <a:lnTo>
                  <a:pt x="178125" y="73100"/>
                </a:lnTo>
                <a:lnTo>
                  <a:pt x="222042" y="61368"/>
                </a:lnTo>
                <a:lnTo>
                  <a:pt x="269932" y="50482"/>
                </a:lnTo>
                <a:lnTo>
                  <a:pt x="321544" y="40498"/>
                </a:lnTo>
                <a:lnTo>
                  <a:pt x="376625" y="31475"/>
                </a:lnTo>
                <a:lnTo>
                  <a:pt x="434923" y="23468"/>
                </a:lnTo>
                <a:lnTo>
                  <a:pt x="496188" y="16536"/>
                </a:lnTo>
                <a:lnTo>
                  <a:pt x="560168" y="10736"/>
                </a:lnTo>
                <a:lnTo>
                  <a:pt x="626610" y="6125"/>
                </a:lnTo>
                <a:lnTo>
                  <a:pt x="695264" y="2760"/>
                </a:lnTo>
                <a:lnTo>
                  <a:pt x="765878" y="699"/>
                </a:lnTo>
                <a:lnTo>
                  <a:pt x="838200" y="0"/>
                </a:lnTo>
                <a:lnTo>
                  <a:pt x="910521" y="699"/>
                </a:lnTo>
                <a:lnTo>
                  <a:pt x="981135" y="2760"/>
                </a:lnTo>
                <a:lnTo>
                  <a:pt x="1049789" y="6125"/>
                </a:lnTo>
                <a:lnTo>
                  <a:pt x="1116231" y="10736"/>
                </a:lnTo>
                <a:lnTo>
                  <a:pt x="1180211" y="16536"/>
                </a:lnTo>
                <a:lnTo>
                  <a:pt x="1241476" y="23468"/>
                </a:lnTo>
                <a:lnTo>
                  <a:pt x="1299774" y="31475"/>
                </a:lnTo>
                <a:lnTo>
                  <a:pt x="1354855" y="40498"/>
                </a:lnTo>
                <a:lnTo>
                  <a:pt x="1406467" y="50482"/>
                </a:lnTo>
                <a:lnTo>
                  <a:pt x="1454357" y="61368"/>
                </a:lnTo>
                <a:lnTo>
                  <a:pt x="1498274" y="73100"/>
                </a:lnTo>
                <a:lnTo>
                  <a:pt x="1537967" y="85619"/>
                </a:lnTo>
                <a:lnTo>
                  <a:pt x="1603674" y="112792"/>
                </a:lnTo>
                <a:lnTo>
                  <a:pt x="1649463" y="142429"/>
                </a:lnTo>
                <a:lnTo>
                  <a:pt x="1673323" y="174070"/>
                </a:lnTo>
                <a:lnTo>
                  <a:pt x="1676400" y="190500"/>
                </a:lnTo>
                <a:lnTo>
                  <a:pt x="1673323" y="206929"/>
                </a:lnTo>
                <a:lnTo>
                  <a:pt x="1664260" y="222972"/>
                </a:lnTo>
                <a:lnTo>
                  <a:pt x="1629184" y="253668"/>
                </a:lnTo>
                <a:lnTo>
                  <a:pt x="1573185" y="282130"/>
                </a:lnTo>
                <a:lnTo>
                  <a:pt x="1498274" y="307899"/>
                </a:lnTo>
                <a:lnTo>
                  <a:pt x="1454357" y="319631"/>
                </a:lnTo>
                <a:lnTo>
                  <a:pt x="1406467" y="330517"/>
                </a:lnTo>
                <a:lnTo>
                  <a:pt x="1354855" y="340501"/>
                </a:lnTo>
                <a:lnTo>
                  <a:pt x="1299774" y="349524"/>
                </a:lnTo>
                <a:lnTo>
                  <a:pt x="1241476" y="357531"/>
                </a:lnTo>
                <a:lnTo>
                  <a:pt x="1180211" y="364463"/>
                </a:lnTo>
                <a:lnTo>
                  <a:pt x="1116231" y="370263"/>
                </a:lnTo>
                <a:lnTo>
                  <a:pt x="1049789" y="374874"/>
                </a:lnTo>
                <a:lnTo>
                  <a:pt x="981135" y="378239"/>
                </a:lnTo>
                <a:lnTo>
                  <a:pt x="910521" y="380300"/>
                </a:lnTo>
                <a:lnTo>
                  <a:pt x="838200" y="381000"/>
                </a:lnTo>
                <a:lnTo>
                  <a:pt x="765878" y="380300"/>
                </a:lnTo>
                <a:lnTo>
                  <a:pt x="695264" y="378239"/>
                </a:lnTo>
                <a:lnTo>
                  <a:pt x="626610" y="374874"/>
                </a:lnTo>
                <a:lnTo>
                  <a:pt x="560168" y="370263"/>
                </a:lnTo>
                <a:lnTo>
                  <a:pt x="496188" y="364463"/>
                </a:lnTo>
                <a:lnTo>
                  <a:pt x="434923" y="357531"/>
                </a:lnTo>
                <a:lnTo>
                  <a:pt x="376625" y="349524"/>
                </a:lnTo>
                <a:lnTo>
                  <a:pt x="321544" y="340501"/>
                </a:lnTo>
                <a:lnTo>
                  <a:pt x="269932" y="330517"/>
                </a:lnTo>
                <a:lnTo>
                  <a:pt x="222042" y="319631"/>
                </a:lnTo>
                <a:lnTo>
                  <a:pt x="178125" y="307899"/>
                </a:lnTo>
                <a:lnTo>
                  <a:pt x="138432" y="295380"/>
                </a:lnTo>
                <a:lnTo>
                  <a:pt x="72725" y="268207"/>
                </a:lnTo>
                <a:lnTo>
                  <a:pt x="26936" y="238570"/>
                </a:lnTo>
                <a:lnTo>
                  <a:pt x="3076" y="206929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4000" y="3886200"/>
            <a:ext cx="2590800" cy="457200"/>
          </a:xfrm>
          <a:custGeom>
            <a:avLst/>
            <a:gdLst/>
            <a:ahLst/>
            <a:cxnLst/>
            <a:rect l="l" t="t" r="r" b="b"/>
            <a:pathLst>
              <a:path w="2590800" h="457200">
                <a:moveTo>
                  <a:pt x="0" y="228600"/>
                </a:moveTo>
                <a:lnTo>
                  <a:pt x="19427" y="188942"/>
                </a:lnTo>
                <a:lnTo>
                  <a:pt x="52953" y="163703"/>
                </a:lnTo>
                <a:lnTo>
                  <a:pt x="101804" y="139624"/>
                </a:lnTo>
                <a:lnTo>
                  <a:pt x="165007" y="116877"/>
                </a:lnTo>
                <a:lnTo>
                  <a:pt x="201687" y="106056"/>
                </a:lnTo>
                <a:lnTo>
                  <a:pt x="241591" y="95633"/>
                </a:lnTo>
                <a:lnTo>
                  <a:pt x="284597" y="85628"/>
                </a:lnTo>
                <a:lnTo>
                  <a:pt x="330583" y="76063"/>
                </a:lnTo>
                <a:lnTo>
                  <a:pt x="379428" y="66960"/>
                </a:lnTo>
                <a:lnTo>
                  <a:pt x="431011" y="58340"/>
                </a:lnTo>
                <a:lnTo>
                  <a:pt x="485209" y="50225"/>
                </a:lnTo>
                <a:lnTo>
                  <a:pt x="541902" y="42635"/>
                </a:lnTo>
                <a:lnTo>
                  <a:pt x="600968" y="35593"/>
                </a:lnTo>
                <a:lnTo>
                  <a:pt x="662285" y="29120"/>
                </a:lnTo>
                <a:lnTo>
                  <a:pt x="725732" y="23237"/>
                </a:lnTo>
                <a:lnTo>
                  <a:pt x="791188" y="17966"/>
                </a:lnTo>
                <a:lnTo>
                  <a:pt x="858530" y="13328"/>
                </a:lnTo>
                <a:lnTo>
                  <a:pt x="927637" y="9345"/>
                </a:lnTo>
                <a:lnTo>
                  <a:pt x="998388" y="6038"/>
                </a:lnTo>
                <a:lnTo>
                  <a:pt x="1070662" y="3428"/>
                </a:lnTo>
                <a:lnTo>
                  <a:pt x="1144336" y="1538"/>
                </a:lnTo>
                <a:lnTo>
                  <a:pt x="1219289" y="388"/>
                </a:lnTo>
                <a:lnTo>
                  <a:pt x="1295400" y="0"/>
                </a:lnTo>
                <a:lnTo>
                  <a:pt x="1371510" y="388"/>
                </a:lnTo>
                <a:lnTo>
                  <a:pt x="1446463" y="1538"/>
                </a:lnTo>
                <a:lnTo>
                  <a:pt x="1520137" y="3428"/>
                </a:lnTo>
                <a:lnTo>
                  <a:pt x="1592411" y="6038"/>
                </a:lnTo>
                <a:lnTo>
                  <a:pt x="1663162" y="9345"/>
                </a:lnTo>
                <a:lnTo>
                  <a:pt x="1732269" y="13328"/>
                </a:lnTo>
                <a:lnTo>
                  <a:pt x="1799611" y="17966"/>
                </a:lnTo>
                <a:lnTo>
                  <a:pt x="1865067" y="23237"/>
                </a:lnTo>
                <a:lnTo>
                  <a:pt x="1928514" y="29120"/>
                </a:lnTo>
                <a:lnTo>
                  <a:pt x="1989831" y="35593"/>
                </a:lnTo>
                <a:lnTo>
                  <a:pt x="2048897" y="42635"/>
                </a:lnTo>
                <a:lnTo>
                  <a:pt x="2105590" y="50225"/>
                </a:lnTo>
                <a:lnTo>
                  <a:pt x="2159788" y="58340"/>
                </a:lnTo>
                <a:lnTo>
                  <a:pt x="2211371" y="66960"/>
                </a:lnTo>
                <a:lnTo>
                  <a:pt x="2260216" y="76063"/>
                </a:lnTo>
                <a:lnTo>
                  <a:pt x="2306202" y="85628"/>
                </a:lnTo>
                <a:lnTo>
                  <a:pt x="2349208" y="95633"/>
                </a:lnTo>
                <a:lnTo>
                  <a:pt x="2389112" y="106056"/>
                </a:lnTo>
                <a:lnTo>
                  <a:pt x="2425792" y="116877"/>
                </a:lnTo>
                <a:lnTo>
                  <a:pt x="2488995" y="139624"/>
                </a:lnTo>
                <a:lnTo>
                  <a:pt x="2537846" y="163703"/>
                </a:lnTo>
                <a:lnTo>
                  <a:pt x="2571372" y="188942"/>
                </a:lnTo>
                <a:lnTo>
                  <a:pt x="2590800" y="228600"/>
                </a:lnTo>
                <a:lnTo>
                  <a:pt x="2588600" y="242030"/>
                </a:lnTo>
                <a:lnTo>
                  <a:pt x="2582084" y="255256"/>
                </a:lnTo>
                <a:lnTo>
                  <a:pt x="2537846" y="293496"/>
                </a:lnTo>
                <a:lnTo>
                  <a:pt x="2488995" y="317575"/>
                </a:lnTo>
                <a:lnTo>
                  <a:pt x="2425792" y="340322"/>
                </a:lnTo>
                <a:lnTo>
                  <a:pt x="2389112" y="351143"/>
                </a:lnTo>
                <a:lnTo>
                  <a:pt x="2349208" y="361566"/>
                </a:lnTo>
                <a:lnTo>
                  <a:pt x="2306202" y="371571"/>
                </a:lnTo>
                <a:lnTo>
                  <a:pt x="2260216" y="381136"/>
                </a:lnTo>
                <a:lnTo>
                  <a:pt x="2211371" y="390239"/>
                </a:lnTo>
                <a:lnTo>
                  <a:pt x="2159788" y="398859"/>
                </a:lnTo>
                <a:lnTo>
                  <a:pt x="2105590" y="406974"/>
                </a:lnTo>
                <a:lnTo>
                  <a:pt x="2048897" y="414564"/>
                </a:lnTo>
                <a:lnTo>
                  <a:pt x="1989831" y="421606"/>
                </a:lnTo>
                <a:lnTo>
                  <a:pt x="1928514" y="428079"/>
                </a:lnTo>
                <a:lnTo>
                  <a:pt x="1865067" y="433962"/>
                </a:lnTo>
                <a:lnTo>
                  <a:pt x="1799611" y="439233"/>
                </a:lnTo>
                <a:lnTo>
                  <a:pt x="1732269" y="443871"/>
                </a:lnTo>
                <a:lnTo>
                  <a:pt x="1663162" y="447854"/>
                </a:lnTo>
                <a:lnTo>
                  <a:pt x="1592411" y="451161"/>
                </a:lnTo>
                <a:lnTo>
                  <a:pt x="1520137" y="453771"/>
                </a:lnTo>
                <a:lnTo>
                  <a:pt x="1446463" y="455661"/>
                </a:lnTo>
                <a:lnTo>
                  <a:pt x="1371510" y="456811"/>
                </a:lnTo>
                <a:lnTo>
                  <a:pt x="1295400" y="457200"/>
                </a:lnTo>
                <a:lnTo>
                  <a:pt x="1219289" y="456811"/>
                </a:lnTo>
                <a:lnTo>
                  <a:pt x="1144336" y="455661"/>
                </a:lnTo>
                <a:lnTo>
                  <a:pt x="1070662" y="453771"/>
                </a:lnTo>
                <a:lnTo>
                  <a:pt x="998388" y="451161"/>
                </a:lnTo>
                <a:lnTo>
                  <a:pt x="927637" y="447854"/>
                </a:lnTo>
                <a:lnTo>
                  <a:pt x="858530" y="443871"/>
                </a:lnTo>
                <a:lnTo>
                  <a:pt x="791188" y="439233"/>
                </a:lnTo>
                <a:lnTo>
                  <a:pt x="725732" y="433962"/>
                </a:lnTo>
                <a:lnTo>
                  <a:pt x="662285" y="428079"/>
                </a:lnTo>
                <a:lnTo>
                  <a:pt x="600968" y="421606"/>
                </a:lnTo>
                <a:lnTo>
                  <a:pt x="541902" y="414564"/>
                </a:lnTo>
                <a:lnTo>
                  <a:pt x="485209" y="406974"/>
                </a:lnTo>
                <a:lnTo>
                  <a:pt x="431011" y="398859"/>
                </a:lnTo>
                <a:lnTo>
                  <a:pt x="379428" y="390239"/>
                </a:lnTo>
                <a:lnTo>
                  <a:pt x="330583" y="381136"/>
                </a:lnTo>
                <a:lnTo>
                  <a:pt x="284597" y="371571"/>
                </a:lnTo>
                <a:lnTo>
                  <a:pt x="241591" y="361566"/>
                </a:lnTo>
                <a:lnTo>
                  <a:pt x="201687" y="351143"/>
                </a:lnTo>
                <a:lnTo>
                  <a:pt x="165007" y="340322"/>
                </a:lnTo>
                <a:lnTo>
                  <a:pt x="101804" y="317575"/>
                </a:lnTo>
                <a:lnTo>
                  <a:pt x="52953" y="293496"/>
                </a:lnTo>
                <a:lnTo>
                  <a:pt x="19427" y="268257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0560">
              <a:lnSpc>
                <a:spcPct val="100000"/>
              </a:lnSpc>
            </a:pPr>
            <a:r>
              <a:rPr spc="-5" dirty="0"/>
              <a:t>String</a:t>
            </a:r>
            <a:r>
              <a:rPr spc="-35" dirty="0"/>
              <a:t> </a:t>
            </a:r>
            <a:r>
              <a:rPr spc="-5" dirty="0"/>
              <a:t>Equality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0">
              <a:lnSpc>
                <a:spcPct val="100000"/>
              </a:lnSpc>
              <a:tabLst>
                <a:tab pos="1294765" algn="l"/>
                <a:tab pos="1805939" algn="l"/>
                <a:tab pos="2875915" algn="l"/>
                <a:tab pos="3978910" algn="l"/>
                <a:tab pos="4285615" algn="l"/>
                <a:tab pos="4863465" algn="l"/>
                <a:tab pos="5492115" algn="l"/>
                <a:tab pos="7089140" algn="l"/>
                <a:tab pos="7684134" algn="l"/>
              </a:tabLst>
            </a:pPr>
            <a:r>
              <a:rPr sz="2400" dirty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r>
              <a:rPr sz="2400" dirty="0"/>
              <a:t>==	</a:t>
            </a:r>
            <a:r>
              <a:rPr sz="2400" spc="-10" dirty="0"/>
              <a:t>m</a:t>
            </a:r>
            <a:r>
              <a:rPr sz="2400" dirty="0"/>
              <a:t>erely	checks	if	the	two	references	are	equal,</a:t>
            </a:r>
            <a:endParaRPr sz="2400" dirty="0">
              <a:latin typeface="Times New Roman"/>
              <a:cs typeface="Times New Roman"/>
            </a:endParaRPr>
          </a:p>
          <a:p>
            <a:pPr marL="1295400">
              <a:lnSpc>
                <a:spcPct val="100000"/>
              </a:lnSpc>
            </a:pPr>
            <a:r>
              <a:rPr sz="2400" dirty="0"/>
              <a:t>that is, </a:t>
            </a:r>
            <a:r>
              <a:rPr sz="2400" spc="-5" dirty="0"/>
              <a:t>pointing to </a:t>
            </a:r>
            <a:r>
              <a:rPr sz="2400" dirty="0"/>
              <a:t>the </a:t>
            </a:r>
            <a:r>
              <a:rPr sz="2400" spc="-5" dirty="0"/>
              <a:t>same object in</a:t>
            </a:r>
            <a:r>
              <a:rPr sz="2400" spc="10" dirty="0"/>
              <a:t> </a:t>
            </a:r>
            <a:r>
              <a:rPr sz="2400" spc="-5" dirty="0"/>
              <a:t>memory.</a:t>
            </a:r>
            <a:endParaRPr sz="2400" dirty="0"/>
          </a:p>
          <a:p>
            <a:pPr marL="1695450" marR="5715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000" spc="-5" dirty="0"/>
              <a:t>It does not check if the actual contents </a:t>
            </a:r>
            <a:r>
              <a:rPr sz="2000" spc="-10" dirty="0"/>
              <a:t>of </a:t>
            </a:r>
            <a:r>
              <a:rPr sz="2000" spc="-5" dirty="0"/>
              <a:t>the String objects  are</a:t>
            </a:r>
            <a:r>
              <a:rPr sz="2000" spc="-85" dirty="0"/>
              <a:t> </a:t>
            </a:r>
            <a:r>
              <a:rPr sz="2000" spc="-10" dirty="0"/>
              <a:t>equal</a:t>
            </a:r>
            <a:endParaRPr sz="2000" dirty="0"/>
          </a:p>
          <a:p>
            <a:pPr marL="939800"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95400" marR="5715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</a:tabLst>
            </a:pPr>
            <a:r>
              <a:rPr sz="2400" dirty="0"/>
              <a:t>Comparison </a:t>
            </a:r>
            <a:r>
              <a:rPr sz="2400" spc="-5" dirty="0"/>
              <a:t>of String objects is done by invoking </a:t>
            </a:r>
            <a:r>
              <a:rPr sz="2400" dirty="0"/>
              <a:t>the  </a:t>
            </a:r>
            <a:r>
              <a:rPr sz="2400" spc="-5" dirty="0"/>
              <a:t>equals method of String</a:t>
            </a:r>
            <a:r>
              <a:rPr sz="2400" spc="30" dirty="0"/>
              <a:t> </a:t>
            </a:r>
            <a:r>
              <a:rPr sz="2400" spc="-5" dirty="0"/>
              <a:t>class</a:t>
            </a:r>
            <a:endParaRPr sz="2400" dirty="0"/>
          </a:p>
          <a:p>
            <a:pPr marL="16954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000" spc="-5" dirty="0">
                <a:latin typeface="Arial"/>
                <a:cs typeface="Arial"/>
              </a:rPr>
              <a:t>public boolean equals(Object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obj)</a:t>
            </a:r>
            <a:endParaRPr sz="2000" dirty="0">
              <a:latin typeface="Arial"/>
              <a:cs typeface="Arial"/>
            </a:endParaRPr>
          </a:p>
          <a:p>
            <a:pPr marL="2095500" lvl="2" indent="-228600">
              <a:lnSpc>
                <a:spcPct val="100000"/>
              </a:lnSpc>
              <a:spcBef>
                <a:spcPts val="440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1800" dirty="0">
                <a:latin typeface="Arial"/>
                <a:cs typeface="Arial"/>
              </a:rPr>
              <a:t>String class overrides the equals() method of class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Object.</a:t>
            </a:r>
            <a:endParaRPr sz="1800" dirty="0">
              <a:latin typeface="Arial"/>
              <a:cs typeface="Arial"/>
            </a:endParaRPr>
          </a:p>
          <a:p>
            <a:pPr marL="1695450" lvl="1" indent="-285750">
              <a:lnSpc>
                <a:spcPct val="100000"/>
              </a:lnSpc>
              <a:spcBef>
                <a:spcPts val="470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000" spc="-5" dirty="0">
                <a:latin typeface="Arial"/>
                <a:cs typeface="Arial"/>
              </a:rPr>
              <a:t>public boolean equalsIgnoreCase(String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str)</a:t>
            </a:r>
            <a:endParaRPr sz="2000" dirty="0">
              <a:latin typeface="Arial"/>
              <a:cs typeface="Arial"/>
            </a:endParaRPr>
          </a:p>
          <a:p>
            <a:pPr marL="2095500" lvl="2" indent="-228600">
              <a:lnSpc>
                <a:spcPct val="100000"/>
              </a:lnSpc>
              <a:spcBef>
                <a:spcPts val="439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1800" spc="-5" dirty="0">
                <a:latin typeface="Arial"/>
                <a:cs typeface="Arial"/>
              </a:rPr>
              <a:t>Ignores case while </a:t>
            </a:r>
            <a:r>
              <a:rPr sz="1800" dirty="0">
                <a:latin typeface="Arial"/>
                <a:cs typeface="Arial"/>
              </a:rPr>
              <a:t>comparing 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1425">
              <a:lnSpc>
                <a:spcPct val="100000"/>
              </a:lnSpc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Concatenation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761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 concatenation is done by using the  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„+‟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operator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0995" y="3559302"/>
            <a:ext cx="13754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4995" algn="l"/>
                <a:tab pos="967105" algn="l"/>
              </a:tabLst>
            </a:pPr>
            <a:r>
              <a:rPr sz="2000" spc="-1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139" y="2630170"/>
            <a:ext cx="6078855" cy="154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 class also provides 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String concat(String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str)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1156335" algn="l"/>
                <a:tab pos="2882900" algn="l"/>
                <a:tab pos="3396615" algn="l"/>
                <a:tab pos="4561205" algn="l"/>
                <a:tab pos="5340985" algn="l"/>
                <a:tab pos="5712460" algn="l"/>
              </a:tabLst>
            </a:pP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tenates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spec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fied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ring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  string.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572000"/>
            <a:ext cx="7239000" cy="12192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lastName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“Gandhi";</a:t>
            </a:r>
            <a:endParaRPr sz="1800">
              <a:latin typeface="Arial"/>
              <a:cs typeface="Arial"/>
            </a:endParaRPr>
          </a:p>
          <a:p>
            <a:pPr marL="85090" marR="1327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 String(“Mohandas"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“KaramChand </a:t>
            </a:r>
            <a:r>
              <a:rPr sz="1800" dirty="0">
                <a:latin typeface="Arial"/>
                <a:cs typeface="Arial"/>
              </a:rPr>
              <a:t>"+ lastName);  </a:t>
            </a:r>
            <a:r>
              <a:rPr sz="1800" spc="-5" dirty="0">
                <a:latin typeface="Arial"/>
                <a:cs typeface="Arial"/>
              </a:rPr>
              <a:t>System.out.println(“Mahatma".concat(lastName));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4295">
              <a:lnSpc>
                <a:spcPct val="100000"/>
              </a:lnSpc>
            </a:pPr>
            <a:r>
              <a:rPr spc="-5" dirty="0"/>
              <a:t>Converting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1861"/>
            <a:ext cx="7590155" cy="201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String.valueOf() method is a class method that provides</a:t>
            </a:r>
            <a:r>
              <a:rPr sz="2000" spc="4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„String‟ </a:t>
            </a:r>
            <a:r>
              <a:rPr sz="2000" spc="-5" dirty="0">
                <a:latin typeface="Arial"/>
                <a:cs typeface="Arial"/>
              </a:rPr>
              <a:t>representation of primitive types and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public </a:t>
            </a:r>
            <a:r>
              <a:rPr sz="2000" dirty="0">
                <a:latin typeface="Arial"/>
                <a:cs typeface="Arial"/>
              </a:rPr>
              <a:t>static </a:t>
            </a:r>
            <a:r>
              <a:rPr sz="2000" spc="-5" dirty="0">
                <a:latin typeface="Arial"/>
                <a:cs typeface="Arial"/>
              </a:rPr>
              <a:t>String valueOf(int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integerLiteral)</a:t>
            </a:r>
            <a:endParaRPr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Overloaded </a:t>
            </a:r>
            <a:r>
              <a:rPr sz="1800" spc="-5" dirty="0">
                <a:latin typeface="Arial"/>
                <a:cs typeface="Arial"/>
              </a:rPr>
              <a:t>methods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primitive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types</a:t>
            </a: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Overloaded </a:t>
            </a: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that takes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Object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argument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3657600"/>
            <a:ext cx="7239000" cy="1752600"/>
          </a:xfrm>
          <a:custGeom>
            <a:avLst/>
            <a:gdLst/>
            <a:ahLst/>
            <a:cxnLst/>
            <a:rect l="l" t="t" r="r" b="b"/>
            <a:pathLst>
              <a:path w="7239000" h="1752600">
                <a:moveTo>
                  <a:pt x="0" y="1752600"/>
                </a:moveTo>
                <a:lnTo>
                  <a:pt x="7239000" y="1752600"/>
                </a:lnTo>
                <a:lnTo>
                  <a:pt x="7239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3657600"/>
            <a:ext cx="7239000" cy="1752600"/>
          </a:xfrm>
          <a:custGeom>
            <a:avLst/>
            <a:gdLst/>
            <a:ahLst/>
            <a:cxnLst/>
            <a:rect l="l" t="t" r="r" b="b"/>
            <a:pathLst>
              <a:path w="7239000" h="1752600">
                <a:moveTo>
                  <a:pt x="0" y="1752600"/>
                </a:moveTo>
                <a:lnTo>
                  <a:pt x="7239000" y="1752600"/>
                </a:lnTo>
                <a:lnTo>
                  <a:pt x="72390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3039" y="3773677"/>
            <a:ext cx="3740150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String.valueOf(128); 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truth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String.valueOf(true); 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bee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String.valueOf('B'); 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pi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String.valueOf(Math.PI);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5547" y="3855973"/>
            <a:ext cx="2041525" cy="134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Creates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"128"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Arial"/>
                <a:cs typeface="Arial"/>
              </a:rPr>
              <a:t>// Creates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"true"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Creates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"B“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2140"/>
              </a:lnSpc>
              <a:spcBef>
                <a:spcPts val="645"/>
              </a:spcBef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Creates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"3.14159"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4295">
              <a:lnSpc>
                <a:spcPct val="100000"/>
              </a:lnSpc>
            </a:pPr>
            <a:r>
              <a:rPr spc="-5" dirty="0"/>
              <a:t>Converting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1861"/>
            <a:ext cx="7588884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Any primitive value or object that is concatenated with a string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converted 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2057400"/>
            <a:ext cx="7772400" cy="2133600"/>
          </a:xfrm>
          <a:custGeom>
            <a:avLst/>
            <a:gdLst/>
            <a:ahLst/>
            <a:cxnLst/>
            <a:rect l="l" t="t" r="r" b="b"/>
            <a:pathLst>
              <a:path w="7772400" h="2133600">
                <a:moveTo>
                  <a:pt x="0" y="2133600"/>
                </a:moveTo>
                <a:lnTo>
                  <a:pt x="7772400" y="2133600"/>
                </a:lnTo>
                <a:lnTo>
                  <a:pt x="77724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2057400"/>
            <a:ext cx="7772400" cy="2133600"/>
          </a:xfrm>
          <a:custGeom>
            <a:avLst/>
            <a:gdLst/>
            <a:ahLst/>
            <a:cxnLst/>
            <a:rect l="l" t="t" r="r" b="b"/>
            <a:pathLst>
              <a:path w="7772400" h="2133600">
                <a:moveTo>
                  <a:pt x="0" y="2133600"/>
                </a:moveTo>
                <a:lnTo>
                  <a:pt x="7772400" y="2133600"/>
                </a:lnTo>
                <a:lnTo>
                  <a:pt x="77724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7939" y="2706878"/>
            <a:ext cx="283146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</a:tabLst>
            </a:pPr>
            <a:r>
              <a:rPr sz="1800" dirty="0">
                <a:latin typeface="Arial"/>
                <a:cs typeface="Arial"/>
              </a:rPr>
              <a:t>String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	</a:t>
            </a:r>
            <a:r>
              <a:rPr sz="1800" spc="-5" dirty="0">
                <a:latin typeface="Arial"/>
                <a:cs typeface="Arial"/>
              </a:rPr>
              <a:t>=“World”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greeting =“Hello”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+str  </a:t>
            </a:r>
            <a:r>
              <a:rPr sz="1800" dirty="0">
                <a:latin typeface="Arial"/>
                <a:cs typeface="Arial"/>
              </a:rPr>
              <a:t>String str2 = </a:t>
            </a:r>
            <a:r>
              <a:rPr sz="1800" spc="-5" dirty="0">
                <a:latin typeface="Arial"/>
                <a:cs typeface="Arial"/>
              </a:rPr>
              <a:t>“Cloud”+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2514" y="2658110"/>
            <a:ext cx="1221740" cy="472440"/>
          </a:xfrm>
          <a:custGeom>
            <a:avLst/>
            <a:gdLst/>
            <a:ahLst/>
            <a:cxnLst/>
            <a:rect l="l" t="t" r="r" b="b"/>
            <a:pathLst>
              <a:path w="1221739" h="472439">
                <a:moveTo>
                  <a:pt x="1147931" y="29709"/>
                </a:moveTo>
                <a:lnTo>
                  <a:pt x="0" y="460120"/>
                </a:lnTo>
                <a:lnTo>
                  <a:pt x="4572" y="472059"/>
                </a:lnTo>
                <a:lnTo>
                  <a:pt x="1152367" y="41525"/>
                </a:lnTo>
                <a:lnTo>
                  <a:pt x="1147931" y="29709"/>
                </a:lnTo>
                <a:close/>
              </a:path>
              <a:path w="1221739" h="472439">
                <a:moveTo>
                  <a:pt x="1206301" y="25273"/>
                </a:moveTo>
                <a:lnTo>
                  <a:pt x="1159764" y="25273"/>
                </a:lnTo>
                <a:lnTo>
                  <a:pt x="1164209" y="37084"/>
                </a:lnTo>
                <a:lnTo>
                  <a:pt x="1152367" y="41525"/>
                </a:lnTo>
                <a:lnTo>
                  <a:pt x="1163574" y="71374"/>
                </a:lnTo>
                <a:lnTo>
                  <a:pt x="1206301" y="25273"/>
                </a:lnTo>
                <a:close/>
              </a:path>
              <a:path w="1221739" h="472439">
                <a:moveTo>
                  <a:pt x="1159764" y="25273"/>
                </a:moveTo>
                <a:lnTo>
                  <a:pt x="1147931" y="29709"/>
                </a:lnTo>
                <a:lnTo>
                  <a:pt x="1152367" y="41525"/>
                </a:lnTo>
                <a:lnTo>
                  <a:pt x="1164209" y="37084"/>
                </a:lnTo>
                <a:lnTo>
                  <a:pt x="1159764" y="25273"/>
                </a:lnTo>
                <a:close/>
              </a:path>
              <a:path w="1221739" h="472439">
                <a:moveTo>
                  <a:pt x="1136777" y="0"/>
                </a:moveTo>
                <a:lnTo>
                  <a:pt x="1147931" y="29709"/>
                </a:lnTo>
                <a:lnTo>
                  <a:pt x="1159764" y="25273"/>
                </a:lnTo>
                <a:lnTo>
                  <a:pt x="1206301" y="25273"/>
                </a:lnTo>
                <a:lnTo>
                  <a:pt x="1221486" y="8889"/>
                </a:lnTo>
                <a:lnTo>
                  <a:pt x="1136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31242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0" y="914400"/>
                </a:moveTo>
                <a:lnTo>
                  <a:pt x="2667000" y="914400"/>
                </a:lnTo>
                <a:lnTo>
                  <a:pt x="2667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6991" y="3438397"/>
            <a:ext cx="34556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“Cloud”.concat(String.valueOf(9));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09365" y="3422650"/>
            <a:ext cx="1524635" cy="189230"/>
          </a:xfrm>
          <a:custGeom>
            <a:avLst/>
            <a:gdLst/>
            <a:ahLst/>
            <a:cxnLst/>
            <a:rect l="l" t="t" r="r" b="b"/>
            <a:pathLst>
              <a:path w="1524635" h="189229">
                <a:moveTo>
                  <a:pt x="1448184" y="157480"/>
                </a:moveTo>
                <a:lnTo>
                  <a:pt x="1445006" y="189102"/>
                </a:lnTo>
                <a:lnTo>
                  <a:pt x="1524635" y="158750"/>
                </a:lnTo>
                <a:lnTo>
                  <a:pt x="1460881" y="158750"/>
                </a:lnTo>
                <a:lnTo>
                  <a:pt x="1448184" y="157480"/>
                </a:lnTo>
                <a:close/>
              </a:path>
              <a:path w="1524635" h="189229">
                <a:moveTo>
                  <a:pt x="1449459" y="144793"/>
                </a:moveTo>
                <a:lnTo>
                  <a:pt x="1448184" y="157480"/>
                </a:lnTo>
                <a:lnTo>
                  <a:pt x="1460881" y="158750"/>
                </a:lnTo>
                <a:lnTo>
                  <a:pt x="1462024" y="146050"/>
                </a:lnTo>
                <a:lnTo>
                  <a:pt x="1449459" y="144793"/>
                </a:lnTo>
                <a:close/>
              </a:path>
              <a:path w="1524635" h="189229">
                <a:moveTo>
                  <a:pt x="1452626" y="113284"/>
                </a:moveTo>
                <a:lnTo>
                  <a:pt x="1449459" y="144793"/>
                </a:lnTo>
                <a:lnTo>
                  <a:pt x="1462024" y="146050"/>
                </a:lnTo>
                <a:lnTo>
                  <a:pt x="1460881" y="158750"/>
                </a:lnTo>
                <a:lnTo>
                  <a:pt x="1524635" y="158750"/>
                </a:lnTo>
                <a:lnTo>
                  <a:pt x="1452626" y="113284"/>
                </a:lnTo>
                <a:close/>
              </a:path>
              <a:path w="1524635" h="189229">
                <a:moveTo>
                  <a:pt x="1270" y="0"/>
                </a:moveTo>
                <a:lnTo>
                  <a:pt x="0" y="12700"/>
                </a:lnTo>
                <a:lnTo>
                  <a:pt x="1448184" y="157480"/>
                </a:lnTo>
                <a:lnTo>
                  <a:pt x="1449459" y="144793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0" y="2286000"/>
            <a:ext cx="2971800" cy="609600"/>
          </a:xfrm>
          <a:custGeom>
            <a:avLst/>
            <a:gdLst/>
            <a:ahLst/>
            <a:cxnLst/>
            <a:rect l="l" t="t" r="r" b="b"/>
            <a:pathLst>
              <a:path w="2971800" h="609600">
                <a:moveTo>
                  <a:pt x="0" y="609600"/>
                </a:moveTo>
                <a:lnTo>
                  <a:pt x="2971800" y="609600"/>
                </a:lnTo>
                <a:lnTo>
                  <a:pt x="2971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71846" y="2447797"/>
            <a:ext cx="2896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“Hello”.concat(str.toString());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25">
              <a:lnSpc>
                <a:spcPct val="100000"/>
              </a:lnSpc>
            </a:pPr>
            <a:r>
              <a:rPr spc="-5" dirty="0"/>
              <a:t>Unit 7</a:t>
            </a:r>
            <a:r>
              <a:rPr spc="-2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44015"/>
            <a:ext cx="5809615" cy="520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Garbage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Invisible objects </a:t>
            </a:r>
            <a:r>
              <a:rPr sz="2400" dirty="0">
                <a:latin typeface="Arial"/>
                <a:cs typeface="Arial"/>
              </a:rPr>
              <a:t>vs. </a:t>
            </a:r>
            <a:r>
              <a:rPr sz="2400" spc="-5" dirty="0">
                <a:latin typeface="Arial"/>
                <a:cs typeface="Arial"/>
              </a:rPr>
              <a:t>unreachable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Finalizers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String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Splitting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Internalization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StringBuffer and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StringBuilder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Wrapper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Auto </a:t>
            </a:r>
            <a:r>
              <a:rPr sz="2400" spc="-5" dirty="0">
                <a:latin typeface="Arial"/>
                <a:cs typeface="Arial"/>
              </a:rPr>
              <a:t>boxing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unboxing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System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Date and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Calendar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Understanding Enumerated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Stateful and Behavioral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Enumerations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4495">
              <a:lnSpc>
                <a:spcPct val="100000"/>
              </a:lnSpc>
            </a:pPr>
            <a:r>
              <a:rPr dirty="0"/>
              <a:t>Manipulating </a:t>
            </a:r>
            <a:r>
              <a:rPr spc="-5" dirty="0"/>
              <a:t>Character</a:t>
            </a:r>
            <a:r>
              <a:rPr spc="-60" dirty="0"/>
              <a:t> </a:t>
            </a:r>
            <a:r>
              <a:rPr spc="-5" dirty="0"/>
              <a:t>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7615" cy="188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461770" algn="l"/>
                <a:tab pos="2448560" algn="l"/>
                <a:tab pos="3973195" algn="l"/>
                <a:tab pos="4644390" algn="l"/>
                <a:tab pos="6208395" algn="l"/>
              </a:tabLst>
            </a:pPr>
            <a:r>
              <a:rPr sz="2800" dirty="0">
                <a:latin typeface="Arial"/>
                <a:cs typeface="Arial"/>
              </a:rPr>
              <a:t>String	class	prov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des	the	followi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	methods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to manipulate character case 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String.</a:t>
            </a:r>
            <a:endParaRPr sz="2800">
              <a:latin typeface="Arial"/>
              <a:cs typeface="Arial"/>
            </a:endParaRPr>
          </a:p>
          <a:p>
            <a:pPr marL="603250" marR="3514725" indent="97155">
              <a:lnSpc>
                <a:spcPct val="120000"/>
              </a:lnSpc>
            </a:pPr>
            <a:r>
              <a:rPr sz="2800" i="1" dirty="0">
                <a:latin typeface="Arial"/>
                <a:cs typeface="Arial"/>
              </a:rPr>
              <a:t>String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toUpperCase()  String</a:t>
            </a:r>
            <a:r>
              <a:rPr sz="2800" i="1" spc="-8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toLowerCase()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3429000"/>
            <a:ext cx="6934200" cy="2133600"/>
          </a:xfrm>
          <a:custGeom>
            <a:avLst/>
            <a:gdLst/>
            <a:ahLst/>
            <a:cxnLst/>
            <a:rect l="l" t="t" r="r" b="b"/>
            <a:pathLst>
              <a:path w="6934200" h="2133600">
                <a:moveTo>
                  <a:pt x="4022688" y="2120900"/>
                </a:moveTo>
                <a:lnTo>
                  <a:pt x="2911511" y="2120900"/>
                </a:lnTo>
                <a:lnTo>
                  <a:pt x="2979564" y="2133600"/>
                </a:lnTo>
                <a:lnTo>
                  <a:pt x="3954635" y="2133600"/>
                </a:lnTo>
                <a:lnTo>
                  <a:pt x="4022688" y="2120900"/>
                </a:lnTo>
                <a:close/>
              </a:path>
              <a:path w="6934200" h="2133600">
                <a:moveTo>
                  <a:pt x="4224161" y="2108200"/>
                </a:moveTo>
                <a:lnTo>
                  <a:pt x="2710038" y="2108200"/>
                </a:lnTo>
                <a:lnTo>
                  <a:pt x="2776734" y="2120900"/>
                </a:lnTo>
                <a:lnTo>
                  <a:pt x="4157465" y="2120900"/>
                </a:lnTo>
                <a:lnTo>
                  <a:pt x="4224161" y="2108200"/>
                </a:lnTo>
                <a:close/>
              </a:path>
              <a:path w="6934200" h="2133600">
                <a:moveTo>
                  <a:pt x="4421321" y="2095500"/>
                </a:moveTo>
                <a:lnTo>
                  <a:pt x="2512878" y="2095500"/>
                </a:lnTo>
                <a:lnTo>
                  <a:pt x="2578097" y="2108200"/>
                </a:lnTo>
                <a:lnTo>
                  <a:pt x="4356102" y="2108200"/>
                </a:lnTo>
                <a:lnTo>
                  <a:pt x="4421321" y="2095500"/>
                </a:lnTo>
                <a:close/>
              </a:path>
              <a:path w="6934200" h="2133600">
                <a:moveTo>
                  <a:pt x="4550185" y="2082800"/>
                </a:moveTo>
                <a:lnTo>
                  <a:pt x="2384014" y="2082800"/>
                </a:lnTo>
                <a:lnTo>
                  <a:pt x="2448180" y="2095500"/>
                </a:lnTo>
                <a:lnTo>
                  <a:pt x="4486019" y="2095500"/>
                </a:lnTo>
                <a:lnTo>
                  <a:pt x="4550185" y="2082800"/>
                </a:lnTo>
                <a:close/>
              </a:path>
              <a:path w="6934200" h="2133600">
                <a:moveTo>
                  <a:pt x="4676864" y="2070100"/>
                </a:moveTo>
                <a:lnTo>
                  <a:pt x="2257335" y="2070100"/>
                </a:lnTo>
                <a:lnTo>
                  <a:pt x="2320395" y="2082800"/>
                </a:lnTo>
                <a:lnTo>
                  <a:pt x="4613804" y="2082800"/>
                </a:lnTo>
                <a:lnTo>
                  <a:pt x="4676864" y="2070100"/>
                </a:lnTo>
                <a:close/>
              </a:path>
              <a:path w="6934200" h="2133600">
                <a:moveTo>
                  <a:pt x="4862549" y="2044700"/>
                </a:moveTo>
                <a:lnTo>
                  <a:pt x="2071650" y="2044700"/>
                </a:lnTo>
                <a:lnTo>
                  <a:pt x="2194849" y="2070100"/>
                </a:lnTo>
                <a:lnTo>
                  <a:pt x="4739350" y="2070100"/>
                </a:lnTo>
                <a:lnTo>
                  <a:pt x="4862549" y="2044700"/>
                </a:lnTo>
                <a:close/>
              </a:path>
              <a:path w="6934200" h="2133600">
                <a:moveTo>
                  <a:pt x="5042712" y="2019300"/>
                </a:moveTo>
                <a:lnTo>
                  <a:pt x="1891487" y="2019300"/>
                </a:lnTo>
                <a:lnTo>
                  <a:pt x="2010964" y="2044700"/>
                </a:lnTo>
                <a:lnTo>
                  <a:pt x="4923235" y="2044700"/>
                </a:lnTo>
                <a:lnTo>
                  <a:pt x="5042712" y="2019300"/>
                </a:lnTo>
                <a:close/>
              </a:path>
              <a:path w="6934200" h="2133600">
                <a:moveTo>
                  <a:pt x="5385021" y="1955800"/>
                </a:moveTo>
                <a:lnTo>
                  <a:pt x="1549178" y="1955800"/>
                </a:lnTo>
                <a:lnTo>
                  <a:pt x="1832722" y="2019300"/>
                </a:lnTo>
                <a:lnTo>
                  <a:pt x="5101477" y="2019300"/>
                </a:lnTo>
                <a:lnTo>
                  <a:pt x="5385021" y="1955800"/>
                </a:lnTo>
                <a:close/>
              </a:path>
              <a:path w="6934200" h="2133600">
                <a:moveTo>
                  <a:pt x="5439580" y="190500"/>
                </a:moveTo>
                <a:lnTo>
                  <a:pt x="1494619" y="190500"/>
                </a:lnTo>
                <a:lnTo>
                  <a:pt x="1283996" y="241300"/>
                </a:lnTo>
                <a:lnTo>
                  <a:pt x="1086199" y="292100"/>
                </a:lnTo>
                <a:lnTo>
                  <a:pt x="1038855" y="317500"/>
                </a:lnTo>
                <a:lnTo>
                  <a:pt x="946786" y="342900"/>
                </a:lnTo>
                <a:lnTo>
                  <a:pt x="815434" y="381000"/>
                </a:lnTo>
                <a:lnTo>
                  <a:pt x="773504" y="406400"/>
                </a:lnTo>
                <a:lnTo>
                  <a:pt x="732523" y="419100"/>
                </a:lnTo>
                <a:lnTo>
                  <a:pt x="653464" y="444500"/>
                </a:lnTo>
                <a:lnTo>
                  <a:pt x="615412" y="469900"/>
                </a:lnTo>
                <a:lnTo>
                  <a:pt x="542331" y="495300"/>
                </a:lnTo>
                <a:lnTo>
                  <a:pt x="507329" y="520700"/>
                </a:lnTo>
                <a:lnTo>
                  <a:pt x="473371" y="533400"/>
                </a:lnTo>
                <a:lnTo>
                  <a:pt x="440469" y="546100"/>
                </a:lnTo>
                <a:lnTo>
                  <a:pt x="408638" y="571500"/>
                </a:lnTo>
                <a:lnTo>
                  <a:pt x="377890" y="584200"/>
                </a:lnTo>
                <a:lnTo>
                  <a:pt x="348240" y="609600"/>
                </a:lnTo>
                <a:lnTo>
                  <a:pt x="319700" y="622300"/>
                </a:lnTo>
                <a:lnTo>
                  <a:pt x="292284" y="647700"/>
                </a:lnTo>
                <a:lnTo>
                  <a:pt x="266006" y="660400"/>
                </a:lnTo>
                <a:lnTo>
                  <a:pt x="240879" y="685800"/>
                </a:lnTo>
                <a:lnTo>
                  <a:pt x="216916" y="698500"/>
                </a:lnTo>
                <a:lnTo>
                  <a:pt x="194130" y="723900"/>
                </a:lnTo>
                <a:lnTo>
                  <a:pt x="172536" y="736600"/>
                </a:lnTo>
                <a:lnTo>
                  <a:pt x="152147" y="762000"/>
                </a:lnTo>
                <a:lnTo>
                  <a:pt x="132976" y="774700"/>
                </a:lnTo>
                <a:lnTo>
                  <a:pt x="115036" y="800100"/>
                </a:lnTo>
                <a:lnTo>
                  <a:pt x="98341" y="825500"/>
                </a:lnTo>
                <a:lnTo>
                  <a:pt x="82905" y="838200"/>
                </a:lnTo>
                <a:lnTo>
                  <a:pt x="68740" y="863600"/>
                </a:lnTo>
                <a:lnTo>
                  <a:pt x="55861" y="876300"/>
                </a:lnTo>
                <a:lnTo>
                  <a:pt x="44280" y="901700"/>
                </a:lnTo>
                <a:lnTo>
                  <a:pt x="34011" y="927100"/>
                </a:lnTo>
                <a:lnTo>
                  <a:pt x="25068" y="939800"/>
                </a:lnTo>
                <a:lnTo>
                  <a:pt x="17465" y="965200"/>
                </a:lnTo>
                <a:lnTo>
                  <a:pt x="11213" y="990600"/>
                </a:lnTo>
                <a:lnTo>
                  <a:pt x="6327" y="1003300"/>
                </a:lnTo>
                <a:lnTo>
                  <a:pt x="2821" y="1028700"/>
                </a:lnTo>
                <a:lnTo>
                  <a:pt x="707" y="1054100"/>
                </a:lnTo>
                <a:lnTo>
                  <a:pt x="0" y="1066800"/>
                </a:lnTo>
                <a:lnTo>
                  <a:pt x="707" y="1092200"/>
                </a:lnTo>
                <a:lnTo>
                  <a:pt x="2821" y="1117600"/>
                </a:lnTo>
                <a:lnTo>
                  <a:pt x="6327" y="1143000"/>
                </a:lnTo>
                <a:lnTo>
                  <a:pt x="11213" y="1155700"/>
                </a:lnTo>
                <a:lnTo>
                  <a:pt x="17465" y="1181100"/>
                </a:lnTo>
                <a:lnTo>
                  <a:pt x="25068" y="1206500"/>
                </a:lnTo>
                <a:lnTo>
                  <a:pt x="34011" y="1219200"/>
                </a:lnTo>
                <a:lnTo>
                  <a:pt x="44280" y="1244600"/>
                </a:lnTo>
                <a:lnTo>
                  <a:pt x="55861" y="1270000"/>
                </a:lnTo>
                <a:lnTo>
                  <a:pt x="68740" y="1282700"/>
                </a:lnTo>
                <a:lnTo>
                  <a:pt x="82905" y="1308100"/>
                </a:lnTo>
                <a:lnTo>
                  <a:pt x="98341" y="1320800"/>
                </a:lnTo>
                <a:lnTo>
                  <a:pt x="115036" y="1346200"/>
                </a:lnTo>
                <a:lnTo>
                  <a:pt x="132976" y="1371600"/>
                </a:lnTo>
                <a:lnTo>
                  <a:pt x="152147" y="1384300"/>
                </a:lnTo>
                <a:lnTo>
                  <a:pt x="172536" y="1409700"/>
                </a:lnTo>
                <a:lnTo>
                  <a:pt x="194130" y="1422400"/>
                </a:lnTo>
                <a:lnTo>
                  <a:pt x="216915" y="1447800"/>
                </a:lnTo>
                <a:lnTo>
                  <a:pt x="240879" y="1460500"/>
                </a:lnTo>
                <a:lnTo>
                  <a:pt x="266006" y="1485900"/>
                </a:lnTo>
                <a:lnTo>
                  <a:pt x="292284" y="1498600"/>
                </a:lnTo>
                <a:lnTo>
                  <a:pt x="319700" y="1524000"/>
                </a:lnTo>
                <a:lnTo>
                  <a:pt x="348240" y="1536700"/>
                </a:lnTo>
                <a:lnTo>
                  <a:pt x="377890" y="1562100"/>
                </a:lnTo>
                <a:lnTo>
                  <a:pt x="408638" y="1574800"/>
                </a:lnTo>
                <a:lnTo>
                  <a:pt x="440469" y="1600200"/>
                </a:lnTo>
                <a:lnTo>
                  <a:pt x="473371" y="1612900"/>
                </a:lnTo>
                <a:lnTo>
                  <a:pt x="507329" y="1625600"/>
                </a:lnTo>
                <a:lnTo>
                  <a:pt x="542331" y="1651000"/>
                </a:lnTo>
                <a:lnTo>
                  <a:pt x="615412" y="1676400"/>
                </a:lnTo>
                <a:lnTo>
                  <a:pt x="653464" y="1701800"/>
                </a:lnTo>
                <a:lnTo>
                  <a:pt x="692505" y="1714500"/>
                </a:lnTo>
                <a:lnTo>
                  <a:pt x="773504" y="1739900"/>
                </a:lnTo>
                <a:lnTo>
                  <a:pt x="815434" y="1765300"/>
                </a:lnTo>
                <a:lnTo>
                  <a:pt x="902088" y="1790700"/>
                </a:lnTo>
                <a:lnTo>
                  <a:pt x="1038855" y="1828800"/>
                </a:lnTo>
                <a:lnTo>
                  <a:pt x="1086199" y="1854200"/>
                </a:lnTo>
                <a:lnTo>
                  <a:pt x="1233311" y="1892300"/>
                </a:lnTo>
                <a:lnTo>
                  <a:pt x="1494619" y="1955800"/>
                </a:lnTo>
                <a:lnTo>
                  <a:pt x="5439580" y="1955800"/>
                </a:lnTo>
                <a:lnTo>
                  <a:pt x="5700888" y="1892300"/>
                </a:lnTo>
                <a:lnTo>
                  <a:pt x="5848000" y="1854200"/>
                </a:lnTo>
                <a:lnTo>
                  <a:pt x="5895344" y="1828800"/>
                </a:lnTo>
                <a:lnTo>
                  <a:pt x="6032111" y="1790700"/>
                </a:lnTo>
                <a:lnTo>
                  <a:pt x="6118765" y="1765300"/>
                </a:lnTo>
                <a:lnTo>
                  <a:pt x="6160695" y="1739900"/>
                </a:lnTo>
                <a:lnTo>
                  <a:pt x="6241694" y="1714500"/>
                </a:lnTo>
                <a:lnTo>
                  <a:pt x="6280735" y="1701800"/>
                </a:lnTo>
                <a:lnTo>
                  <a:pt x="6318787" y="1676400"/>
                </a:lnTo>
                <a:lnTo>
                  <a:pt x="6391868" y="1651000"/>
                </a:lnTo>
                <a:lnTo>
                  <a:pt x="6426870" y="1625600"/>
                </a:lnTo>
                <a:lnTo>
                  <a:pt x="6460828" y="1612900"/>
                </a:lnTo>
                <a:lnTo>
                  <a:pt x="6493730" y="1600200"/>
                </a:lnTo>
                <a:lnTo>
                  <a:pt x="6525561" y="1574800"/>
                </a:lnTo>
                <a:lnTo>
                  <a:pt x="6556309" y="1562100"/>
                </a:lnTo>
                <a:lnTo>
                  <a:pt x="6585959" y="1536700"/>
                </a:lnTo>
                <a:lnTo>
                  <a:pt x="6614499" y="1524000"/>
                </a:lnTo>
                <a:lnTo>
                  <a:pt x="6641915" y="1498600"/>
                </a:lnTo>
                <a:lnTo>
                  <a:pt x="6668193" y="1485900"/>
                </a:lnTo>
                <a:lnTo>
                  <a:pt x="6693320" y="1460500"/>
                </a:lnTo>
                <a:lnTo>
                  <a:pt x="6717283" y="1447800"/>
                </a:lnTo>
                <a:lnTo>
                  <a:pt x="6740069" y="1422400"/>
                </a:lnTo>
                <a:lnTo>
                  <a:pt x="6761663" y="1409700"/>
                </a:lnTo>
                <a:lnTo>
                  <a:pt x="6782052" y="1384300"/>
                </a:lnTo>
                <a:lnTo>
                  <a:pt x="6801223" y="1371600"/>
                </a:lnTo>
                <a:lnTo>
                  <a:pt x="6819163" y="1346200"/>
                </a:lnTo>
                <a:lnTo>
                  <a:pt x="6835858" y="1320800"/>
                </a:lnTo>
                <a:lnTo>
                  <a:pt x="6851294" y="1308100"/>
                </a:lnTo>
                <a:lnTo>
                  <a:pt x="6865459" y="1282700"/>
                </a:lnTo>
                <a:lnTo>
                  <a:pt x="6878338" y="1270000"/>
                </a:lnTo>
                <a:lnTo>
                  <a:pt x="6889919" y="1244600"/>
                </a:lnTo>
                <a:lnTo>
                  <a:pt x="6900188" y="1219200"/>
                </a:lnTo>
                <a:lnTo>
                  <a:pt x="6909131" y="1206500"/>
                </a:lnTo>
                <a:lnTo>
                  <a:pt x="6916734" y="1181100"/>
                </a:lnTo>
                <a:lnTo>
                  <a:pt x="6922986" y="1155700"/>
                </a:lnTo>
                <a:lnTo>
                  <a:pt x="6927872" y="1143000"/>
                </a:lnTo>
                <a:lnTo>
                  <a:pt x="6931378" y="1117600"/>
                </a:lnTo>
                <a:lnTo>
                  <a:pt x="6933492" y="1092200"/>
                </a:lnTo>
                <a:lnTo>
                  <a:pt x="6934200" y="1066800"/>
                </a:lnTo>
                <a:lnTo>
                  <a:pt x="6933492" y="1054100"/>
                </a:lnTo>
                <a:lnTo>
                  <a:pt x="6931378" y="1028700"/>
                </a:lnTo>
                <a:lnTo>
                  <a:pt x="6927872" y="1003300"/>
                </a:lnTo>
                <a:lnTo>
                  <a:pt x="6922986" y="990600"/>
                </a:lnTo>
                <a:lnTo>
                  <a:pt x="6916734" y="965200"/>
                </a:lnTo>
                <a:lnTo>
                  <a:pt x="6909131" y="939800"/>
                </a:lnTo>
                <a:lnTo>
                  <a:pt x="6900188" y="927100"/>
                </a:lnTo>
                <a:lnTo>
                  <a:pt x="6889919" y="901700"/>
                </a:lnTo>
                <a:lnTo>
                  <a:pt x="6878338" y="876300"/>
                </a:lnTo>
                <a:lnTo>
                  <a:pt x="6865459" y="863600"/>
                </a:lnTo>
                <a:lnTo>
                  <a:pt x="6851294" y="838200"/>
                </a:lnTo>
                <a:lnTo>
                  <a:pt x="6835858" y="825500"/>
                </a:lnTo>
                <a:lnTo>
                  <a:pt x="6819163" y="800100"/>
                </a:lnTo>
                <a:lnTo>
                  <a:pt x="6801223" y="774700"/>
                </a:lnTo>
                <a:lnTo>
                  <a:pt x="6782052" y="762000"/>
                </a:lnTo>
                <a:lnTo>
                  <a:pt x="6761663" y="736600"/>
                </a:lnTo>
                <a:lnTo>
                  <a:pt x="6740069" y="723900"/>
                </a:lnTo>
                <a:lnTo>
                  <a:pt x="6717284" y="698500"/>
                </a:lnTo>
                <a:lnTo>
                  <a:pt x="6693320" y="685800"/>
                </a:lnTo>
                <a:lnTo>
                  <a:pt x="6668193" y="660400"/>
                </a:lnTo>
                <a:lnTo>
                  <a:pt x="6641915" y="647700"/>
                </a:lnTo>
                <a:lnTo>
                  <a:pt x="6614499" y="622300"/>
                </a:lnTo>
                <a:lnTo>
                  <a:pt x="6585959" y="609600"/>
                </a:lnTo>
                <a:lnTo>
                  <a:pt x="6556309" y="584200"/>
                </a:lnTo>
                <a:lnTo>
                  <a:pt x="6525561" y="571500"/>
                </a:lnTo>
                <a:lnTo>
                  <a:pt x="6493730" y="546100"/>
                </a:lnTo>
                <a:lnTo>
                  <a:pt x="6460828" y="533400"/>
                </a:lnTo>
                <a:lnTo>
                  <a:pt x="6426870" y="520700"/>
                </a:lnTo>
                <a:lnTo>
                  <a:pt x="6391868" y="495300"/>
                </a:lnTo>
                <a:lnTo>
                  <a:pt x="6318787" y="469900"/>
                </a:lnTo>
                <a:lnTo>
                  <a:pt x="6280735" y="444500"/>
                </a:lnTo>
                <a:lnTo>
                  <a:pt x="6201676" y="419100"/>
                </a:lnTo>
                <a:lnTo>
                  <a:pt x="6160695" y="406400"/>
                </a:lnTo>
                <a:lnTo>
                  <a:pt x="6118765" y="381000"/>
                </a:lnTo>
                <a:lnTo>
                  <a:pt x="5987413" y="342900"/>
                </a:lnTo>
                <a:lnTo>
                  <a:pt x="5895344" y="317500"/>
                </a:lnTo>
                <a:lnTo>
                  <a:pt x="5848000" y="292100"/>
                </a:lnTo>
                <a:lnTo>
                  <a:pt x="5650203" y="241300"/>
                </a:lnTo>
                <a:lnTo>
                  <a:pt x="5439580" y="190500"/>
                </a:lnTo>
                <a:close/>
              </a:path>
              <a:path w="6934200" h="2133600">
                <a:moveTo>
                  <a:pt x="5101477" y="127000"/>
                </a:moveTo>
                <a:lnTo>
                  <a:pt x="1832722" y="127000"/>
                </a:lnTo>
                <a:lnTo>
                  <a:pt x="1549178" y="190500"/>
                </a:lnTo>
                <a:lnTo>
                  <a:pt x="5385021" y="190500"/>
                </a:lnTo>
                <a:lnTo>
                  <a:pt x="5101477" y="127000"/>
                </a:lnTo>
                <a:close/>
              </a:path>
              <a:path w="6934200" h="2133600">
                <a:moveTo>
                  <a:pt x="4923235" y="101600"/>
                </a:moveTo>
                <a:lnTo>
                  <a:pt x="2010964" y="101600"/>
                </a:lnTo>
                <a:lnTo>
                  <a:pt x="1891487" y="127000"/>
                </a:lnTo>
                <a:lnTo>
                  <a:pt x="5042712" y="127000"/>
                </a:lnTo>
                <a:lnTo>
                  <a:pt x="4923235" y="101600"/>
                </a:lnTo>
                <a:close/>
              </a:path>
              <a:path w="6934200" h="2133600">
                <a:moveTo>
                  <a:pt x="4739350" y="76200"/>
                </a:moveTo>
                <a:lnTo>
                  <a:pt x="2194849" y="76200"/>
                </a:lnTo>
                <a:lnTo>
                  <a:pt x="2071650" y="101600"/>
                </a:lnTo>
                <a:lnTo>
                  <a:pt x="4862549" y="101600"/>
                </a:lnTo>
                <a:lnTo>
                  <a:pt x="4739350" y="76200"/>
                </a:lnTo>
                <a:close/>
              </a:path>
              <a:path w="6934200" h="2133600">
                <a:moveTo>
                  <a:pt x="4613804" y="63500"/>
                </a:moveTo>
                <a:lnTo>
                  <a:pt x="2320395" y="63500"/>
                </a:lnTo>
                <a:lnTo>
                  <a:pt x="2257335" y="76200"/>
                </a:lnTo>
                <a:lnTo>
                  <a:pt x="4676864" y="76200"/>
                </a:lnTo>
                <a:lnTo>
                  <a:pt x="4613804" y="63500"/>
                </a:lnTo>
                <a:close/>
              </a:path>
              <a:path w="6934200" h="2133600">
                <a:moveTo>
                  <a:pt x="4486019" y="50800"/>
                </a:moveTo>
                <a:lnTo>
                  <a:pt x="2448180" y="50800"/>
                </a:lnTo>
                <a:lnTo>
                  <a:pt x="2384014" y="63500"/>
                </a:lnTo>
                <a:lnTo>
                  <a:pt x="4550185" y="63500"/>
                </a:lnTo>
                <a:lnTo>
                  <a:pt x="4486019" y="50800"/>
                </a:lnTo>
                <a:close/>
              </a:path>
              <a:path w="6934200" h="2133600">
                <a:moveTo>
                  <a:pt x="4356102" y="38100"/>
                </a:moveTo>
                <a:lnTo>
                  <a:pt x="2578097" y="38100"/>
                </a:lnTo>
                <a:lnTo>
                  <a:pt x="2512878" y="50800"/>
                </a:lnTo>
                <a:lnTo>
                  <a:pt x="4421321" y="50800"/>
                </a:lnTo>
                <a:lnTo>
                  <a:pt x="4356102" y="38100"/>
                </a:lnTo>
                <a:close/>
              </a:path>
              <a:path w="6934200" h="2133600">
                <a:moveTo>
                  <a:pt x="4157465" y="25400"/>
                </a:moveTo>
                <a:lnTo>
                  <a:pt x="2776734" y="25400"/>
                </a:lnTo>
                <a:lnTo>
                  <a:pt x="2710038" y="38100"/>
                </a:lnTo>
                <a:lnTo>
                  <a:pt x="4224161" y="38100"/>
                </a:lnTo>
                <a:lnTo>
                  <a:pt x="4157465" y="25400"/>
                </a:lnTo>
                <a:close/>
              </a:path>
              <a:path w="6934200" h="2133600">
                <a:moveTo>
                  <a:pt x="3954635" y="12700"/>
                </a:moveTo>
                <a:lnTo>
                  <a:pt x="2979564" y="12700"/>
                </a:lnTo>
                <a:lnTo>
                  <a:pt x="2911511" y="25400"/>
                </a:lnTo>
                <a:lnTo>
                  <a:pt x="4022688" y="25400"/>
                </a:lnTo>
                <a:lnTo>
                  <a:pt x="3954635" y="12700"/>
                </a:lnTo>
                <a:close/>
              </a:path>
              <a:path w="6934200" h="2133600">
                <a:moveTo>
                  <a:pt x="3467100" y="0"/>
                </a:moveTo>
                <a:lnTo>
                  <a:pt x="3396350" y="12700"/>
                </a:lnTo>
                <a:lnTo>
                  <a:pt x="3537849" y="12700"/>
                </a:lnTo>
                <a:lnTo>
                  <a:pt x="34671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3216" y="4031742"/>
            <a:ext cx="518541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Original String object is returned if none of the  characters, is changed, otherwise new String  object is constructed and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returned.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9760">
              <a:lnSpc>
                <a:spcPct val="100000"/>
              </a:lnSpc>
            </a:pPr>
            <a:r>
              <a:rPr spc="-5" dirty="0"/>
              <a:t>String</a:t>
            </a:r>
            <a:r>
              <a:rPr spc="-35" dirty="0"/>
              <a:t> </a:t>
            </a:r>
            <a:r>
              <a:rPr spc="-5" dirty="0"/>
              <a:t>Indexing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20902"/>
            <a:ext cx="40894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Strings </a:t>
            </a:r>
            <a:r>
              <a:rPr sz="2000" spc="-5" dirty="0">
                <a:latin typeface="Arial"/>
                <a:cs typeface="Arial"/>
              </a:rPr>
              <a:t>are indexed, </a:t>
            </a:r>
            <a:r>
              <a:rPr sz="2000" dirty="0">
                <a:latin typeface="Arial"/>
                <a:cs typeface="Arial"/>
              </a:rPr>
              <a:t>starting 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1791462"/>
            <a:ext cx="469328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String class provides methods </a:t>
            </a:r>
            <a:r>
              <a:rPr sz="2000" spc="-10" dirty="0">
                <a:latin typeface="Arial"/>
                <a:cs typeface="Arial"/>
              </a:rPr>
              <a:t>to  </a:t>
            </a:r>
            <a:r>
              <a:rPr sz="2000" spc="-5" dirty="0">
                <a:latin typeface="Arial"/>
                <a:cs typeface="Arial"/>
              </a:rPr>
              <a:t>search for a specific character inside  the string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4594" y="2578861"/>
            <a:ext cx="423672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 algn="just">
              <a:lnSpc>
                <a:spcPct val="80000"/>
              </a:lnSpc>
              <a:buClr>
                <a:srgbClr val="333399"/>
              </a:buClr>
              <a:buFont typeface="Wingdings"/>
              <a:buChar char=""/>
              <a:tabLst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search is </a:t>
            </a:r>
            <a:r>
              <a:rPr sz="1800" dirty="0">
                <a:latin typeface="Arial"/>
                <a:cs typeface="Arial"/>
              </a:rPr>
              <a:t>successful, </a:t>
            </a:r>
            <a:r>
              <a:rPr sz="1800" spc="-5" dirty="0">
                <a:latin typeface="Arial"/>
                <a:cs typeface="Arial"/>
              </a:rPr>
              <a:t>then the  index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char is </a:t>
            </a:r>
            <a:r>
              <a:rPr sz="1800" dirty="0">
                <a:latin typeface="Arial"/>
                <a:cs typeface="Arial"/>
              </a:rPr>
              <a:t>returned,  otherwise </a:t>
            </a:r>
            <a:r>
              <a:rPr sz="1800" spc="-5" dirty="0">
                <a:latin typeface="Arial"/>
                <a:cs typeface="Arial"/>
              </a:rPr>
              <a:t>-1 is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7139" y="3541014"/>
            <a:ext cx="4693920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 indexOf(int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173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600" dirty="0">
                <a:latin typeface="Arial"/>
                <a:cs typeface="Arial"/>
              </a:rPr>
              <a:t>Returns the </a:t>
            </a:r>
            <a:r>
              <a:rPr sz="1600" spc="-5" dirty="0">
                <a:latin typeface="Arial"/>
                <a:cs typeface="Arial"/>
              </a:rPr>
              <a:t>index </a:t>
            </a:r>
            <a:r>
              <a:rPr sz="1600" dirty="0">
                <a:latin typeface="Arial"/>
                <a:cs typeface="Arial"/>
              </a:rPr>
              <a:t>of first occurrence of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755650">
              <a:lnSpc>
                <a:spcPts val="1725"/>
              </a:lnSpc>
            </a:pPr>
            <a:r>
              <a:rPr sz="1600" spc="-5" dirty="0">
                <a:latin typeface="Arial"/>
                <a:cs typeface="Arial"/>
              </a:rPr>
              <a:t>argument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 indexOf(int c, int fromIndex)</a:t>
            </a:r>
            <a:endParaRPr sz="20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730"/>
              </a:lnSpc>
              <a:spcBef>
                <a:spcPts val="42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Finds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index </a:t>
            </a:r>
            <a:r>
              <a:rPr sz="1800" dirty="0">
                <a:latin typeface="Arial"/>
                <a:cs typeface="Arial"/>
              </a:rPr>
              <a:t>of the first </a:t>
            </a:r>
            <a:r>
              <a:rPr sz="1800" spc="-5" dirty="0">
                <a:latin typeface="Arial"/>
                <a:cs typeface="Arial"/>
              </a:rPr>
              <a:t>occurrence 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argument </a:t>
            </a:r>
            <a:r>
              <a:rPr sz="1800" dirty="0">
                <a:latin typeface="Arial"/>
                <a:cs typeface="Arial"/>
              </a:rPr>
              <a:t>character </a:t>
            </a:r>
            <a:r>
              <a:rPr sz="1800" spc="-5" dirty="0">
                <a:latin typeface="Arial"/>
                <a:cs typeface="Arial"/>
              </a:rPr>
              <a:t>in a string,  </a:t>
            </a:r>
            <a:r>
              <a:rPr sz="1800" dirty="0">
                <a:latin typeface="Arial"/>
                <a:cs typeface="Arial"/>
              </a:rPr>
              <a:t>starting at the </a:t>
            </a:r>
            <a:r>
              <a:rPr sz="1800" spc="-5" dirty="0">
                <a:latin typeface="Arial"/>
                <a:cs typeface="Arial"/>
              </a:rPr>
              <a:t>index specified 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second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argument.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 indexOf(String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str)</a:t>
            </a:r>
            <a:endParaRPr sz="20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1730"/>
              </a:lnSpc>
              <a:spcBef>
                <a:spcPts val="42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Finds </a:t>
            </a:r>
            <a:r>
              <a:rPr sz="1800" dirty="0">
                <a:latin typeface="Arial"/>
                <a:cs typeface="Arial"/>
              </a:rPr>
              <a:t>the start </a:t>
            </a:r>
            <a:r>
              <a:rPr sz="1800" spc="-5" dirty="0">
                <a:latin typeface="Arial"/>
                <a:cs typeface="Arial"/>
              </a:rPr>
              <a:t>index </a:t>
            </a:r>
            <a:r>
              <a:rPr sz="1800" dirty="0">
                <a:latin typeface="Arial"/>
                <a:cs typeface="Arial"/>
              </a:rPr>
              <a:t>of the first  </a:t>
            </a:r>
            <a:r>
              <a:rPr sz="1800" spc="-5" dirty="0">
                <a:latin typeface="Arial"/>
                <a:cs typeface="Arial"/>
              </a:rPr>
              <a:t>occurrence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substring argument  in 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1295400"/>
            <a:ext cx="2819400" cy="1447800"/>
          </a:xfrm>
          <a:custGeom>
            <a:avLst/>
            <a:gdLst/>
            <a:ahLst/>
            <a:cxnLst/>
            <a:rect l="l" t="t" r="r" b="b"/>
            <a:pathLst>
              <a:path w="2819400" h="1447800">
                <a:moveTo>
                  <a:pt x="0" y="1447800"/>
                </a:moveTo>
                <a:lnTo>
                  <a:pt x="2819400" y="1447800"/>
                </a:lnTo>
                <a:lnTo>
                  <a:pt x="28194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2200" y="1295400"/>
            <a:ext cx="28194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55"/>
              </a:spcBef>
              <a:tabLst>
                <a:tab pos="72390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	3  4  5  6  7  8  9 10  </a:t>
            </a:r>
            <a:r>
              <a:rPr sz="1400" spc="-55" dirty="0">
                <a:latin typeface="Arial"/>
                <a:cs typeface="Arial"/>
              </a:rPr>
              <a:t>11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578100" algn="l"/>
              </a:tabLst>
            </a:pPr>
            <a:r>
              <a:rPr sz="1400" spc="-5" dirty="0">
                <a:latin typeface="Arial"/>
                <a:cs typeface="Arial"/>
              </a:rPr>
              <a:t>M A H A T M A G A N   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	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27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151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23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47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71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57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81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67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153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39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725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01100" y="190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857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8575" y="317500"/>
                </a:lnTo>
                <a:lnTo>
                  <a:pt x="28575" y="304800"/>
                </a:lnTo>
                <a:close/>
              </a:path>
              <a:path w="76200" h="381000">
                <a:moveTo>
                  <a:pt x="47625" y="0"/>
                </a:moveTo>
                <a:lnTo>
                  <a:pt x="28575" y="0"/>
                </a:lnTo>
                <a:lnTo>
                  <a:pt x="28575" y="317500"/>
                </a:lnTo>
                <a:lnTo>
                  <a:pt x="47625" y="317500"/>
                </a:lnTo>
                <a:lnTo>
                  <a:pt x="47625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7625" y="304800"/>
                </a:lnTo>
                <a:lnTo>
                  <a:pt x="476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1395">
              <a:lnSpc>
                <a:spcPct val="100000"/>
              </a:lnSpc>
            </a:pPr>
            <a:r>
              <a:rPr dirty="0"/>
              <a:t>Sub</a:t>
            </a:r>
            <a:r>
              <a:rPr spc="-100" dirty="0"/>
              <a:t> </a:t>
            </a:r>
            <a:r>
              <a:rPr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36650"/>
            <a:ext cx="566293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565275" algn="l"/>
                <a:tab pos="2656840" algn="l"/>
                <a:tab pos="4283710" algn="l"/>
              </a:tabLst>
            </a:pPr>
            <a:r>
              <a:rPr sz="2800" dirty="0">
                <a:latin typeface="Arial"/>
                <a:cs typeface="Arial"/>
              </a:rPr>
              <a:t>String	class	provi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es	methods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5340" y="1136650"/>
            <a:ext cx="16706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915" algn="l"/>
              </a:tabLst>
            </a:pPr>
            <a:r>
              <a:rPr sz="2800" dirty="0">
                <a:latin typeface="Arial"/>
                <a:cs typeface="Arial"/>
              </a:rPr>
              <a:t>to	ex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ract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139" y="1520697"/>
            <a:ext cx="7587615" cy="290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specified portion of the given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String.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9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String substring(int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startIndex)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String substring(int startIndex, int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endIndex)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99"/>
              </a:buClr>
              <a:buSzPct val="85714"/>
              <a:buFont typeface="Wingdings"/>
              <a:buChar char=""/>
              <a:tabLst>
                <a:tab pos="440055" algn="l"/>
                <a:tab pos="440690" algn="l"/>
              </a:tabLst>
            </a:pPr>
            <a:r>
              <a:rPr sz="2800" dirty="0">
                <a:latin typeface="Arial"/>
                <a:cs typeface="Arial"/>
              </a:rPr>
              <a:t>A new String object containing the substring  is created and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returned.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The original String will not be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affected.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8795">
              <a:lnSpc>
                <a:spcPct val="100000"/>
              </a:lnSpc>
            </a:pPr>
            <a:r>
              <a:rPr dirty="0"/>
              <a:t>Splitting</a:t>
            </a:r>
            <a:r>
              <a:rPr spc="-114" dirty="0"/>
              <a:t> </a:t>
            </a:r>
            <a:r>
              <a:rPr dirty="0"/>
              <a:t>Strings</a:t>
            </a:r>
          </a:p>
        </p:txBody>
      </p:sp>
      <p:sp>
        <p:nvSpPr>
          <p:cNvPr id="6" name="object 6"/>
          <p:cNvSpPr/>
          <p:nvPr/>
        </p:nvSpPr>
        <p:spPr>
          <a:xfrm>
            <a:off x="1295400" y="4038600"/>
            <a:ext cx="7620000" cy="1905000"/>
          </a:xfrm>
          <a:custGeom>
            <a:avLst/>
            <a:gdLst/>
            <a:ahLst/>
            <a:cxnLst/>
            <a:rect l="l" t="t" r="r" b="b"/>
            <a:pathLst>
              <a:path w="7620000" h="1905000">
                <a:moveTo>
                  <a:pt x="0" y="1905000"/>
                </a:moveTo>
                <a:lnTo>
                  <a:pt x="7620000" y="1905000"/>
                </a:lnTo>
                <a:lnTo>
                  <a:pt x="7620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4038600"/>
            <a:ext cx="7620000" cy="1905000"/>
          </a:xfrm>
          <a:custGeom>
            <a:avLst/>
            <a:gdLst/>
            <a:ahLst/>
            <a:cxnLst/>
            <a:rect l="l" t="t" r="r" b="b"/>
            <a:pathLst>
              <a:path w="7620000" h="1905000">
                <a:moveTo>
                  <a:pt x="0" y="1905000"/>
                </a:moveTo>
                <a:lnTo>
                  <a:pt x="7620000" y="1905000"/>
                </a:lnTo>
                <a:lnTo>
                  <a:pt x="7620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7139" y="1180591"/>
            <a:ext cx="7590790" cy="3697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018540" algn="l"/>
                <a:tab pos="1902460" algn="l"/>
                <a:tab pos="3056890" algn="l"/>
                <a:tab pos="4450080" algn="l"/>
                <a:tab pos="5010785" algn="l"/>
                <a:tab pos="5707380" algn="l"/>
                <a:tab pos="6097905" algn="l"/>
                <a:tab pos="7406005" algn="l"/>
              </a:tabLst>
            </a:pPr>
            <a:r>
              <a:rPr sz="2400" dirty="0">
                <a:latin typeface="Arial"/>
                <a:cs typeface="Arial"/>
              </a:rPr>
              <a:t>The	split()	me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hod	simplif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es	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task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breaking	a</a:t>
            </a:r>
            <a:endParaRPr sz="2400">
              <a:latin typeface="Arial"/>
              <a:cs typeface="Arial"/>
            </a:endParaRPr>
          </a:p>
          <a:p>
            <a:pPr marR="256921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string into substrings, or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tokens.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takes </a:t>
            </a:r>
            <a:r>
              <a:rPr sz="2400" spc="-5" dirty="0">
                <a:latin typeface="Arial"/>
                <a:cs typeface="Arial"/>
              </a:rPr>
              <a:t>a delimiter </a:t>
            </a:r>
            <a:r>
              <a:rPr sz="2400" dirty="0">
                <a:latin typeface="Arial"/>
                <a:cs typeface="Arial"/>
              </a:rPr>
              <a:t>separated </a:t>
            </a:r>
            <a:r>
              <a:rPr sz="2400" spc="-5" dirty="0">
                <a:latin typeface="Arial"/>
                <a:cs typeface="Arial"/>
              </a:rPr>
              <a:t>string as  </a:t>
            </a:r>
            <a:r>
              <a:rPr sz="2400" dirty="0">
                <a:latin typeface="Arial"/>
                <a:cs typeface="Arial"/>
              </a:rPr>
              <a:t>argument </a:t>
            </a:r>
            <a:r>
              <a:rPr sz="2400" spc="-5" dirty="0">
                <a:latin typeface="Arial"/>
                <a:cs typeface="Arial"/>
              </a:rPr>
              <a:t>and splits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string into </a:t>
            </a:r>
            <a:r>
              <a:rPr sz="2400" dirty="0">
                <a:latin typeface="Arial"/>
                <a:cs typeface="Arial"/>
              </a:rPr>
              <a:t>several tokens  </a:t>
            </a:r>
            <a:r>
              <a:rPr sz="2400" spc="-5" dirty="0">
                <a:latin typeface="Arial"/>
                <a:cs typeface="Arial"/>
              </a:rPr>
              <a:t>based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occurrences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delimiter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(regex)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This;is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a;delimiter;separated;string.</a:t>
            </a:r>
            <a:endParaRPr sz="2400">
              <a:latin typeface="Arial"/>
              <a:cs typeface="Arial"/>
            </a:endParaRPr>
          </a:p>
          <a:p>
            <a:pPr marL="139700">
              <a:lnSpc>
                <a:spcPts val="2855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split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string based on regex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“;”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839" y="4884775"/>
            <a:ext cx="1083310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indent="-156210">
              <a:lnSpc>
                <a:spcPct val="119000"/>
              </a:lnSpc>
            </a:pPr>
            <a:r>
              <a:rPr sz="2400" dirty="0">
                <a:latin typeface="Arial"/>
                <a:cs typeface="Arial"/>
              </a:rPr>
              <a:t>strArr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]  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5938" y="4902332"/>
            <a:ext cx="1083310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indent="-259079">
              <a:lnSpc>
                <a:spcPct val="114199"/>
              </a:lnSpc>
            </a:pPr>
            <a:r>
              <a:rPr sz="2400" dirty="0">
                <a:latin typeface="Arial"/>
                <a:cs typeface="Arial"/>
              </a:rPr>
              <a:t>strArr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] 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7632" y="4902332"/>
            <a:ext cx="3980179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57785">
              <a:lnSpc>
                <a:spcPct val="114199"/>
              </a:lnSpc>
              <a:tabLst>
                <a:tab pos="1397635" algn="l"/>
                <a:tab pos="1476375" algn="l"/>
                <a:tab pos="2896235" algn="l"/>
                <a:tab pos="3148965" algn="l"/>
              </a:tabLst>
            </a:pPr>
            <a:r>
              <a:rPr sz="2400" dirty="0">
                <a:latin typeface="Arial"/>
                <a:cs typeface="Arial"/>
              </a:rPr>
              <a:t>strArr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]		strArr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]	strArr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]  </a:t>
            </a:r>
            <a:r>
              <a:rPr sz="2400" spc="-5" dirty="0">
                <a:latin typeface="Arial"/>
                <a:cs typeface="Arial"/>
              </a:rPr>
              <a:t>delimiter	separated		string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8795">
              <a:lnSpc>
                <a:spcPct val="100000"/>
              </a:lnSpc>
            </a:pPr>
            <a:r>
              <a:rPr dirty="0"/>
              <a:t>Splitting</a:t>
            </a:r>
            <a:r>
              <a:rPr spc="-114" dirty="0"/>
              <a:t> </a:t>
            </a:r>
            <a:r>
              <a:rPr dirty="0"/>
              <a:t>Strings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9520" cy="3291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String[] split(String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regex)</a:t>
            </a:r>
            <a:endParaRPr sz="28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Searches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match </a:t>
            </a:r>
            <a:r>
              <a:rPr sz="2400" spc="-5" dirty="0">
                <a:latin typeface="Arial"/>
                <a:cs typeface="Arial"/>
              </a:rPr>
              <a:t>as specified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string  </a:t>
            </a:r>
            <a:r>
              <a:rPr sz="2400" dirty="0">
                <a:latin typeface="Arial"/>
                <a:cs typeface="Arial"/>
              </a:rPr>
              <a:t>argument (which contains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regular expression)  </a:t>
            </a:r>
            <a:r>
              <a:rPr sz="2400" spc="-5" dirty="0">
                <a:latin typeface="Arial"/>
                <a:cs typeface="Arial"/>
              </a:rPr>
              <a:t>and splits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string into an array of strings  accordingly.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String[] split(String regex, int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limit)</a:t>
            </a:r>
            <a:endParaRPr sz="2800">
              <a:latin typeface="Arial"/>
              <a:cs typeface="Arial"/>
            </a:endParaRPr>
          </a:p>
          <a:p>
            <a:pPr marL="840105" lvl="1" indent="-370205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840105" algn="l"/>
                <a:tab pos="840740" algn="l"/>
                <a:tab pos="1903095" algn="l"/>
                <a:tab pos="3323590" algn="l"/>
                <a:tab pos="4641215" algn="l"/>
                <a:tab pos="5194935" algn="l"/>
                <a:tab pos="6648450" algn="l"/>
                <a:tab pos="7322184" algn="l"/>
              </a:tabLst>
            </a:pPr>
            <a:r>
              <a:rPr sz="2400" spc="-5" dirty="0">
                <a:latin typeface="Arial"/>
                <a:cs typeface="Arial"/>
              </a:rPr>
              <a:t>integer	argum</a:t>
            </a:r>
            <a:r>
              <a:rPr sz="2400" dirty="0">
                <a:latin typeface="Arial"/>
                <a:cs typeface="Arial"/>
              </a:rPr>
              <a:t>ent	</a:t>
            </a:r>
            <a:r>
              <a:rPr sz="2400" spc="-5" dirty="0">
                <a:latin typeface="Arial"/>
                <a:cs typeface="Arial"/>
              </a:rPr>
              <a:t>specifies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maximum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size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returned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038" y="4723638"/>
            <a:ext cx="5716523" cy="1220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7598" y="4677917"/>
            <a:ext cx="5663946" cy="897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4800600"/>
            <a:ext cx="5715000" cy="1219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String expr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5" dirty="0">
                <a:latin typeface="Arial"/>
                <a:cs typeface="Arial"/>
              </a:rPr>
              <a:t>“Trying </a:t>
            </a:r>
            <a:r>
              <a:rPr sz="2400" spc="-5" dirty="0">
                <a:latin typeface="Arial"/>
                <a:cs typeface="Arial"/>
              </a:rPr>
              <a:t>to split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string”;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String[] </a:t>
            </a:r>
            <a:r>
              <a:rPr sz="2400" spc="-5" dirty="0">
                <a:latin typeface="Arial"/>
                <a:cs typeface="Arial"/>
              </a:rPr>
              <a:t>tokens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5" dirty="0">
                <a:latin typeface="Arial"/>
                <a:cs typeface="Arial"/>
              </a:rPr>
              <a:t>expr.split(“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”);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9525">
              <a:lnSpc>
                <a:spcPct val="100000"/>
              </a:lnSpc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Internalization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9594" y="1181861"/>
            <a:ext cx="3921125" cy="374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JVM </a:t>
            </a:r>
            <a:r>
              <a:rPr sz="2000" spc="-5" dirty="0">
                <a:latin typeface="Arial"/>
                <a:cs typeface="Arial"/>
              </a:rPr>
              <a:t>maintains an internal  list of references ( pool of  unique String objects) for String  literals in 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755650" marR="643255" lvl="1" indent="-285750">
              <a:lnSpc>
                <a:spcPct val="100000"/>
              </a:lnSpc>
              <a:spcBef>
                <a:spcPts val="43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avoid duplicate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  </a:t>
            </a:r>
            <a:r>
              <a:rPr sz="1800" spc="-5" dirty="0">
                <a:latin typeface="Arial"/>
                <a:cs typeface="Arial"/>
              </a:rPr>
              <a:t>objects in heap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Whenever 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JVM</a:t>
            </a:r>
            <a:endParaRPr sz="2000">
              <a:latin typeface="Arial"/>
              <a:cs typeface="Arial"/>
            </a:endParaRPr>
          </a:p>
          <a:p>
            <a:pPr marL="355600" marR="196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loads String literals from class  file and executes, it checks  whether that String exists in the  internal list 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7047" y="4974844"/>
            <a:ext cx="335851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If it </a:t>
            </a:r>
            <a:r>
              <a:rPr sz="1800" spc="-5" dirty="0">
                <a:latin typeface="Arial"/>
                <a:cs typeface="Arial"/>
              </a:rPr>
              <a:t>already </a:t>
            </a:r>
            <a:r>
              <a:rPr sz="1800" dirty="0">
                <a:latin typeface="Arial"/>
                <a:cs typeface="Arial"/>
              </a:rPr>
              <a:t>exists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list,  </a:t>
            </a:r>
            <a:r>
              <a:rPr sz="1800" spc="-5" dirty="0">
                <a:latin typeface="Arial"/>
                <a:cs typeface="Arial"/>
              </a:rPr>
              <a:t>then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not create </a:t>
            </a:r>
            <a:r>
              <a:rPr sz="1800" spc="-5" dirty="0">
                <a:latin typeface="Arial"/>
                <a:cs typeface="Arial"/>
              </a:rPr>
              <a:t>a new 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uses reference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existing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1219200"/>
            <a:ext cx="35814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2284" y="4806721"/>
            <a:ext cx="2059939" cy="1753235"/>
          </a:xfrm>
          <a:custGeom>
            <a:avLst/>
            <a:gdLst/>
            <a:ahLst/>
            <a:cxnLst/>
            <a:rect l="l" t="t" r="r" b="b"/>
            <a:pathLst>
              <a:path w="2059939" h="1753234">
                <a:moveTo>
                  <a:pt x="1320372" y="1586801"/>
                </a:moveTo>
                <a:lnTo>
                  <a:pt x="786175" y="1586801"/>
                </a:lnTo>
                <a:lnTo>
                  <a:pt x="813354" y="1627620"/>
                </a:lnTo>
                <a:lnTo>
                  <a:pt x="844867" y="1663469"/>
                </a:lnTo>
                <a:lnTo>
                  <a:pt x="880203" y="1693912"/>
                </a:lnTo>
                <a:lnTo>
                  <a:pt x="918848" y="1718513"/>
                </a:lnTo>
                <a:lnTo>
                  <a:pt x="960292" y="1736838"/>
                </a:lnTo>
                <a:lnTo>
                  <a:pt x="1002922" y="1748272"/>
                </a:lnTo>
                <a:lnTo>
                  <a:pt x="1045466" y="1752857"/>
                </a:lnTo>
                <a:lnTo>
                  <a:pt x="1087447" y="1750889"/>
                </a:lnTo>
                <a:lnTo>
                  <a:pt x="1128388" y="1742667"/>
                </a:lnTo>
                <a:lnTo>
                  <a:pt x="1167813" y="1728487"/>
                </a:lnTo>
                <a:lnTo>
                  <a:pt x="1205243" y="1708646"/>
                </a:lnTo>
                <a:lnTo>
                  <a:pt x="1240203" y="1683442"/>
                </a:lnTo>
                <a:lnTo>
                  <a:pt x="1272214" y="1653172"/>
                </a:lnTo>
                <a:lnTo>
                  <a:pt x="1300799" y="1618132"/>
                </a:lnTo>
                <a:lnTo>
                  <a:pt x="1320372" y="1586801"/>
                </a:lnTo>
                <a:close/>
              </a:path>
              <a:path w="2059939" h="1753234">
                <a:moveTo>
                  <a:pt x="1708914" y="1432877"/>
                </a:moveTo>
                <a:lnTo>
                  <a:pt x="277794" y="1432877"/>
                </a:lnTo>
                <a:lnTo>
                  <a:pt x="281604" y="1440573"/>
                </a:lnTo>
                <a:lnTo>
                  <a:pt x="307828" y="1484840"/>
                </a:lnTo>
                <a:lnTo>
                  <a:pt x="337884" y="1524107"/>
                </a:lnTo>
                <a:lnTo>
                  <a:pt x="371301" y="1558236"/>
                </a:lnTo>
                <a:lnTo>
                  <a:pt x="407604" y="1587091"/>
                </a:lnTo>
                <a:lnTo>
                  <a:pt x="446321" y="1610533"/>
                </a:lnTo>
                <a:lnTo>
                  <a:pt x="486978" y="1628426"/>
                </a:lnTo>
                <a:lnTo>
                  <a:pt x="529103" y="1640634"/>
                </a:lnTo>
                <a:lnTo>
                  <a:pt x="572222" y="1647019"/>
                </a:lnTo>
                <a:lnTo>
                  <a:pt x="615862" y="1647443"/>
                </a:lnTo>
                <a:lnTo>
                  <a:pt x="659551" y="1641771"/>
                </a:lnTo>
                <a:lnTo>
                  <a:pt x="702815" y="1629864"/>
                </a:lnTo>
                <a:lnTo>
                  <a:pt x="745180" y="1611586"/>
                </a:lnTo>
                <a:lnTo>
                  <a:pt x="786175" y="1586801"/>
                </a:lnTo>
                <a:lnTo>
                  <a:pt x="1320372" y="1586801"/>
                </a:lnTo>
                <a:lnTo>
                  <a:pt x="1325482" y="1578621"/>
                </a:lnTo>
                <a:lnTo>
                  <a:pt x="1345785" y="1534936"/>
                </a:lnTo>
                <a:lnTo>
                  <a:pt x="1361231" y="1487372"/>
                </a:lnTo>
                <a:lnTo>
                  <a:pt x="1651630" y="1487372"/>
                </a:lnTo>
                <a:lnTo>
                  <a:pt x="1668124" y="1475725"/>
                </a:lnTo>
                <a:lnTo>
                  <a:pt x="1700448" y="1444124"/>
                </a:lnTo>
                <a:lnTo>
                  <a:pt x="1708914" y="1432877"/>
                </a:lnTo>
                <a:close/>
              </a:path>
              <a:path w="2059939" h="1753234">
                <a:moveTo>
                  <a:pt x="1651630" y="1487372"/>
                </a:moveTo>
                <a:lnTo>
                  <a:pt x="1361358" y="1487372"/>
                </a:lnTo>
                <a:lnTo>
                  <a:pt x="1394821" y="1508029"/>
                </a:lnTo>
                <a:lnTo>
                  <a:pt x="1430272" y="1523099"/>
                </a:lnTo>
                <a:lnTo>
                  <a:pt x="1467175" y="1532408"/>
                </a:lnTo>
                <a:lnTo>
                  <a:pt x="1504995" y="1535785"/>
                </a:lnTo>
                <a:lnTo>
                  <a:pt x="1549709" y="1532025"/>
                </a:lnTo>
                <a:lnTo>
                  <a:pt x="1592183" y="1520327"/>
                </a:lnTo>
                <a:lnTo>
                  <a:pt x="1631845" y="1501343"/>
                </a:lnTo>
                <a:lnTo>
                  <a:pt x="1651630" y="1487372"/>
                </a:lnTo>
                <a:close/>
              </a:path>
              <a:path w="2059939" h="1753234">
                <a:moveTo>
                  <a:pt x="515889" y="153963"/>
                </a:moveTo>
                <a:lnTo>
                  <a:pt x="462325" y="157200"/>
                </a:lnTo>
                <a:lnTo>
                  <a:pt x="419502" y="167377"/>
                </a:lnTo>
                <a:lnTo>
                  <a:pt x="379197" y="183731"/>
                </a:lnTo>
                <a:lnTo>
                  <a:pt x="341741" y="205761"/>
                </a:lnTo>
                <a:lnTo>
                  <a:pt x="307460" y="232967"/>
                </a:lnTo>
                <a:lnTo>
                  <a:pt x="276685" y="264847"/>
                </a:lnTo>
                <a:lnTo>
                  <a:pt x="249743" y="300900"/>
                </a:lnTo>
                <a:lnTo>
                  <a:pt x="226963" y="340626"/>
                </a:lnTo>
                <a:lnTo>
                  <a:pt x="208673" y="383523"/>
                </a:lnTo>
                <a:lnTo>
                  <a:pt x="195202" y="429091"/>
                </a:lnTo>
                <a:lnTo>
                  <a:pt x="186879" y="476828"/>
                </a:lnTo>
                <a:lnTo>
                  <a:pt x="184032" y="526234"/>
                </a:lnTo>
                <a:lnTo>
                  <a:pt x="186989" y="576808"/>
                </a:lnTo>
                <a:lnTo>
                  <a:pt x="185338" y="582269"/>
                </a:lnTo>
                <a:lnTo>
                  <a:pt x="137731" y="594723"/>
                </a:lnTo>
                <a:lnTo>
                  <a:pt x="94517" y="619416"/>
                </a:lnTo>
                <a:lnTo>
                  <a:pt x="57376" y="655064"/>
                </a:lnTo>
                <a:lnTo>
                  <a:pt x="27985" y="700379"/>
                </a:lnTo>
                <a:lnTo>
                  <a:pt x="10529" y="744788"/>
                </a:lnTo>
                <a:lnTo>
                  <a:pt x="1299" y="790949"/>
                </a:lnTo>
                <a:lnTo>
                  <a:pt x="0" y="837533"/>
                </a:lnTo>
                <a:lnTo>
                  <a:pt x="6332" y="883214"/>
                </a:lnTo>
                <a:lnTo>
                  <a:pt x="19998" y="926664"/>
                </a:lnTo>
                <a:lnTo>
                  <a:pt x="40701" y="966555"/>
                </a:lnTo>
                <a:lnTo>
                  <a:pt x="68143" y="1001559"/>
                </a:lnTo>
                <a:lnTo>
                  <a:pt x="102026" y="1030350"/>
                </a:lnTo>
                <a:lnTo>
                  <a:pt x="74846" y="1072258"/>
                </a:lnTo>
                <a:lnTo>
                  <a:pt x="56322" y="1119409"/>
                </a:lnTo>
                <a:lnTo>
                  <a:pt x="46966" y="1170046"/>
                </a:lnTo>
                <a:lnTo>
                  <a:pt x="47289" y="1222412"/>
                </a:lnTo>
                <a:lnTo>
                  <a:pt x="56386" y="1269898"/>
                </a:lnTo>
                <a:lnTo>
                  <a:pt x="72965" y="1313026"/>
                </a:lnTo>
                <a:lnTo>
                  <a:pt x="96101" y="1350950"/>
                </a:lnTo>
                <a:lnTo>
                  <a:pt x="124870" y="1382823"/>
                </a:lnTo>
                <a:lnTo>
                  <a:pt x="158348" y="1407798"/>
                </a:lnTo>
                <a:lnTo>
                  <a:pt x="195611" y="1425030"/>
                </a:lnTo>
                <a:lnTo>
                  <a:pt x="235735" y="1433672"/>
                </a:lnTo>
                <a:lnTo>
                  <a:pt x="277794" y="1432877"/>
                </a:lnTo>
                <a:lnTo>
                  <a:pt x="1708914" y="1432877"/>
                </a:lnTo>
                <a:lnTo>
                  <a:pt x="1750946" y="1365583"/>
                </a:lnTo>
                <a:lnTo>
                  <a:pt x="1767977" y="1319946"/>
                </a:lnTo>
                <a:lnTo>
                  <a:pt x="1778767" y="1270934"/>
                </a:lnTo>
                <a:lnTo>
                  <a:pt x="1782744" y="1219199"/>
                </a:lnTo>
                <a:lnTo>
                  <a:pt x="1823267" y="1209360"/>
                </a:lnTo>
                <a:lnTo>
                  <a:pt x="1862230" y="1193655"/>
                </a:lnTo>
                <a:lnTo>
                  <a:pt x="1899169" y="1172313"/>
                </a:lnTo>
                <a:lnTo>
                  <a:pt x="1933620" y="1145565"/>
                </a:lnTo>
                <a:lnTo>
                  <a:pt x="1966528" y="1111940"/>
                </a:lnTo>
                <a:lnTo>
                  <a:pt x="1994590" y="1074400"/>
                </a:lnTo>
                <a:lnTo>
                  <a:pt x="2017736" y="1033568"/>
                </a:lnTo>
                <a:lnTo>
                  <a:pt x="2035893" y="990070"/>
                </a:lnTo>
                <a:lnTo>
                  <a:pt x="2048989" y="944532"/>
                </a:lnTo>
                <a:lnTo>
                  <a:pt x="2056953" y="897578"/>
                </a:lnTo>
                <a:lnTo>
                  <a:pt x="2059713" y="849833"/>
                </a:lnTo>
                <a:lnTo>
                  <a:pt x="2057196" y="801923"/>
                </a:lnTo>
                <a:lnTo>
                  <a:pt x="2049331" y="754473"/>
                </a:lnTo>
                <a:lnTo>
                  <a:pt x="2036046" y="708107"/>
                </a:lnTo>
                <a:lnTo>
                  <a:pt x="2017270" y="663451"/>
                </a:lnTo>
                <a:lnTo>
                  <a:pt x="1992929" y="621131"/>
                </a:lnTo>
                <a:lnTo>
                  <a:pt x="1996235" y="611558"/>
                </a:lnTo>
                <a:lnTo>
                  <a:pt x="2012129" y="535077"/>
                </a:lnTo>
                <a:lnTo>
                  <a:pt x="2013130" y="488333"/>
                </a:lnTo>
                <a:lnTo>
                  <a:pt x="2007857" y="442785"/>
                </a:lnTo>
                <a:lnTo>
                  <a:pt x="1996677" y="399177"/>
                </a:lnTo>
                <a:lnTo>
                  <a:pt x="1979959" y="358257"/>
                </a:lnTo>
                <a:lnTo>
                  <a:pt x="1958071" y="320769"/>
                </a:lnTo>
                <a:lnTo>
                  <a:pt x="1931381" y="287459"/>
                </a:lnTo>
                <a:lnTo>
                  <a:pt x="1900257" y="259075"/>
                </a:lnTo>
                <a:lnTo>
                  <a:pt x="1865066" y="236361"/>
                </a:lnTo>
                <a:lnTo>
                  <a:pt x="1826178" y="220065"/>
                </a:lnTo>
                <a:lnTo>
                  <a:pt x="1822635" y="204952"/>
                </a:lnTo>
                <a:lnTo>
                  <a:pt x="668319" y="204952"/>
                </a:lnTo>
                <a:lnTo>
                  <a:pt x="619970" y="178113"/>
                </a:lnTo>
                <a:lnTo>
                  <a:pt x="568799" y="161026"/>
                </a:lnTo>
                <a:lnTo>
                  <a:pt x="515889" y="153963"/>
                </a:lnTo>
                <a:close/>
              </a:path>
              <a:path w="2059939" h="1753234">
                <a:moveTo>
                  <a:pt x="882281" y="48619"/>
                </a:moveTo>
                <a:lnTo>
                  <a:pt x="839224" y="55007"/>
                </a:lnTo>
                <a:lnTo>
                  <a:pt x="797831" y="69725"/>
                </a:lnTo>
                <a:lnTo>
                  <a:pt x="759072" y="92425"/>
                </a:lnTo>
                <a:lnTo>
                  <a:pt x="723920" y="122761"/>
                </a:lnTo>
                <a:lnTo>
                  <a:pt x="693346" y="160386"/>
                </a:lnTo>
                <a:lnTo>
                  <a:pt x="668319" y="204952"/>
                </a:lnTo>
                <a:lnTo>
                  <a:pt x="1822635" y="204952"/>
                </a:lnTo>
                <a:lnTo>
                  <a:pt x="1815724" y="175470"/>
                </a:lnTo>
                <a:lnTo>
                  <a:pt x="1798937" y="133911"/>
                </a:lnTo>
                <a:lnTo>
                  <a:pt x="1798429" y="133070"/>
                </a:lnTo>
                <a:lnTo>
                  <a:pt x="1070782" y="133070"/>
                </a:lnTo>
                <a:lnTo>
                  <a:pt x="1057215" y="118695"/>
                </a:lnTo>
                <a:lnTo>
                  <a:pt x="1027652" y="93565"/>
                </a:lnTo>
                <a:lnTo>
                  <a:pt x="969504" y="62221"/>
                </a:lnTo>
                <a:lnTo>
                  <a:pt x="926032" y="50908"/>
                </a:lnTo>
                <a:lnTo>
                  <a:pt x="882281" y="48619"/>
                </a:lnTo>
                <a:close/>
              </a:path>
              <a:path w="2059939" h="1753234">
                <a:moveTo>
                  <a:pt x="1269861" y="0"/>
                </a:moveTo>
                <a:lnTo>
                  <a:pt x="1229722" y="1604"/>
                </a:lnTo>
                <a:lnTo>
                  <a:pt x="1190877" y="12023"/>
                </a:lnTo>
                <a:lnTo>
                  <a:pt x="1154442" y="30818"/>
                </a:lnTo>
                <a:lnTo>
                  <a:pt x="1121537" y="57550"/>
                </a:lnTo>
                <a:lnTo>
                  <a:pt x="1093277" y="91781"/>
                </a:lnTo>
                <a:lnTo>
                  <a:pt x="1070782" y="133070"/>
                </a:lnTo>
                <a:lnTo>
                  <a:pt x="1798429" y="133070"/>
                </a:lnTo>
                <a:lnTo>
                  <a:pt x="1776243" y="96281"/>
                </a:lnTo>
                <a:lnTo>
                  <a:pt x="1774790" y="94589"/>
                </a:lnTo>
                <a:lnTo>
                  <a:pt x="1422064" y="94589"/>
                </a:lnTo>
                <a:lnTo>
                  <a:pt x="1422064" y="94462"/>
                </a:lnTo>
                <a:lnTo>
                  <a:pt x="1389282" y="54917"/>
                </a:lnTo>
                <a:lnTo>
                  <a:pt x="1349547" y="24993"/>
                </a:lnTo>
                <a:lnTo>
                  <a:pt x="1310175" y="7650"/>
                </a:lnTo>
                <a:lnTo>
                  <a:pt x="1269861" y="0"/>
                </a:lnTo>
                <a:close/>
              </a:path>
              <a:path w="2059939" h="1753234">
                <a:moveTo>
                  <a:pt x="1579544" y="879"/>
                </a:moveTo>
                <a:lnTo>
                  <a:pt x="1535864" y="9969"/>
                </a:lnTo>
                <a:lnTo>
                  <a:pt x="1494184" y="28702"/>
                </a:lnTo>
                <a:lnTo>
                  <a:pt x="1455814" y="56950"/>
                </a:lnTo>
                <a:lnTo>
                  <a:pt x="1422064" y="94589"/>
                </a:lnTo>
                <a:lnTo>
                  <a:pt x="1774790" y="94589"/>
                </a:lnTo>
                <a:lnTo>
                  <a:pt x="1748073" y="63474"/>
                </a:lnTo>
                <a:lnTo>
                  <a:pt x="1709489" y="32729"/>
                </a:lnTo>
                <a:lnTo>
                  <a:pt x="1667666" y="12132"/>
                </a:lnTo>
                <a:lnTo>
                  <a:pt x="1623915" y="1557"/>
                </a:lnTo>
                <a:lnTo>
                  <a:pt x="1579544" y="87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7884" y="61091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48640" y="0"/>
                </a:moveTo>
                <a:lnTo>
                  <a:pt x="29735" y="3827"/>
                </a:lnTo>
                <a:lnTo>
                  <a:pt x="14271" y="14263"/>
                </a:lnTo>
                <a:lnTo>
                  <a:pt x="3831" y="29741"/>
                </a:lnTo>
                <a:lnTo>
                  <a:pt x="0" y="48691"/>
                </a:lnTo>
                <a:lnTo>
                  <a:pt x="3831" y="67640"/>
                </a:lnTo>
                <a:lnTo>
                  <a:pt x="14271" y="83113"/>
                </a:lnTo>
                <a:lnTo>
                  <a:pt x="29735" y="93545"/>
                </a:lnTo>
                <a:lnTo>
                  <a:pt x="48640" y="97370"/>
                </a:lnTo>
                <a:lnTo>
                  <a:pt x="67619" y="93545"/>
                </a:lnTo>
                <a:lnTo>
                  <a:pt x="83121" y="83113"/>
                </a:lnTo>
                <a:lnTo>
                  <a:pt x="93575" y="67640"/>
                </a:lnTo>
                <a:lnTo>
                  <a:pt x="97408" y="48691"/>
                </a:lnTo>
                <a:lnTo>
                  <a:pt x="93575" y="29741"/>
                </a:lnTo>
                <a:lnTo>
                  <a:pt x="83121" y="14263"/>
                </a:lnTo>
                <a:lnTo>
                  <a:pt x="67619" y="3827"/>
                </a:lnTo>
                <a:lnTo>
                  <a:pt x="4864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6663" y="598500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97409" y="0"/>
                </a:moveTo>
                <a:lnTo>
                  <a:pt x="59471" y="7652"/>
                </a:lnTo>
                <a:lnTo>
                  <a:pt x="28511" y="28521"/>
                </a:lnTo>
                <a:lnTo>
                  <a:pt x="7647" y="59471"/>
                </a:lnTo>
                <a:lnTo>
                  <a:pt x="0" y="97370"/>
                </a:lnTo>
                <a:lnTo>
                  <a:pt x="7647" y="135268"/>
                </a:lnTo>
                <a:lnTo>
                  <a:pt x="28511" y="166214"/>
                </a:lnTo>
                <a:lnTo>
                  <a:pt x="59471" y="187078"/>
                </a:lnTo>
                <a:lnTo>
                  <a:pt x="97409" y="194729"/>
                </a:lnTo>
                <a:lnTo>
                  <a:pt x="135272" y="187078"/>
                </a:lnTo>
                <a:lnTo>
                  <a:pt x="166195" y="166214"/>
                </a:lnTo>
                <a:lnTo>
                  <a:pt x="187045" y="135268"/>
                </a:lnTo>
                <a:lnTo>
                  <a:pt x="194690" y="97370"/>
                </a:lnTo>
                <a:lnTo>
                  <a:pt x="187045" y="59471"/>
                </a:lnTo>
                <a:lnTo>
                  <a:pt x="166195" y="28521"/>
                </a:lnTo>
                <a:lnTo>
                  <a:pt x="135272" y="7652"/>
                </a:lnTo>
                <a:lnTo>
                  <a:pt x="9740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0700" y="583860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6"/>
                </a:lnTo>
                <a:lnTo>
                  <a:pt x="59801" y="28180"/>
                </a:lnTo>
                <a:lnTo>
                  <a:pt x="28183" y="59796"/>
                </a:lnTo>
                <a:lnTo>
                  <a:pt x="7447" y="99888"/>
                </a:lnTo>
                <a:lnTo>
                  <a:pt x="0" y="146050"/>
                </a:lnTo>
                <a:lnTo>
                  <a:pt x="7447" y="192211"/>
                </a:lnTo>
                <a:lnTo>
                  <a:pt x="28183" y="232303"/>
                </a:lnTo>
                <a:lnTo>
                  <a:pt x="59801" y="263919"/>
                </a:lnTo>
                <a:lnTo>
                  <a:pt x="99893" y="284653"/>
                </a:lnTo>
                <a:lnTo>
                  <a:pt x="146050" y="292099"/>
                </a:lnTo>
                <a:lnTo>
                  <a:pt x="192206" y="284653"/>
                </a:lnTo>
                <a:lnTo>
                  <a:pt x="232298" y="263919"/>
                </a:lnTo>
                <a:lnTo>
                  <a:pt x="263916" y="232303"/>
                </a:lnTo>
                <a:lnTo>
                  <a:pt x="284652" y="192211"/>
                </a:lnTo>
                <a:lnTo>
                  <a:pt x="292100" y="146050"/>
                </a:lnTo>
                <a:lnTo>
                  <a:pt x="284652" y="99888"/>
                </a:lnTo>
                <a:lnTo>
                  <a:pt x="263916" y="59796"/>
                </a:lnTo>
                <a:lnTo>
                  <a:pt x="232298" y="28180"/>
                </a:lnTo>
                <a:lnTo>
                  <a:pt x="192206" y="7446"/>
                </a:lnTo>
                <a:lnTo>
                  <a:pt x="146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284" y="4806721"/>
            <a:ext cx="2059939" cy="1753235"/>
          </a:xfrm>
          <a:custGeom>
            <a:avLst/>
            <a:gdLst/>
            <a:ahLst/>
            <a:cxnLst/>
            <a:rect l="l" t="t" r="r" b="b"/>
            <a:pathLst>
              <a:path w="2059939" h="1753234">
                <a:moveTo>
                  <a:pt x="186989" y="576808"/>
                </a:moveTo>
                <a:lnTo>
                  <a:pt x="184032" y="526234"/>
                </a:lnTo>
                <a:lnTo>
                  <a:pt x="186879" y="476828"/>
                </a:lnTo>
                <a:lnTo>
                  <a:pt x="195202" y="429091"/>
                </a:lnTo>
                <a:lnTo>
                  <a:pt x="208673" y="383523"/>
                </a:lnTo>
                <a:lnTo>
                  <a:pt x="226963" y="340626"/>
                </a:lnTo>
                <a:lnTo>
                  <a:pt x="249743" y="300900"/>
                </a:lnTo>
                <a:lnTo>
                  <a:pt x="276685" y="264847"/>
                </a:lnTo>
                <a:lnTo>
                  <a:pt x="307460" y="232967"/>
                </a:lnTo>
                <a:lnTo>
                  <a:pt x="341741" y="205761"/>
                </a:lnTo>
                <a:lnTo>
                  <a:pt x="379197" y="183731"/>
                </a:lnTo>
                <a:lnTo>
                  <a:pt x="419502" y="167377"/>
                </a:lnTo>
                <a:lnTo>
                  <a:pt x="462325" y="157200"/>
                </a:lnTo>
                <a:lnTo>
                  <a:pt x="515889" y="153963"/>
                </a:lnTo>
                <a:lnTo>
                  <a:pt x="568799" y="161026"/>
                </a:lnTo>
                <a:lnTo>
                  <a:pt x="619970" y="178113"/>
                </a:lnTo>
                <a:lnTo>
                  <a:pt x="668319" y="204952"/>
                </a:lnTo>
                <a:lnTo>
                  <a:pt x="693346" y="160386"/>
                </a:lnTo>
                <a:lnTo>
                  <a:pt x="723920" y="122761"/>
                </a:lnTo>
                <a:lnTo>
                  <a:pt x="759072" y="92425"/>
                </a:lnTo>
                <a:lnTo>
                  <a:pt x="797831" y="69725"/>
                </a:lnTo>
                <a:lnTo>
                  <a:pt x="839224" y="55007"/>
                </a:lnTo>
                <a:lnTo>
                  <a:pt x="882281" y="48619"/>
                </a:lnTo>
                <a:lnTo>
                  <a:pt x="926032" y="50908"/>
                </a:lnTo>
                <a:lnTo>
                  <a:pt x="969504" y="62221"/>
                </a:lnTo>
                <a:lnTo>
                  <a:pt x="1011727" y="82905"/>
                </a:lnTo>
                <a:lnTo>
                  <a:pt x="1042826" y="105511"/>
                </a:lnTo>
                <a:lnTo>
                  <a:pt x="1070782" y="133070"/>
                </a:lnTo>
                <a:lnTo>
                  <a:pt x="1093277" y="91781"/>
                </a:lnTo>
                <a:lnTo>
                  <a:pt x="1121537" y="57550"/>
                </a:lnTo>
                <a:lnTo>
                  <a:pt x="1154442" y="30818"/>
                </a:lnTo>
                <a:lnTo>
                  <a:pt x="1190877" y="12023"/>
                </a:lnTo>
                <a:lnTo>
                  <a:pt x="1229722" y="1604"/>
                </a:lnTo>
                <a:lnTo>
                  <a:pt x="1269861" y="0"/>
                </a:lnTo>
                <a:lnTo>
                  <a:pt x="1310175" y="7650"/>
                </a:lnTo>
                <a:lnTo>
                  <a:pt x="1349547" y="24993"/>
                </a:lnTo>
                <a:lnTo>
                  <a:pt x="1389282" y="54917"/>
                </a:lnTo>
                <a:lnTo>
                  <a:pt x="1422064" y="94462"/>
                </a:lnTo>
                <a:lnTo>
                  <a:pt x="1422064" y="94589"/>
                </a:lnTo>
                <a:lnTo>
                  <a:pt x="1455814" y="56950"/>
                </a:lnTo>
                <a:lnTo>
                  <a:pt x="1494184" y="28702"/>
                </a:lnTo>
                <a:lnTo>
                  <a:pt x="1535864" y="9969"/>
                </a:lnTo>
                <a:lnTo>
                  <a:pt x="1579544" y="879"/>
                </a:lnTo>
                <a:lnTo>
                  <a:pt x="1623915" y="1557"/>
                </a:lnTo>
                <a:lnTo>
                  <a:pt x="1667666" y="12132"/>
                </a:lnTo>
                <a:lnTo>
                  <a:pt x="1709489" y="32729"/>
                </a:lnTo>
                <a:lnTo>
                  <a:pt x="1748073" y="63474"/>
                </a:lnTo>
                <a:lnTo>
                  <a:pt x="1776243" y="96281"/>
                </a:lnTo>
                <a:lnTo>
                  <a:pt x="1798937" y="133911"/>
                </a:lnTo>
                <a:lnTo>
                  <a:pt x="1815724" y="175470"/>
                </a:lnTo>
                <a:lnTo>
                  <a:pt x="1826178" y="220065"/>
                </a:lnTo>
                <a:lnTo>
                  <a:pt x="1865066" y="236361"/>
                </a:lnTo>
                <a:lnTo>
                  <a:pt x="1900257" y="259075"/>
                </a:lnTo>
                <a:lnTo>
                  <a:pt x="1931381" y="287459"/>
                </a:lnTo>
                <a:lnTo>
                  <a:pt x="1958071" y="320769"/>
                </a:lnTo>
                <a:lnTo>
                  <a:pt x="1979959" y="358257"/>
                </a:lnTo>
                <a:lnTo>
                  <a:pt x="1996677" y="399177"/>
                </a:lnTo>
                <a:lnTo>
                  <a:pt x="2007857" y="442785"/>
                </a:lnTo>
                <a:lnTo>
                  <a:pt x="2013130" y="488333"/>
                </a:lnTo>
                <a:lnTo>
                  <a:pt x="2012129" y="535077"/>
                </a:lnTo>
                <a:lnTo>
                  <a:pt x="2004486" y="582269"/>
                </a:lnTo>
                <a:lnTo>
                  <a:pt x="1992929" y="621131"/>
                </a:lnTo>
                <a:lnTo>
                  <a:pt x="2017270" y="663451"/>
                </a:lnTo>
                <a:lnTo>
                  <a:pt x="2036046" y="708107"/>
                </a:lnTo>
                <a:lnTo>
                  <a:pt x="2049331" y="754473"/>
                </a:lnTo>
                <a:lnTo>
                  <a:pt x="2057196" y="801923"/>
                </a:lnTo>
                <a:lnTo>
                  <a:pt x="2059713" y="849833"/>
                </a:lnTo>
                <a:lnTo>
                  <a:pt x="2056953" y="897578"/>
                </a:lnTo>
                <a:lnTo>
                  <a:pt x="2048989" y="944532"/>
                </a:lnTo>
                <a:lnTo>
                  <a:pt x="2035893" y="990070"/>
                </a:lnTo>
                <a:lnTo>
                  <a:pt x="2017736" y="1033568"/>
                </a:lnTo>
                <a:lnTo>
                  <a:pt x="1994590" y="1074400"/>
                </a:lnTo>
                <a:lnTo>
                  <a:pt x="1966528" y="1111940"/>
                </a:lnTo>
                <a:lnTo>
                  <a:pt x="1933620" y="1145565"/>
                </a:lnTo>
                <a:lnTo>
                  <a:pt x="1899169" y="1172313"/>
                </a:lnTo>
                <a:lnTo>
                  <a:pt x="1862230" y="1193655"/>
                </a:lnTo>
                <a:lnTo>
                  <a:pt x="1823267" y="1209360"/>
                </a:lnTo>
                <a:lnTo>
                  <a:pt x="1782744" y="1219199"/>
                </a:lnTo>
                <a:lnTo>
                  <a:pt x="1778767" y="1270934"/>
                </a:lnTo>
                <a:lnTo>
                  <a:pt x="1767977" y="1319946"/>
                </a:lnTo>
                <a:lnTo>
                  <a:pt x="1750946" y="1365583"/>
                </a:lnTo>
                <a:lnTo>
                  <a:pt x="1728246" y="1407193"/>
                </a:lnTo>
                <a:lnTo>
                  <a:pt x="1700448" y="1444124"/>
                </a:lnTo>
                <a:lnTo>
                  <a:pt x="1668124" y="1475725"/>
                </a:lnTo>
                <a:lnTo>
                  <a:pt x="1631845" y="1501343"/>
                </a:lnTo>
                <a:lnTo>
                  <a:pt x="1592183" y="1520327"/>
                </a:lnTo>
                <a:lnTo>
                  <a:pt x="1549709" y="1532025"/>
                </a:lnTo>
                <a:lnTo>
                  <a:pt x="1504995" y="1535785"/>
                </a:lnTo>
                <a:lnTo>
                  <a:pt x="1467175" y="1532408"/>
                </a:lnTo>
                <a:lnTo>
                  <a:pt x="1430272" y="1523099"/>
                </a:lnTo>
                <a:lnTo>
                  <a:pt x="1394821" y="1508029"/>
                </a:lnTo>
                <a:lnTo>
                  <a:pt x="1361358" y="1487372"/>
                </a:lnTo>
                <a:lnTo>
                  <a:pt x="1345785" y="1534936"/>
                </a:lnTo>
                <a:lnTo>
                  <a:pt x="1325482" y="1578621"/>
                </a:lnTo>
                <a:lnTo>
                  <a:pt x="1300799" y="1618132"/>
                </a:lnTo>
                <a:lnTo>
                  <a:pt x="1272214" y="1653172"/>
                </a:lnTo>
                <a:lnTo>
                  <a:pt x="1240203" y="1683442"/>
                </a:lnTo>
                <a:lnTo>
                  <a:pt x="1205243" y="1708646"/>
                </a:lnTo>
                <a:lnTo>
                  <a:pt x="1167813" y="1728487"/>
                </a:lnTo>
                <a:lnTo>
                  <a:pt x="1128388" y="1742667"/>
                </a:lnTo>
                <a:lnTo>
                  <a:pt x="1087447" y="1750889"/>
                </a:lnTo>
                <a:lnTo>
                  <a:pt x="1045466" y="1752857"/>
                </a:lnTo>
                <a:lnTo>
                  <a:pt x="1002922" y="1748272"/>
                </a:lnTo>
                <a:lnTo>
                  <a:pt x="960292" y="1736838"/>
                </a:lnTo>
                <a:lnTo>
                  <a:pt x="918848" y="1718513"/>
                </a:lnTo>
                <a:lnTo>
                  <a:pt x="880203" y="1693912"/>
                </a:lnTo>
                <a:lnTo>
                  <a:pt x="844867" y="1663469"/>
                </a:lnTo>
                <a:lnTo>
                  <a:pt x="813354" y="1627620"/>
                </a:lnTo>
                <a:lnTo>
                  <a:pt x="786175" y="1586801"/>
                </a:lnTo>
                <a:lnTo>
                  <a:pt x="745180" y="1611586"/>
                </a:lnTo>
                <a:lnTo>
                  <a:pt x="702815" y="1629864"/>
                </a:lnTo>
                <a:lnTo>
                  <a:pt x="659551" y="1641771"/>
                </a:lnTo>
                <a:lnTo>
                  <a:pt x="615862" y="1647443"/>
                </a:lnTo>
                <a:lnTo>
                  <a:pt x="572222" y="1647019"/>
                </a:lnTo>
                <a:lnTo>
                  <a:pt x="529103" y="1640634"/>
                </a:lnTo>
                <a:lnTo>
                  <a:pt x="486978" y="1628426"/>
                </a:lnTo>
                <a:lnTo>
                  <a:pt x="446321" y="1610533"/>
                </a:lnTo>
                <a:lnTo>
                  <a:pt x="407604" y="1587091"/>
                </a:lnTo>
                <a:lnTo>
                  <a:pt x="371301" y="1558236"/>
                </a:lnTo>
                <a:lnTo>
                  <a:pt x="337884" y="1524107"/>
                </a:lnTo>
                <a:lnTo>
                  <a:pt x="307828" y="1484840"/>
                </a:lnTo>
                <a:lnTo>
                  <a:pt x="281604" y="1440573"/>
                </a:lnTo>
                <a:lnTo>
                  <a:pt x="279064" y="1435455"/>
                </a:lnTo>
                <a:lnTo>
                  <a:pt x="277794" y="1432877"/>
                </a:lnTo>
                <a:lnTo>
                  <a:pt x="235735" y="1433672"/>
                </a:lnTo>
                <a:lnTo>
                  <a:pt x="195611" y="1425030"/>
                </a:lnTo>
                <a:lnTo>
                  <a:pt x="158348" y="1407798"/>
                </a:lnTo>
                <a:lnTo>
                  <a:pt x="124870" y="1382823"/>
                </a:lnTo>
                <a:lnTo>
                  <a:pt x="96101" y="1350950"/>
                </a:lnTo>
                <a:lnTo>
                  <a:pt x="72965" y="1313026"/>
                </a:lnTo>
                <a:lnTo>
                  <a:pt x="56386" y="1269898"/>
                </a:lnTo>
                <a:lnTo>
                  <a:pt x="47289" y="1222412"/>
                </a:lnTo>
                <a:lnTo>
                  <a:pt x="46966" y="1170046"/>
                </a:lnTo>
                <a:lnTo>
                  <a:pt x="56322" y="1119409"/>
                </a:lnTo>
                <a:lnTo>
                  <a:pt x="74846" y="1072258"/>
                </a:lnTo>
                <a:lnTo>
                  <a:pt x="102026" y="1030350"/>
                </a:lnTo>
                <a:lnTo>
                  <a:pt x="68143" y="1001559"/>
                </a:lnTo>
                <a:lnTo>
                  <a:pt x="40701" y="966555"/>
                </a:lnTo>
                <a:lnTo>
                  <a:pt x="19998" y="926664"/>
                </a:lnTo>
                <a:lnTo>
                  <a:pt x="6332" y="883214"/>
                </a:lnTo>
                <a:lnTo>
                  <a:pt x="0" y="837533"/>
                </a:lnTo>
                <a:lnTo>
                  <a:pt x="1299" y="790949"/>
                </a:lnTo>
                <a:lnTo>
                  <a:pt x="10529" y="744788"/>
                </a:lnTo>
                <a:lnTo>
                  <a:pt x="27985" y="700379"/>
                </a:lnTo>
                <a:lnTo>
                  <a:pt x="57376" y="655064"/>
                </a:lnTo>
                <a:lnTo>
                  <a:pt x="94517" y="619416"/>
                </a:lnTo>
                <a:lnTo>
                  <a:pt x="137731" y="594723"/>
                </a:lnTo>
                <a:lnTo>
                  <a:pt x="185338" y="582269"/>
                </a:lnTo>
                <a:lnTo>
                  <a:pt x="186989" y="57680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7884" y="610919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408" y="48691"/>
                </a:moveTo>
                <a:lnTo>
                  <a:pt x="93575" y="67640"/>
                </a:lnTo>
                <a:lnTo>
                  <a:pt x="83121" y="83113"/>
                </a:lnTo>
                <a:lnTo>
                  <a:pt x="67619" y="93545"/>
                </a:lnTo>
                <a:lnTo>
                  <a:pt x="48640" y="97370"/>
                </a:lnTo>
                <a:lnTo>
                  <a:pt x="29735" y="93545"/>
                </a:lnTo>
                <a:lnTo>
                  <a:pt x="14271" y="83113"/>
                </a:lnTo>
                <a:lnTo>
                  <a:pt x="3831" y="67640"/>
                </a:lnTo>
                <a:lnTo>
                  <a:pt x="0" y="48691"/>
                </a:lnTo>
                <a:lnTo>
                  <a:pt x="3831" y="29741"/>
                </a:lnTo>
                <a:lnTo>
                  <a:pt x="14271" y="14263"/>
                </a:lnTo>
                <a:lnTo>
                  <a:pt x="29735" y="3827"/>
                </a:lnTo>
                <a:lnTo>
                  <a:pt x="48640" y="0"/>
                </a:lnTo>
                <a:lnTo>
                  <a:pt x="67619" y="3827"/>
                </a:lnTo>
                <a:lnTo>
                  <a:pt x="83121" y="14263"/>
                </a:lnTo>
                <a:lnTo>
                  <a:pt x="93575" y="29741"/>
                </a:lnTo>
                <a:lnTo>
                  <a:pt x="97408" y="486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6663" y="598500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690" y="97370"/>
                </a:moveTo>
                <a:lnTo>
                  <a:pt x="187045" y="135268"/>
                </a:lnTo>
                <a:lnTo>
                  <a:pt x="166195" y="166214"/>
                </a:lnTo>
                <a:lnTo>
                  <a:pt x="135272" y="187078"/>
                </a:lnTo>
                <a:lnTo>
                  <a:pt x="97409" y="194729"/>
                </a:lnTo>
                <a:lnTo>
                  <a:pt x="59471" y="187078"/>
                </a:lnTo>
                <a:lnTo>
                  <a:pt x="28511" y="166214"/>
                </a:lnTo>
                <a:lnTo>
                  <a:pt x="7647" y="135268"/>
                </a:lnTo>
                <a:lnTo>
                  <a:pt x="0" y="97370"/>
                </a:lnTo>
                <a:lnTo>
                  <a:pt x="7647" y="59471"/>
                </a:lnTo>
                <a:lnTo>
                  <a:pt x="28511" y="28521"/>
                </a:lnTo>
                <a:lnTo>
                  <a:pt x="59471" y="7652"/>
                </a:lnTo>
                <a:lnTo>
                  <a:pt x="97409" y="0"/>
                </a:lnTo>
                <a:lnTo>
                  <a:pt x="135272" y="7652"/>
                </a:lnTo>
                <a:lnTo>
                  <a:pt x="166195" y="28521"/>
                </a:lnTo>
                <a:lnTo>
                  <a:pt x="187045" y="59471"/>
                </a:lnTo>
                <a:lnTo>
                  <a:pt x="194690" y="973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0700" y="583860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292100" y="146050"/>
                </a:moveTo>
                <a:lnTo>
                  <a:pt x="284652" y="192211"/>
                </a:lnTo>
                <a:lnTo>
                  <a:pt x="263916" y="232303"/>
                </a:lnTo>
                <a:lnTo>
                  <a:pt x="232298" y="263919"/>
                </a:lnTo>
                <a:lnTo>
                  <a:pt x="192206" y="284653"/>
                </a:lnTo>
                <a:lnTo>
                  <a:pt x="146050" y="292099"/>
                </a:lnTo>
                <a:lnTo>
                  <a:pt x="99893" y="284653"/>
                </a:lnTo>
                <a:lnTo>
                  <a:pt x="59801" y="263919"/>
                </a:lnTo>
                <a:lnTo>
                  <a:pt x="28183" y="232303"/>
                </a:lnTo>
                <a:lnTo>
                  <a:pt x="7447" y="192211"/>
                </a:lnTo>
                <a:lnTo>
                  <a:pt x="0" y="146050"/>
                </a:lnTo>
                <a:lnTo>
                  <a:pt x="7447" y="99888"/>
                </a:lnTo>
                <a:lnTo>
                  <a:pt x="28183" y="59796"/>
                </a:lnTo>
                <a:lnTo>
                  <a:pt x="59801" y="28180"/>
                </a:lnTo>
                <a:lnTo>
                  <a:pt x="99893" y="7446"/>
                </a:lnTo>
                <a:lnTo>
                  <a:pt x="146050" y="0"/>
                </a:lnTo>
                <a:lnTo>
                  <a:pt x="192206" y="7446"/>
                </a:lnTo>
                <a:lnTo>
                  <a:pt x="232298" y="28180"/>
                </a:lnTo>
                <a:lnTo>
                  <a:pt x="263916" y="59796"/>
                </a:lnTo>
                <a:lnTo>
                  <a:pt x="284652" y="99888"/>
                </a:lnTo>
                <a:lnTo>
                  <a:pt x="292100" y="146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6470" y="5830252"/>
            <a:ext cx="120650" cy="32384"/>
          </a:xfrm>
          <a:custGeom>
            <a:avLst/>
            <a:gdLst/>
            <a:ahLst/>
            <a:cxnLst/>
            <a:rect l="l" t="t" r="r" b="b"/>
            <a:pathLst>
              <a:path w="120650" h="32385">
                <a:moveTo>
                  <a:pt x="120650" y="32334"/>
                </a:moveTo>
                <a:lnTo>
                  <a:pt x="89136" y="32391"/>
                </a:lnTo>
                <a:lnTo>
                  <a:pt x="58181" y="26925"/>
                </a:lnTo>
                <a:lnTo>
                  <a:pt x="28299" y="16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0714" y="6216434"/>
            <a:ext cx="53340" cy="15875"/>
          </a:xfrm>
          <a:custGeom>
            <a:avLst/>
            <a:gdLst/>
            <a:ahLst/>
            <a:cxnLst/>
            <a:rect l="l" t="t" r="r" b="b"/>
            <a:pathLst>
              <a:path w="53339" h="15875">
                <a:moveTo>
                  <a:pt x="52831" y="0"/>
                </a:moveTo>
                <a:lnTo>
                  <a:pt x="40005" y="5367"/>
                </a:lnTo>
                <a:lnTo>
                  <a:pt x="26892" y="9744"/>
                </a:lnTo>
                <a:lnTo>
                  <a:pt x="13541" y="13115"/>
                </a:lnTo>
                <a:lnTo>
                  <a:pt x="0" y="154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582" y="6315862"/>
            <a:ext cx="31750" cy="71120"/>
          </a:xfrm>
          <a:custGeom>
            <a:avLst/>
            <a:gdLst/>
            <a:ahLst/>
            <a:cxnLst/>
            <a:rect l="l" t="t" r="r" b="b"/>
            <a:pathLst>
              <a:path w="31750" h="71120">
                <a:moveTo>
                  <a:pt x="31750" y="70599"/>
                </a:moveTo>
                <a:lnTo>
                  <a:pt x="22609" y="53710"/>
                </a:lnTo>
                <a:lnTo>
                  <a:pt x="14255" y="36290"/>
                </a:lnTo>
                <a:lnTo>
                  <a:pt x="6711" y="1837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3770" y="6210427"/>
            <a:ext cx="12700" cy="77470"/>
          </a:xfrm>
          <a:custGeom>
            <a:avLst/>
            <a:gdLst/>
            <a:ahLst/>
            <a:cxnLst/>
            <a:rect l="l" t="t" r="r" b="b"/>
            <a:pathLst>
              <a:path w="12700" h="77470">
                <a:moveTo>
                  <a:pt x="12700" y="0"/>
                </a:moveTo>
                <a:lnTo>
                  <a:pt x="10840" y="19635"/>
                </a:lnTo>
                <a:lnTo>
                  <a:pt x="8112" y="39119"/>
                </a:lnTo>
                <a:lnTo>
                  <a:pt x="4502" y="58407"/>
                </a:lnTo>
                <a:lnTo>
                  <a:pt x="0" y="7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8946" y="5731827"/>
            <a:ext cx="154940" cy="289560"/>
          </a:xfrm>
          <a:custGeom>
            <a:avLst/>
            <a:gdLst/>
            <a:ahLst/>
            <a:cxnLst/>
            <a:rect l="l" t="t" r="r" b="b"/>
            <a:pathLst>
              <a:path w="154939" h="289560">
                <a:moveTo>
                  <a:pt x="0" y="0"/>
                </a:moveTo>
                <a:lnTo>
                  <a:pt x="38693" y="26543"/>
                </a:lnTo>
                <a:lnTo>
                  <a:pt x="72615" y="59434"/>
                </a:lnTo>
                <a:lnTo>
                  <a:pt x="101317" y="97826"/>
                </a:lnTo>
                <a:lnTo>
                  <a:pt x="124348" y="140874"/>
                </a:lnTo>
                <a:lnTo>
                  <a:pt x="141262" y="187732"/>
                </a:lnTo>
                <a:lnTo>
                  <a:pt x="151609" y="237554"/>
                </a:lnTo>
                <a:lnTo>
                  <a:pt x="154939" y="2894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5236" y="5423534"/>
            <a:ext cx="69215" cy="108585"/>
          </a:xfrm>
          <a:custGeom>
            <a:avLst/>
            <a:gdLst/>
            <a:ahLst/>
            <a:cxnLst/>
            <a:rect l="l" t="t" r="r" b="b"/>
            <a:pathLst>
              <a:path w="69214" h="108585">
                <a:moveTo>
                  <a:pt x="68961" y="0"/>
                </a:moveTo>
                <a:lnTo>
                  <a:pt x="55917" y="30483"/>
                </a:lnTo>
                <a:lnTo>
                  <a:pt x="39957" y="58896"/>
                </a:lnTo>
                <a:lnTo>
                  <a:pt x="21258" y="84974"/>
                </a:lnTo>
                <a:lnTo>
                  <a:pt x="0" y="1084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8716" y="5020690"/>
            <a:ext cx="3810" cy="51435"/>
          </a:xfrm>
          <a:custGeom>
            <a:avLst/>
            <a:gdLst/>
            <a:ahLst/>
            <a:cxnLst/>
            <a:rect l="l" t="t" r="r" b="b"/>
            <a:pathLst>
              <a:path w="3810" h="51435">
                <a:moveTo>
                  <a:pt x="0" y="0"/>
                </a:moveTo>
                <a:lnTo>
                  <a:pt x="1736" y="12731"/>
                </a:lnTo>
                <a:lnTo>
                  <a:pt x="2936" y="25558"/>
                </a:lnTo>
                <a:lnTo>
                  <a:pt x="3589" y="38433"/>
                </a:lnTo>
                <a:lnTo>
                  <a:pt x="3683" y="513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8408" y="4895596"/>
            <a:ext cx="35560" cy="65405"/>
          </a:xfrm>
          <a:custGeom>
            <a:avLst/>
            <a:gdLst/>
            <a:ahLst/>
            <a:cxnLst/>
            <a:rect l="l" t="t" r="r" b="b"/>
            <a:pathLst>
              <a:path w="35560" h="65404">
                <a:moveTo>
                  <a:pt x="0" y="65277"/>
                </a:moveTo>
                <a:lnTo>
                  <a:pt x="7302" y="47880"/>
                </a:lnTo>
                <a:lnTo>
                  <a:pt x="15652" y="31162"/>
                </a:lnTo>
                <a:lnTo>
                  <a:pt x="25003" y="15182"/>
                </a:lnTo>
                <a:lnTo>
                  <a:pt x="3530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8080" y="4935728"/>
            <a:ext cx="17145" cy="56515"/>
          </a:xfrm>
          <a:custGeom>
            <a:avLst/>
            <a:gdLst/>
            <a:ahLst/>
            <a:cxnLst/>
            <a:rect l="l" t="t" r="r" b="b"/>
            <a:pathLst>
              <a:path w="17144" h="56514">
                <a:moveTo>
                  <a:pt x="0" y="56388"/>
                </a:moveTo>
                <a:lnTo>
                  <a:pt x="3143" y="41844"/>
                </a:lnTo>
                <a:lnTo>
                  <a:pt x="7048" y="27574"/>
                </a:lnTo>
                <a:lnTo>
                  <a:pt x="11715" y="13614"/>
                </a:lnTo>
                <a:lnTo>
                  <a:pt x="171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0350" y="5011292"/>
            <a:ext cx="62230" cy="54610"/>
          </a:xfrm>
          <a:custGeom>
            <a:avLst/>
            <a:gdLst/>
            <a:ahLst/>
            <a:cxnLst/>
            <a:rect l="l" t="t" r="r" b="b"/>
            <a:pathLst>
              <a:path w="62230" h="54610">
                <a:moveTo>
                  <a:pt x="0" y="0"/>
                </a:moveTo>
                <a:lnTo>
                  <a:pt x="16539" y="11997"/>
                </a:lnTo>
                <a:lnTo>
                  <a:pt x="32400" y="25114"/>
                </a:lnTo>
                <a:lnTo>
                  <a:pt x="47523" y="39326"/>
                </a:lnTo>
                <a:lnTo>
                  <a:pt x="61849" y="54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401" y="5383657"/>
            <a:ext cx="10795" cy="57785"/>
          </a:xfrm>
          <a:custGeom>
            <a:avLst/>
            <a:gdLst/>
            <a:ahLst/>
            <a:cxnLst/>
            <a:rect l="l" t="t" r="r" b="b"/>
            <a:pathLst>
              <a:path w="10794" h="57785">
                <a:moveTo>
                  <a:pt x="10794" y="57531"/>
                </a:moveTo>
                <a:lnTo>
                  <a:pt x="7340" y="43291"/>
                </a:lnTo>
                <a:lnTo>
                  <a:pt x="4397" y="28956"/>
                </a:lnTo>
                <a:lnTo>
                  <a:pt x="1954" y="1452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57272" y="5105653"/>
            <a:ext cx="1064895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What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about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String  </a:t>
            </a:r>
            <a:r>
              <a:rPr sz="1600" dirty="0">
                <a:latin typeface="Arial"/>
                <a:cs typeface="Arial"/>
              </a:rPr>
              <a:t>objects  </a:t>
            </a:r>
            <a:r>
              <a:rPr sz="1600" spc="-5" dirty="0">
                <a:latin typeface="Arial"/>
                <a:cs typeface="Arial"/>
              </a:rPr>
              <a:t>created </a:t>
            </a:r>
            <a:r>
              <a:rPr sz="1600" dirty="0">
                <a:latin typeface="Arial"/>
                <a:cs typeface="Arial"/>
              </a:rPr>
              <a:t>on  the fly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9525">
              <a:lnSpc>
                <a:spcPct val="100000"/>
              </a:lnSpc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Internalization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90790" cy="3388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JVM </a:t>
            </a:r>
            <a:r>
              <a:rPr sz="2400" dirty="0">
                <a:latin typeface="Arial"/>
                <a:cs typeface="Arial"/>
              </a:rPr>
              <a:t>does this type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checking internally for String  </a:t>
            </a:r>
            <a:r>
              <a:rPr sz="2400" spc="-5" dirty="0">
                <a:latin typeface="Arial"/>
                <a:cs typeface="Arial"/>
              </a:rPr>
              <a:t>literals </a:t>
            </a:r>
            <a:r>
              <a:rPr sz="2400" dirty="0">
                <a:latin typeface="Arial"/>
                <a:cs typeface="Arial"/>
              </a:rPr>
              <a:t>but not for </a:t>
            </a:r>
            <a:r>
              <a:rPr sz="2400" spc="-5" dirty="0">
                <a:latin typeface="Arial"/>
                <a:cs typeface="Arial"/>
              </a:rPr>
              <a:t>String object </a:t>
            </a:r>
            <a:r>
              <a:rPr sz="2400" dirty="0">
                <a:latin typeface="Arial"/>
                <a:cs typeface="Arial"/>
              </a:rPr>
              <a:t>which it creates  </a:t>
            </a:r>
            <a:r>
              <a:rPr sz="2400" spc="-5" dirty="0">
                <a:latin typeface="Arial"/>
                <a:cs typeface="Arial"/>
              </a:rPr>
              <a:t>through 'new'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String objects occupy a lot of </a:t>
            </a:r>
            <a:r>
              <a:rPr sz="2400" dirty="0">
                <a:latin typeface="Arial"/>
                <a:cs typeface="Arial"/>
              </a:rPr>
              <a:t>memory, </a:t>
            </a:r>
            <a:r>
              <a:rPr sz="2400" spc="-5" dirty="0">
                <a:latin typeface="Arial"/>
                <a:cs typeface="Arial"/>
              </a:rPr>
              <a:t>and to  optimize </a:t>
            </a:r>
            <a:r>
              <a:rPr sz="2400" dirty="0">
                <a:latin typeface="Arial"/>
                <a:cs typeface="Arial"/>
              </a:rPr>
              <a:t>memory utilization, the mechanism </a:t>
            </a:r>
            <a:r>
              <a:rPr sz="2400" spc="-5" dirty="0">
                <a:latin typeface="Arial"/>
                <a:cs typeface="Arial"/>
              </a:rPr>
              <a:t>of string  internalization 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adopted.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395095" algn="l"/>
                <a:tab pos="2243455" algn="l"/>
                <a:tab pos="2909570" algn="l"/>
                <a:tab pos="3279775" algn="l"/>
                <a:tab pos="4101465" algn="l"/>
                <a:tab pos="4613910" algn="l"/>
                <a:tab pos="5605145" algn="l"/>
                <a:tab pos="6075045" algn="l"/>
                <a:tab pos="6657340" algn="l"/>
                <a:tab pos="7224395" algn="l"/>
              </a:tabLst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forces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JVM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check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internal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list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use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  existing String object if it is already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present.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5070094"/>
            <a:ext cx="627062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Interned strings avoid duplicate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591945" algn="l"/>
                <a:tab pos="1948814" algn="l"/>
                <a:tab pos="2586355" algn="l"/>
                <a:tab pos="3183255" algn="l"/>
                <a:tab pos="3893185" algn="l"/>
                <a:tab pos="4276090" algn="l"/>
                <a:tab pos="4999355" algn="l"/>
                <a:tab pos="5833745" algn="l"/>
              </a:tabLst>
            </a:pPr>
            <a:r>
              <a:rPr sz="2000" spc="-5" dirty="0">
                <a:latin typeface="Arial"/>
                <a:cs typeface="Arial"/>
              </a:rPr>
              <a:t>There	is	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nly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one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copy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String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4450" y="5498083"/>
            <a:ext cx="11715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3725" algn="l"/>
              </a:tabLst>
            </a:pPr>
            <a:r>
              <a:rPr sz="2000" spc="-10" dirty="0">
                <a:latin typeface="Arial"/>
                <a:cs typeface="Arial"/>
              </a:rPr>
              <a:t>ha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been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0344" y="5802883"/>
            <a:ext cx="58178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interned, no matter how many references point to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9525">
              <a:lnSpc>
                <a:spcPct val="100000"/>
              </a:lnSpc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Internalization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02867"/>
            <a:ext cx="7590155" cy="453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intern()</a:t>
            </a:r>
            <a:endParaRPr sz="2800">
              <a:latin typeface="Arial"/>
              <a:cs typeface="Arial"/>
            </a:endParaRPr>
          </a:p>
          <a:p>
            <a:pPr marL="355600" marR="5080" indent="98425" algn="just">
              <a:lnSpc>
                <a:spcPct val="100800"/>
              </a:lnSpc>
              <a:spcBef>
                <a:spcPts val="1050"/>
              </a:spcBef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intern method is invoked,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pool  </a:t>
            </a:r>
            <a:r>
              <a:rPr sz="2400" dirty="0">
                <a:latin typeface="Arial"/>
                <a:cs typeface="Arial"/>
              </a:rPr>
              <a:t>already contains </a:t>
            </a:r>
            <a:r>
              <a:rPr sz="2400" spc="-5" dirty="0">
                <a:latin typeface="Arial"/>
                <a:cs typeface="Arial"/>
              </a:rPr>
              <a:t>a string equal to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then  the </a:t>
            </a:r>
            <a:r>
              <a:rPr sz="2400" dirty="0">
                <a:latin typeface="Arial"/>
                <a:cs typeface="Arial"/>
              </a:rPr>
              <a:t>string from the </a:t>
            </a:r>
            <a:r>
              <a:rPr sz="2400" spc="-5" dirty="0">
                <a:latin typeface="Arial"/>
                <a:cs typeface="Arial"/>
              </a:rPr>
              <a:t>pool is </a:t>
            </a:r>
            <a:r>
              <a:rPr sz="2400" dirty="0">
                <a:latin typeface="Arial"/>
                <a:cs typeface="Arial"/>
              </a:rPr>
              <a:t>returned. </a:t>
            </a:r>
            <a:r>
              <a:rPr sz="2400" spc="-5" dirty="0">
                <a:latin typeface="Arial"/>
                <a:cs typeface="Arial"/>
              </a:rPr>
              <a:t>Otherwise, this  object is added 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pool and a reference to </a:t>
            </a:r>
            <a:r>
              <a:rPr sz="2400" dirty="0">
                <a:latin typeface="Arial"/>
                <a:cs typeface="Arial"/>
              </a:rPr>
              <a:t>this  </a:t>
            </a:r>
            <a:r>
              <a:rPr sz="2400" spc="-5" dirty="0">
                <a:latin typeface="Arial"/>
                <a:cs typeface="Arial"/>
              </a:rPr>
              <a:t>object 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returned.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2201545" algn="l"/>
              </a:tabLst>
            </a:pPr>
            <a:r>
              <a:rPr sz="2400" spc="-5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StringInternTest.java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Interned Strings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only optimize </a:t>
            </a:r>
            <a:r>
              <a:rPr sz="2400" dirty="0">
                <a:latin typeface="Arial"/>
                <a:cs typeface="Arial"/>
              </a:rPr>
              <a:t>memory utilization,  </a:t>
            </a:r>
            <a:r>
              <a:rPr sz="2400" spc="-5" dirty="0">
                <a:latin typeface="Arial"/>
                <a:cs typeface="Arial"/>
              </a:rPr>
              <a:t>but also ensure better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performance.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See Listing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6600"/>
                </a:solidFill>
                <a:latin typeface="Arial"/>
                <a:cs typeface="Arial"/>
              </a:rPr>
              <a:t>StringInternDemo.java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GC </a:t>
            </a:r>
            <a:r>
              <a:rPr sz="1800" dirty="0"/>
              <a:t>and </a:t>
            </a:r>
            <a:r>
              <a:rPr sz="1800" spc="-5" dirty="0"/>
              <a:t>other utility</a:t>
            </a:r>
            <a:r>
              <a:rPr sz="1800" spc="-10" dirty="0"/>
              <a:t> </a:t>
            </a:r>
            <a:r>
              <a:rPr sz="1800" spc="-5" dirty="0"/>
              <a:t>classes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6046" y="550926"/>
            <a:ext cx="33528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450" y="1536700"/>
          <a:ext cx="7258050" cy="479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626"/>
                <a:gridCol w="4770374"/>
              </a:tblGrid>
              <a:tr h="914400">
                <a:tc>
                  <a:txBody>
                    <a:bodyPr/>
                    <a:lstStyle/>
                    <a:p>
                      <a:pPr marL="433705" marR="115570" indent="-310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replace(char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oldChr,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char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newChar)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7747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Returns a new string resulting from replacing  all occurrences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oldChar 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with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newChar.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97890" marR="109220" indent="-7823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contains(CharSeque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nce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7747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1090930" algn="l"/>
                          <a:tab pos="1690370" algn="l"/>
                          <a:tab pos="2011045" algn="l"/>
                          <a:tab pos="2534285" algn="l"/>
                          <a:tab pos="3298825" algn="l"/>
                          <a:tab pos="435546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Returns	true	if	the	string	con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ains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sequence.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814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trim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Removes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leading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trailing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spaces.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str1.trim(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782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charAt(int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index)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char value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 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index.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startsWith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true if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string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with a specified  prefix string.str1.startsWith( str2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81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endsWith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true if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ends with a specified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suffix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string.str1.endsWith( str2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0595">
              <a:lnSpc>
                <a:spcPct val="100000"/>
              </a:lnSpc>
            </a:pPr>
            <a:r>
              <a:rPr spc="-5" dirty="0"/>
              <a:t>StringBuffer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5949188"/>
            <a:ext cx="40354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See listing :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StringReverse.java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3505212"/>
            <a:ext cx="7467600" cy="2209800"/>
          </a:xfrm>
          <a:custGeom>
            <a:avLst/>
            <a:gdLst/>
            <a:ahLst/>
            <a:cxnLst/>
            <a:rect l="l" t="t" r="r" b="b"/>
            <a:pathLst>
              <a:path w="7467600" h="2209800">
                <a:moveTo>
                  <a:pt x="4359809" y="2197100"/>
                </a:moveTo>
                <a:lnTo>
                  <a:pt x="3107790" y="2197100"/>
                </a:lnTo>
                <a:lnTo>
                  <a:pt x="3175844" y="2209800"/>
                </a:lnTo>
                <a:lnTo>
                  <a:pt x="4291755" y="2209800"/>
                </a:lnTo>
                <a:lnTo>
                  <a:pt x="4359809" y="2197100"/>
                </a:lnTo>
                <a:close/>
              </a:path>
              <a:path w="7467600" h="2209800">
                <a:moveTo>
                  <a:pt x="4561438" y="2184400"/>
                </a:moveTo>
                <a:lnTo>
                  <a:pt x="2906161" y="2184400"/>
                </a:lnTo>
                <a:lnTo>
                  <a:pt x="2972937" y="2197100"/>
                </a:lnTo>
                <a:lnTo>
                  <a:pt x="4494662" y="2197100"/>
                </a:lnTo>
                <a:lnTo>
                  <a:pt x="4561438" y="2184400"/>
                </a:lnTo>
                <a:close/>
              </a:path>
              <a:path w="7467600" h="2209800">
                <a:moveTo>
                  <a:pt x="4759020" y="2171700"/>
                </a:moveTo>
                <a:lnTo>
                  <a:pt x="2708579" y="2171700"/>
                </a:lnTo>
                <a:lnTo>
                  <a:pt x="2773971" y="2184400"/>
                </a:lnTo>
                <a:lnTo>
                  <a:pt x="4693628" y="2184400"/>
                </a:lnTo>
                <a:lnTo>
                  <a:pt x="4759020" y="2171700"/>
                </a:lnTo>
                <a:close/>
              </a:path>
              <a:path w="7467600" h="2209800">
                <a:moveTo>
                  <a:pt x="4888338" y="2159000"/>
                </a:moveTo>
                <a:lnTo>
                  <a:pt x="2579261" y="2159000"/>
                </a:lnTo>
                <a:lnTo>
                  <a:pt x="2643672" y="2171700"/>
                </a:lnTo>
                <a:lnTo>
                  <a:pt x="4823927" y="2171700"/>
                </a:lnTo>
                <a:lnTo>
                  <a:pt x="4888338" y="2159000"/>
                </a:lnTo>
                <a:close/>
              </a:path>
              <a:path w="7467600" h="2209800">
                <a:moveTo>
                  <a:pt x="5015624" y="2146300"/>
                </a:moveTo>
                <a:lnTo>
                  <a:pt x="2451975" y="2146300"/>
                </a:lnTo>
                <a:lnTo>
                  <a:pt x="2515358" y="2159000"/>
                </a:lnTo>
                <a:lnTo>
                  <a:pt x="4952241" y="2159000"/>
                </a:lnTo>
                <a:lnTo>
                  <a:pt x="5015624" y="2146300"/>
                </a:lnTo>
                <a:close/>
              </a:path>
              <a:path w="7467600" h="2209800">
                <a:moveTo>
                  <a:pt x="5140785" y="2133600"/>
                </a:moveTo>
                <a:lnTo>
                  <a:pt x="2326814" y="2133600"/>
                </a:lnTo>
                <a:lnTo>
                  <a:pt x="2389123" y="2146300"/>
                </a:lnTo>
                <a:lnTo>
                  <a:pt x="5078476" y="2146300"/>
                </a:lnTo>
                <a:lnTo>
                  <a:pt x="5140785" y="2133600"/>
                </a:lnTo>
                <a:close/>
              </a:path>
              <a:path w="7467600" h="2209800">
                <a:moveTo>
                  <a:pt x="5324338" y="2108200"/>
                </a:moveTo>
                <a:lnTo>
                  <a:pt x="2143261" y="2108200"/>
                </a:lnTo>
                <a:lnTo>
                  <a:pt x="2265059" y="2133600"/>
                </a:lnTo>
                <a:lnTo>
                  <a:pt x="5202540" y="2133600"/>
                </a:lnTo>
                <a:lnTo>
                  <a:pt x="5324338" y="2108200"/>
                </a:lnTo>
                <a:close/>
              </a:path>
              <a:path w="7467600" h="2209800">
                <a:moveTo>
                  <a:pt x="5560765" y="2070100"/>
                </a:moveTo>
                <a:lnTo>
                  <a:pt x="1906834" y="2070100"/>
                </a:lnTo>
                <a:lnTo>
                  <a:pt x="2083241" y="2108200"/>
                </a:lnTo>
                <a:lnTo>
                  <a:pt x="5384358" y="2108200"/>
                </a:lnTo>
                <a:lnTo>
                  <a:pt x="5560765" y="2070100"/>
                </a:lnTo>
                <a:close/>
              </a:path>
              <a:path w="7467600" h="2209800">
                <a:moveTo>
                  <a:pt x="5896081" y="2006600"/>
                </a:moveTo>
                <a:lnTo>
                  <a:pt x="1571518" y="2006600"/>
                </a:lnTo>
                <a:lnTo>
                  <a:pt x="1849289" y="2070100"/>
                </a:lnTo>
                <a:lnTo>
                  <a:pt x="5618310" y="2070100"/>
                </a:lnTo>
                <a:lnTo>
                  <a:pt x="5896081" y="2006600"/>
                </a:lnTo>
                <a:close/>
              </a:path>
              <a:path w="7467600" h="2209800">
                <a:moveTo>
                  <a:pt x="5949563" y="215900"/>
                </a:moveTo>
                <a:lnTo>
                  <a:pt x="1518036" y="215900"/>
                </a:lnTo>
                <a:lnTo>
                  <a:pt x="1311407" y="266700"/>
                </a:lnTo>
                <a:lnTo>
                  <a:pt x="1117014" y="317500"/>
                </a:lnTo>
                <a:lnTo>
                  <a:pt x="1070415" y="342900"/>
                </a:lnTo>
                <a:lnTo>
                  <a:pt x="935605" y="381000"/>
                </a:lnTo>
                <a:lnTo>
                  <a:pt x="808518" y="419100"/>
                </a:lnTo>
                <a:lnTo>
                  <a:pt x="767927" y="444500"/>
                </a:lnTo>
                <a:lnTo>
                  <a:pt x="728240" y="457200"/>
                </a:lnTo>
                <a:lnTo>
                  <a:pt x="651629" y="482600"/>
                </a:lnTo>
                <a:lnTo>
                  <a:pt x="614727" y="508000"/>
                </a:lnTo>
                <a:lnTo>
                  <a:pt x="543790" y="533400"/>
                </a:lnTo>
                <a:lnTo>
                  <a:pt x="509778" y="558800"/>
                </a:lnTo>
                <a:lnTo>
                  <a:pt x="476752" y="571500"/>
                </a:lnTo>
                <a:lnTo>
                  <a:pt x="444725" y="584200"/>
                </a:lnTo>
                <a:lnTo>
                  <a:pt x="413708" y="609600"/>
                </a:lnTo>
                <a:lnTo>
                  <a:pt x="383712" y="622300"/>
                </a:lnTo>
                <a:lnTo>
                  <a:pt x="354750" y="635000"/>
                </a:lnTo>
                <a:lnTo>
                  <a:pt x="326832" y="660400"/>
                </a:lnTo>
                <a:lnTo>
                  <a:pt x="299972" y="673100"/>
                </a:lnTo>
                <a:lnTo>
                  <a:pt x="274179" y="698500"/>
                </a:lnTo>
                <a:lnTo>
                  <a:pt x="249467" y="711200"/>
                </a:lnTo>
                <a:lnTo>
                  <a:pt x="225846" y="736600"/>
                </a:lnTo>
                <a:lnTo>
                  <a:pt x="203329" y="749300"/>
                </a:lnTo>
                <a:lnTo>
                  <a:pt x="181927" y="774700"/>
                </a:lnTo>
                <a:lnTo>
                  <a:pt x="161651" y="787400"/>
                </a:lnTo>
                <a:lnTo>
                  <a:pt x="142514" y="812800"/>
                </a:lnTo>
                <a:lnTo>
                  <a:pt x="124527" y="825500"/>
                </a:lnTo>
                <a:lnTo>
                  <a:pt x="107701" y="850900"/>
                </a:lnTo>
                <a:lnTo>
                  <a:pt x="92049" y="863600"/>
                </a:lnTo>
                <a:lnTo>
                  <a:pt x="77582" y="889000"/>
                </a:lnTo>
                <a:lnTo>
                  <a:pt x="64312" y="901700"/>
                </a:lnTo>
                <a:lnTo>
                  <a:pt x="52250" y="927100"/>
                </a:lnTo>
                <a:lnTo>
                  <a:pt x="41409" y="939800"/>
                </a:lnTo>
                <a:lnTo>
                  <a:pt x="31799" y="965200"/>
                </a:lnTo>
                <a:lnTo>
                  <a:pt x="23432" y="990600"/>
                </a:lnTo>
                <a:lnTo>
                  <a:pt x="16321" y="1003300"/>
                </a:lnTo>
                <a:lnTo>
                  <a:pt x="10476" y="1028700"/>
                </a:lnTo>
                <a:lnTo>
                  <a:pt x="5910" y="1054100"/>
                </a:lnTo>
                <a:lnTo>
                  <a:pt x="2634" y="1066800"/>
                </a:lnTo>
                <a:lnTo>
                  <a:pt x="660" y="1092200"/>
                </a:lnTo>
                <a:lnTo>
                  <a:pt x="0" y="1104900"/>
                </a:lnTo>
                <a:lnTo>
                  <a:pt x="660" y="1130300"/>
                </a:lnTo>
                <a:lnTo>
                  <a:pt x="2634" y="1155700"/>
                </a:lnTo>
                <a:lnTo>
                  <a:pt x="5910" y="1168400"/>
                </a:lnTo>
                <a:lnTo>
                  <a:pt x="10476" y="1193800"/>
                </a:lnTo>
                <a:lnTo>
                  <a:pt x="16321" y="1219200"/>
                </a:lnTo>
                <a:lnTo>
                  <a:pt x="23432" y="1231900"/>
                </a:lnTo>
                <a:lnTo>
                  <a:pt x="31799" y="1257300"/>
                </a:lnTo>
                <a:lnTo>
                  <a:pt x="41409" y="1282700"/>
                </a:lnTo>
                <a:lnTo>
                  <a:pt x="52250" y="1295400"/>
                </a:lnTo>
                <a:lnTo>
                  <a:pt x="64312" y="1320800"/>
                </a:lnTo>
                <a:lnTo>
                  <a:pt x="77582" y="1333500"/>
                </a:lnTo>
                <a:lnTo>
                  <a:pt x="92049" y="1358900"/>
                </a:lnTo>
                <a:lnTo>
                  <a:pt x="107701" y="1371600"/>
                </a:lnTo>
                <a:lnTo>
                  <a:pt x="124527" y="1397000"/>
                </a:lnTo>
                <a:lnTo>
                  <a:pt x="142514" y="1409700"/>
                </a:lnTo>
                <a:lnTo>
                  <a:pt x="161651" y="1435100"/>
                </a:lnTo>
                <a:lnTo>
                  <a:pt x="181927" y="1447800"/>
                </a:lnTo>
                <a:lnTo>
                  <a:pt x="203329" y="1473200"/>
                </a:lnTo>
                <a:lnTo>
                  <a:pt x="225846" y="1485900"/>
                </a:lnTo>
                <a:lnTo>
                  <a:pt x="249467" y="1511300"/>
                </a:lnTo>
                <a:lnTo>
                  <a:pt x="274179" y="1524000"/>
                </a:lnTo>
                <a:lnTo>
                  <a:pt x="299972" y="1549400"/>
                </a:lnTo>
                <a:lnTo>
                  <a:pt x="326832" y="1562100"/>
                </a:lnTo>
                <a:lnTo>
                  <a:pt x="354750" y="1587500"/>
                </a:lnTo>
                <a:lnTo>
                  <a:pt x="383712" y="1600200"/>
                </a:lnTo>
                <a:lnTo>
                  <a:pt x="413708" y="1612900"/>
                </a:lnTo>
                <a:lnTo>
                  <a:pt x="444725" y="1638300"/>
                </a:lnTo>
                <a:lnTo>
                  <a:pt x="476752" y="1651000"/>
                </a:lnTo>
                <a:lnTo>
                  <a:pt x="509777" y="1663700"/>
                </a:lnTo>
                <a:lnTo>
                  <a:pt x="543790" y="1689100"/>
                </a:lnTo>
                <a:lnTo>
                  <a:pt x="614727" y="1714500"/>
                </a:lnTo>
                <a:lnTo>
                  <a:pt x="651629" y="1739900"/>
                </a:lnTo>
                <a:lnTo>
                  <a:pt x="689470" y="1752600"/>
                </a:lnTo>
                <a:lnTo>
                  <a:pt x="767927" y="1778000"/>
                </a:lnTo>
                <a:lnTo>
                  <a:pt x="808518" y="1803400"/>
                </a:lnTo>
                <a:lnTo>
                  <a:pt x="935605" y="1841500"/>
                </a:lnTo>
                <a:lnTo>
                  <a:pt x="1070415" y="1879600"/>
                </a:lnTo>
                <a:lnTo>
                  <a:pt x="1117014" y="1905000"/>
                </a:lnTo>
                <a:lnTo>
                  <a:pt x="1261632" y="1943100"/>
                </a:lnTo>
                <a:lnTo>
                  <a:pt x="1518036" y="2006600"/>
                </a:lnTo>
                <a:lnTo>
                  <a:pt x="5949563" y="2006600"/>
                </a:lnTo>
                <a:lnTo>
                  <a:pt x="6205967" y="1943100"/>
                </a:lnTo>
                <a:lnTo>
                  <a:pt x="6350585" y="1905000"/>
                </a:lnTo>
                <a:lnTo>
                  <a:pt x="6397184" y="1879600"/>
                </a:lnTo>
                <a:lnTo>
                  <a:pt x="6531994" y="1841500"/>
                </a:lnTo>
                <a:lnTo>
                  <a:pt x="6659081" y="1803400"/>
                </a:lnTo>
                <a:lnTo>
                  <a:pt x="6699672" y="1778000"/>
                </a:lnTo>
                <a:lnTo>
                  <a:pt x="6778129" y="1752600"/>
                </a:lnTo>
                <a:lnTo>
                  <a:pt x="6815970" y="1739900"/>
                </a:lnTo>
                <a:lnTo>
                  <a:pt x="6852872" y="1714500"/>
                </a:lnTo>
                <a:lnTo>
                  <a:pt x="6923809" y="1689100"/>
                </a:lnTo>
                <a:lnTo>
                  <a:pt x="6957821" y="1663700"/>
                </a:lnTo>
                <a:lnTo>
                  <a:pt x="6990847" y="1651000"/>
                </a:lnTo>
                <a:lnTo>
                  <a:pt x="7022874" y="1638300"/>
                </a:lnTo>
                <a:lnTo>
                  <a:pt x="7053891" y="1612900"/>
                </a:lnTo>
                <a:lnTo>
                  <a:pt x="7083887" y="1600200"/>
                </a:lnTo>
                <a:lnTo>
                  <a:pt x="7112849" y="1587500"/>
                </a:lnTo>
                <a:lnTo>
                  <a:pt x="7140767" y="1562100"/>
                </a:lnTo>
                <a:lnTo>
                  <a:pt x="7167627" y="1549400"/>
                </a:lnTo>
                <a:lnTo>
                  <a:pt x="7193420" y="1524000"/>
                </a:lnTo>
                <a:lnTo>
                  <a:pt x="7218132" y="1511300"/>
                </a:lnTo>
                <a:lnTo>
                  <a:pt x="7241753" y="1485900"/>
                </a:lnTo>
                <a:lnTo>
                  <a:pt x="7264270" y="1473200"/>
                </a:lnTo>
                <a:lnTo>
                  <a:pt x="7285672" y="1447800"/>
                </a:lnTo>
                <a:lnTo>
                  <a:pt x="7305948" y="1435100"/>
                </a:lnTo>
                <a:lnTo>
                  <a:pt x="7325085" y="1409700"/>
                </a:lnTo>
                <a:lnTo>
                  <a:pt x="7343072" y="1397000"/>
                </a:lnTo>
                <a:lnTo>
                  <a:pt x="7359898" y="1371600"/>
                </a:lnTo>
                <a:lnTo>
                  <a:pt x="7375550" y="1358900"/>
                </a:lnTo>
                <a:lnTo>
                  <a:pt x="7390017" y="1333500"/>
                </a:lnTo>
                <a:lnTo>
                  <a:pt x="7403287" y="1320800"/>
                </a:lnTo>
                <a:lnTo>
                  <a:pt x="7415349" y="1295400"/>
                </a:lnTo>
                <a:lnTo>
                  <a:pt x="7426190" y="1282700"/>
                </a:lnTo>
                <a:lnTo>
                  <a:pt x="7435800" y="1257300"/>
                </a:lnTo>
                <a:lnTo>
                  <a:pt x="7444167" y="1231900"/>
                </a:lnTo>
                <a:lnTo>
                  <a:pt x="7451278" y="1219200"/>
                </a:lnTo>
                <a:lnTo>
                  <a:pt x="7457123" y="1193800"/>
                </a:lnTo>
                <a:lnTo>
                  <a:pt x="7461689" y="1168400"/>
                </a:lnTo>
                <a:lnTo>
                  <a:pt x="7464965" y="1155700"/>
                </a:lnTo>
                <a:lnTo>
                  <a:pt x="7466939" y="1130300"/>
                </a:lnTo>
                <a:lnTo>
                  <a:pt x="7467600" y="1104900"/>
                </a:lnTo>
                <a:lnTo>
                  <a:pt x="7466939" y="1092200"/>
                </a:lnTo>
                <a:lnTo>
                  <a:pt x="7464965" y="1066800"/>
                </a:lnTo>
                <a:lnTo>
                  <a:pt x="7461689" y="1054100"/>
                </a:lnTo>
                <a:lnTo>
                  <a:pt x="7457123" y="1028700"/>
                </a:lnTo>
                <a:lnTo>
                  <a:pt x="7451278" y="1003300"/>
                </a:lnTo>
                <a:lnTo>
                  <a:pt x="7444167" y="990600"/>
                </a:lnTo>
                <a:lnTo>
                  <a:pt x="7435800" y="965200"/>
                </a:lnTo>
                <a:lnTo>
                  <a:pt x="7426190" y="939800"/>
                </a:lnTo>
                <a:lnTo>
                  <a:pt x="7415349" y="927100"/>
                </a:lnTo>
                <a:lnTo>
                  <a:pt x="7403287" y="901700"/>
                </a:lnTo>
                <a:lnTo>
                  <a:pt x="7390017" y="889000"/>
                </a:lnTo>
                <a:lnTo>
                  <a:pt x="7375550" y="863600"/>
                </a:lnTo>
                <a:lnTo>
                  <a:pt x="7359898" y="850900"/>
                </a:lnTo>
                <a:lnTo>
                  <a:pt x="7343072" y="825500"/>
                </a:lnTo>
                <a:lnTo>
                  <a:pt x="7325085" y="812800"/>
                </a:lnTo>
                <a:lnTo>
                  <a:pt x="7305948" y="787400"/>
                </a:lnTo>
                <a:lnTo>
                  <a:pt x="7285672" y="774700"/>
                </a:lnTo>
                <a:lnTo>
                  <a:pt x="7264270" y="749300"/>
                </a:lnTo>
                <a:lnTo>
                  <a:pt x="7241753" y="736600"/>
                </a:lnTo>
                <a:lnTo>
                  <a:pt x="7218132" y="711200"/>
                </a:lnTo>
                <a:lnTo>
                  <a:pt x="7193420" y="698500"/>
                </a:lnTo>
                <a:lnTo>
                  <a:pt x="7167627" y="673100"/>
                </a:lnTo>
                <a:lnTo>
                  <a:pt x="7140767" y="660400"/>
                </a:lnTo>
                <a:lnTo>
                  <a:pt x="7112849" y="635000"/>
                </a:lnTo>
                <a:lnTo>
                  <a:pt x="7083887" y="622300"/>
                </a:lnTo>
                <a:lnTo>
                  <a:pt x="7053891" y="609600"/>
                </a:lnTo>
                <a:lnTo>
                  <a:pt x="7022874" y="584200"/>
                </a:lnTo>
                <a:lnTo>
                  <a:pt x="6990847" y="571500"/>
                </a:lnTo>
                <a:lnTo>
                  <a:pt x="6957821" y="558800"/>
                </a:lnTo>
                <a:lnTo>
                  <a:pt x="6923809" y="533400"/>
                </a:lnTo>
                <a:lnTo>
                  <a:pt x="6852872" y="508000"/>
                </a:lnTo>
                <a:lnTo>
                  <a:pt x="6815970" y="482600"/>
                </a:lnTo>
                <a:lnTo>
                  <a:pt x="6739359" y="457200"/>
                </a:lnTo>
                <a:lnTo>
                  <a:pt x="6699672" y="444500"/>
                </a:lnTo>
                <a:lnTo>
                  <a:pt x="6659081" y="419100"/>
                </a:lnTo>
                <a:lnTo>
                  <a:pt x="6531994" y="381000"/>
                </a:lnTo>
                <a:lnTo>
                  <a:pt x="6397184" y="342900"/>
                </a:lnTo>
                <a:lnTo>
                  <a:pt x="6350585" y="317500"/>
                </a:lnTo>
                <a:lnTo>
                  <a:pt x="6156192" y="266700"/>
                </a:lnTo>
                <a:lnTo>
                  <a:pt x="5949563" y="215900"/>
                </a:lnTo>
                <a:close/>
              </a:path>
              <a:path w="7467600" h="2209800">
                <a:moveTo>
                  <a:pt x="5618310" y="152400"/>
                </a:moveTo>
                <a:lnTo>
                  <a:pt x="1849289" y="152400"/>
                </a:lnTo>
                <a:lnTo>
                  <a:pt x="1571518" y="215900"/>
                </a:lnTo>
                <a:lnTo>
                  <a:pt x="5896081" y="215900"/>
                </a:lnTo>
                <a:lnTo>
                  <a:pt x="5618310" y="152400"/>
                </a:lnTo>
                <a:close/>
              </a:path>
              <a:path w="7467600" h="2209800">
                <a:moveTo>
                  <a:pt x="5384358" y="114300"/>
                </a:moveTo>
                <a:lnTo>
                  <a:pt x="2083241" y="114300"/>
                </a:lnTo>
                <a:lnTo>
                  <a:pt x="1906834" y="152400"/>
                </a:lnTo>
                <a:lnTo>
                  <a:pt x="5560765" y="152400"/>
                </a:lnTo>
                <a:lnTo>
                  <a:pt x="5384358" y="114300"/>
                </a:lnTo>
                <a:close/>
              </a:path>
              <a:path w="7467600" h="2209800">
                <a:moveTo>
                  <a:pt x="5202540" y="88900"/>
                </a:moveTo>
                <a:lnTo>
                  <a:pt x="2265059" y="88900"/>
                </a:lnTo>
                <a:lnTo>
                  <a:pt x="2143261" y="114300"/>
                </a:lnTo>
                <a:lnTo>
                  <a:pt x="5324338" y="114300"/>
                </a:lnTo>
                <a:lnTo>
                  <a:pt x="5202540" y="88900"/>
                </a:lnTo>
                <a:close/>
              </a:path>
              <a:path w="7467600" h="2209800">
                <a:moveTo>
                  <a:pt x="5078476" y="76200"/>
                </a:moveTo>
                <a:lnTo>
                  <a:pt x="2389123" y="76200"/>
                </a:lnTo>
                <a:lnTo>
                  <a:pt x="2326814" y="88900"/>
                </a:lnTo>
                <a:lnTo>
                  <a:pt x="5140785" y="88900"/>
                </a:lnTo>
                <a:lnTo>
                  <a:pt x="5078476" y="76200"/>
                </a:lnTo>
                <a:close/>
              </a:path>
              <a:path w="7467600" h="2209800">
                <a:moveTo>
                  <a:pt x="4952241" y="63500"/>
                </a:moveTo>
                <a:lnTo>
                  <a:pt x="2515358" y="63500"/>
                </a:lnTo>
                <a:lnTo>
                  <a:pt x="2451975" y="76200"/>
                </a:lnTo>
                <a:lnTo>
                  <a:pt x="5015624" y="76200"/>
                </a:lnTo>
                <a:lnTo>
                  <a:pt x="4952241" y="63500"/>
                </a:lnTo>
                <a:close/>
              </a:path>
              <a:path w="7467600" h="2209800">
                <a:moveTo>
                  <a:pt x="4823927" y="50800"/>
                </a:moveTo>
                <a:lnTo>
                  <a:pt x="2643672" y="50800"/>
                </a:lnTo>
                <a:lnTo>
                  <a:pt x="2579261" y="63500"/>
                </a:lnTo>
                <a:lnTo>
                  <a:pt x="4888338" y="63500"/>
                </a:lnTo>
                <a:lnTo>
                  <a:pt x="4823927" y="50800"/>
                </a:lnTo>
                <a:close/>
              </a:path>
              <a:path w="7467600" h="2209800">
                <a:moveTo>
                  <a:pt x="4693628" y="38100"/>
                </a:moveTo>
                <a:lnTo>
                  <a:pt x="2773971" y="38100"/>
                </a:lnTo>
                <a:lnTo>
                  <a:pt x="2708579" y="50800"/>
                </a:lnTo>
                <a:lnTo>
                  <a:pt x="4759020" y="50800"/>
                </a:lnTo>
                <a:lnTo>
                  <a:pt x="4693628" y="38100"/>
                </a:lnTo>
                <a:close/>
              </a:path>
              <a:path w="7467600" h="2209800">
                <a:moveTo>
                  <a:pt x="4494662" y="25400"/>
                </a:moveTo>
                <a:lnTo>
                  <a:pt x="2972937" y="25400"/>
                </a:lnTo>
                <a:lnTo>
                  <a:pt x="2906161" y="38100"/>
                </a:lnTo>
                <a:lnTo>
                  <a:pt x="4561438" y="38100"/>
                </a:lnTo>
                <a:lnTo>
                  <a:pt x="4494662" y="25400"/>
                </a:lnTo>
                <a:close/>
              </a:path>
              <a:path w="7467600" h="2209800">
                <a:moveTo>
                  <a:pt x="4291755" y="12700"/>
                </a:moveTo>
                <a:lnTo>
                  <a:pt x="3175844" y="12700"/>
                </a:lnTo>
                <a:lnTo>
                  <a:pt x="3107790" y="25400"/>
                </a:lnTo>
                <a:lnTo>
                  <a:pt x="4359809" y="25400"/>
                </a:lnTo>
                <a:lnTo>
                  <a:pt x="4291755" y="12700"/>
                </a:lnTo>
                <a:close/>
              </a:path>
              <a:path w="7467600" h="2209800">
                <a:moveTo>
                  <a:pt x="3733800" y="0"/>
                </a:moveTo>
                <a:lnTo>
                  <a:pt x="3662849" y="12700"/>
                </a:lnTo>
                <a:lnTo>
                  <a:pt x="3804750" y="12700"/>
                </a:lnTo>
                <a:lnTo>
                  <a:pt x="37338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3505200"/>
            <a:ext cx="7467600" cy="2209800"/>
          </a:xfrm>
          <a:custGeom>
            <a:avLst/>
            <a:gdLst/>
            <a:ahLst/>
            <a:cxnLst/>
            <a:rect l="l" t="t" r="r" b="b"/>
            <a:pathLst>
              <a:path w="7467600" h="2209800">
                <a:moveTo>
                  <a:pt x="0" y="1104900"/>
                </a:moveTo>
                <a:lnTo>
                  <a:pt x="2634" y="1063002"/>
                </a:lnTo>
                <a:lnTo>
                  <a:pt x="10476" y="1021499"/>
                </a:lnTo>
                <a:lnTo>
                  <a:pt x="23432" y="980417"/>
                </a:lnTo>
                <a:lnTo>
                  <a:pt x="41409" y="939785"/>
                </a:lnTo>
                <a:lnTo>
                  <a:pt x="64312" y="899630"/>
                </a:lnTo>
                <a:lnTo>
                  <a:pt x="92049" y="859979"/>
                </a:lnTo>
                <a:lnTo>
                  <a:pt x="124527" y="820861"/>
                </a:lnTo>
                <a:lnTo>
                  <a:pt x="161651" y="782303"/>
                </a:lnTo>
                <a:lnTo>
                  <a:pt x="203329" y="744332"/>
                </a:lnTo>
                <a:lnTo>
                  <a:pt x="249467" y="706976"/>
                </a:lnTo>
                <a:lnTo>
                  <a:pt x="299972" y="670263"/>
                </a:lnTo>
                <a:lnTo>
                  <a:pt x="354750" y="634220"/>
                </a:lnTo>
                <a:lnTo>
                  <a:pt x="413708" y="598876"/>
                </a:lnTo>
                <a:lnTo>
                  <a:pt x="476752" y="564257"/>
                </a:lnTo>
                <a:lnTo>
                  <a:pt x="543790" y="530392"/>
                </a:lnTo>
                <a:lnTo>
                  <a:pt x="578777" y="513750"/>
                </a:lnTo>
                <a:lnTo>
                  <a:pt x="614727" y="497307"/>
                </a:lnTo>
                <a:lnTo>
                  <a:pt x="651629" y="481066"/>
                </a:lnTo>
                <a:lnTo>
                  <a:pt x="689470" y="465031"/>
                </a:lnTo>
                <a:lnTo>
                  <a:pt x="728240" y="449205"/>
                </a:lnTo>
                <a:lnTo>
                  <a:pt x="767927" y="433591"/>
                </a:lnTo>
                <a:lnTo>
                  <a:pt x="808518" y="418194"/>
                </a:lnTo>
                <a:lnTo>
                  <a:pt x="850003" y="403015"/>
                </a:lnTo>
                <a:lnTo>
                  <a:pt x="892369" y="388060"/>
                </a:lnTo>
                <a:lnTo>
                  <a:pt x="935605" y="373331"/>
                </a:lnTo>
                <a:lnTo>
                  <a:pt x="979699" y="358832"/>
                </a:lnTo>
                <a:lnTo>
                  <a:pt x="1024640" y="344566"/>
                </a:lnTo>
                <a:lnTo>
                  <a:pt x="1070415" y="330536"/>
                </a:lnTo>
                <a:lnTo>
                  <a:pt x="1117014" y="316747"/>
                </a:lnTo>
                <a:lnTo>
                  <a:pt x="1164424" y="303201"/>
                </a:lnTo>
                <a:lnTo>
                  <a:pt x="1212634" y="289903"/>
                </a:lnTo>
                <a:lnTo>
                  <a:pt x="1261632" y="276855"/>
                </a:lnTo>
                <a:lnTo>
                  <a:pt x="1311407" y="264061"/>
                </a:lnTo>
                <a:lnTo>
                  <a:pt x="1361946" y="251524"/>
                </a:lnTo>
                <a:lnTo>
                  <a:pt x="1413238" y="239248"/>
                </a:lnTo>
                <a:lnTo>
                  <a:pt x="1465272" y="227237"/>
                </a:lnTo>
                <a:lnTo>
                  <a:pt x="1518036" y="215493"/>
                </a:lnTo>
                <a:lnTo>
                  <a:pt x="1571518" y="204020"/>
                </a:lnTo>
                <a:lnTo>
                  <a:pt x="1625706" y="192823"/>
                </a:lnTo>
                <a:lnTo>
                  <a:pt x="1680589" y="181903"/>
                </a:lnTo>
                <a:lnTo>
                  <a:pt x="1736154" y="171265"/>
                </a:lnTo>
                <a:lnTo>
                  <a:pt x="1792392" y="160912"/>
                </a:lnTo>
                <a:lnTo>
                  <a:pt x="1849289" y="150847"/>
                </a:lnTo>
                <a:lnTo>
                  <a:pt x="1906834" y="141075"/>
                </a:lnTo>
                <a:lnTo>
                  <a:pt x="1965015" y="131598"/>
                </a:lnTo>
                <a:lnTo>
                  <a:pt x="2023821" y="122419"/>
                </a:lnTo>
                <a:lnTo>
                  <a:pt x="2083241" y="113543"/>
                </a:lnTo>
                <a:lnTo>
                  <a:pt x="2143261" y="104973"/>
                </a:lnTo>
                <a:lnTo>
                  <a:pt x="2203871" y="96712"/>
                </a:lnTo>
                <a:lnTo>
                  <a:pt x="2265059" y="88764"/>
                </a:lnTo>
                <a:lnTo>
                  <a:pt x="2326814" y="81131"/>
                </a:lnTo>
                <a:lnTo>
                  <a:pt x="2389123" y="73819"/>
                </a:lnTo>
                <a:lnTo>
                  <a:pt x="2451975" y="66829"/>
                </a:lnTo>
                <a:lnTo>
                  <a:pt x="2515358" y="60166"/>
                </a:lnTo>
                <a:lnTo>
                  <a:pt x="2579261" y="53833"/>
                </a:lnTo>
                <a:lnTo>
                  <a:pt x="2643672" y="47833"/>
                </a:lnTo>
                <a:lnTo>
                  <a:pt x="2708579" y="42171"/>
                </a:lnTo>
                <a:lnTo>
                  <a:pt x="2773971" y="36848"/>
                </a:lnTo>
                <a:lnTo>
                  <a:pt x="2839835" y="31869"/>
                </a:lnTo>
                <a:lnTo>
                  <a:pt x="2906161" y="27238"/>
                </a:lnTo>
                <a:lnTo>
                  <a:pt x="2972937" y="22957"/>
                </a:lnTo>
                <a:lnTo>
                  <a:pt x="3040150" y="19030"/>
                </a:lnTo>
                <a:lnTo>
                  <a:pt x="3107790" y="15461"/>
                </a:lnTo>
                <a:lnTo>
                  <a:pt x="3175844" y="12253"/>
                </a:lnTo>
                <a:lnTo>
                  <a:pt x="3244301" y="9409"/>
                </a:lnTo>
                <a:lnTo>
                  <a:pt x="3313149" y="6933"/>
                </a:lnTo>
                <a:lnTo>
                  <a:pt x="3382377" y="4829"/>
                </a:lnTo>
                <a:lnTo>
                  <a:pt x="3451972" y="3100"/>
                </a:lnTo>
                <a:lnTo>
                  <a:pt x="3521924" y="1749"/>
                </a:lnTo>
                <a:lnTo>
                  <a:pt x="3592220" y="779"/>
                </a:lnTo>
                <a:lnTo>
                  <a:pt x="3662849" y="195"/>
                </a:lnTo>
                <a:lnTo>
                  <a:pt x="3733800" y="0"/>
                </a:lnTo>
                <a:lnTo>
                  <a:pt x="3804750" y="195"/>
                </a:lnTo>
                <a:lnTo>
                  <a:pt x="3875379" y="779"/>
                </a:lnTo>
                <a:lnTo>
                  <a:pt x="3945675" y="1749"/>
                </a:lnTo>
                <a:lnTo>
                  <a:pt x="4015627" y="3100"/>
                </a:lnTo>
                <a:lnTo>
                  <a:pt x="4085222" y="4829"/>
                </a:lnTo>
                <a:lnTo>
                  <a:pt x="4154450" y="6933"/>
                </a:lnTo>
                <a:lnTo>
                  <a:pt x="4223298" y="9409"/>
                </a:lnTo>
                <a:lnTo>
                  <a:pt x="4291755" y="12253"/>
                </a:lnTo>
                <a:lnTo>
                  <a:pt x="4359809" y="15461"/>
                </a:lnTo>
                <a:lnTo>
                  <a:pt x="4427449" y="19030"/>
                </a:lnTo>
                <a:lnTo>
                  <a:pt x="4494662" y="22957"/>
                </a:lnTo>
                <a:lnTo>
                  <a:pt x="4561438" y="27238"/>
                </a:lnTo>
                <a:lnTo>
                  <a:pt x="4627764" y="31869"/>
                </a:lnTo>
                <a:lnTo>
                  <a:pt x="4693628" y="36848"/>
                </a:lnTo>
                <a:lnTo>
                  <a:pt x="4759020" y="42171"/>
                </a:lnTo>
                <a:lnTo>
                  <a:pt x="4823927" y="47833"/>
                </a:lnTo>
                <a:lnTo>
                  <a:pt x="4888338" y="53833"/>
                </a:lnTo>
                <a:lnTo>
                  <a:pt x="4952241" y="60166"/>
                </a:lnTo>
                <a:lnTo>
                  <a:pt x="5015624" y="66829"/>
                </a:lnTo>
                <a:lnTo>
                  <a:pt x="5078476" y="73819"/>
                </a:lnTo>
                <a:lnTo>
                  <a:pt x="5140785" y="81131"/>
                </a:lnTo>
                <a:lnTo>
                  <a:pt x="5202540" y="88764"/>
                </a:lnTo>
                <a:lnTo>
                  <a:pt x="5263728" y="96712"/>
                </a:lnTo>
                <a:lnTo>
                  <a:pt x="5324338" y="104973"/>
                </a:lnTo>
                <a:lnTo>
                  <a:pt x="5384358" y="113543"/>
                </a:lnTo>
                <a:lnTo>
                  <a:pt x="5443778" y="122419"/>
                </a:lnTo>
                <a:lnTo>
                  <a:pt x="5502584" y="131598"/>
                </a:lnTo>
                <a:lnTo>
                  <a:pt x="5560765" y="141075"/>
                </a:lnTo>
                <a:lnTo>
                  <a:pt x="5618310" y="150847"/>
                </a:lnTo>
                <a:lnTo>
                  <a:pt x="5675207" y="160912"/>
                </a:lnTo>
                <a:lnTo>
                  <a:pt x="5731445" y="171265"/>
                </a:lnTo>
                <a:lnTo>
                  <a:pt x="5787010" y="181903"/>
                </a:lnTo>
                <a:lnTo>
                  <a:pt x="5841893" y="192823"/>
                </a:lnTo>
                <a:lnTo>
                  <a:pt x="5896081" y="204020"/>
                </a:lnTo>
                <a:lnTo>
                  <a:pt x="5949563" y="215493"/>
                </a:lnTo>
                <a:lnTo>
                  <a:pt x="6002327" y="227237"/>
                </a:lnTo>
                <a:lnTo>
                  <a:pt x="6054361" y="239248"/>
                </a:lnTo>
                <a:lnTo>
                  <a:pt x="6105653" y="251524"/>
                </a:lnTo>
                <a:lnTo>
                  <a:pt x="6156192" y="264061"/>
                </a:lnTo>
                <a:lnTo>
                  <a:pt x="6205967" y="276855"/>
                </a:lnTo>
                <a:lnTo>
                  <a:pt x="6254965" y="289903"/>
                </a:lnTo>
                <a:lnTo>
                  <a:pt x="6303175" y="303201"/>
                </a:lnTo>
                <a:lnTo>
                  <a:pt x="6350585" y="316747"/>
                </a:lnTo>
                <a:lnTo>
                  <a:pt x="6397184" y="330536"/>
                </a:lnTo>
                <a:lnTo>
                  <a:pt x="6442959" y="344566"/>
                </a:lnTo>
                <a:lnTo>
                  <a:pt x="6487900" y="358832"/>
                </a:lnTo>
                <a:lnTo>
                  <a:pt x="6531994" y="373331"/>
                </a:lnTo>
                <a:lnTo>
                  <a:pt x="6575230" y="388060"/>
                </a:lnTo>
                <a:lnTo>
                  <a:pt x="6617596" y="403015"/>
                </a:lnTo>
                <a:lnTo>
                  <a:pt x="6659081" y="418194"/>
                </a:lnTo>
                <a:lnTo>
                  <a:pt x="6699672" y="433591"/>
                </a:lnTo>
                <a:lnTo>
                  <a:pt x="6739359" y="449205"/>
                </a:lnTo>
                <a:lnTo>
                  <a:pt x="6778129" y="465031"/>
                </a:lnTo>
                <a:lnTo>
                  <a:pt x="6815970" y="481066"/>
                </a:lnTo>
                <a:lnTo>
                  <a:pt x="6852872" y="497307"/>
                </a:lnTo>
                <a:lnTo>
                  <a:pt x="6888822" y="513750"/>
                </a:lnTo>
                <a:lnTo>
                  <a:pt x="6923809" y="530392"/>
                </a:lnTo>
                <a:lnTo>
                  <a:pt x="6990847" y="564257"/>
                </a:lnTo>
                <a:lnTo>
                  <a:pt x="7053891" y="598876"/>
                </a:lnTo>
                <a:lnTo>
                  <a:pt x="7112849" y="634220"/>
                </a:lnTo>
                <a:lnTo>
                  <a:pt x="7167627" y="670263"/>
                </a:lnTo>
                <a:lnTo>
                  <a:pt x="7218132" y="706976"/>
                </a:lnTo>
                <a:lnTo>
                  <a:pt x="7264270" y="744332"/>
                </a:lnTo>
                <a:lnTo>
                  <a:pt x="7305948" y="782303"/>
                </a:lnTo>
                <a:lnTo>
                  <a:pt x="7343072" y="820861"/>
                </a:lnTo>
                <a:lnTo>
                  <a:pt x="7375550" y="859979"/>
                </a:lnTo>
                <a:lnTo>
                  <a:pt x="7403287" y="899630"/>
                </a:lnTo>
                <a:lnTo>
                  <a:pt x="7426190" y="939785"/>
                </a:lnTo>
                <a:lnTo>
                  <a:pt x="7444167" y="980417"/>
                </a:lnTo>
                <a:lnTo>
                  <a:pt x="7457123" y="1021499"/>
                </a:lnTo>
                <a:lnTo>
                  <a:pt x="7464965" y="1063002"/>
                </a:lnTo>
                <a:lnTo>
                  <a:pt x="7467600" y="1104900"/>
                </a:lnTo>
                <a:lnTo>
                  <a:pt x="7466939" y="1125896"/>
                </a:lnTo>
                <a:lnTo>
                  <a:pt x="7464965" y="1146797"/>
                </a:lnTo>
                <a:lnTo>
                  <a:pt x="7457123" y="1188300"/>
                </a:lnTo>
                <a:lnTo>
                  <a:pt x="7444167" y="1229382"/>
                </a:lnTo>
                <a:lnTo>
                  <a:pt x="7426190" y="1270014"/>
                </a:lnTo>
                <a:lnTo>
                  <a:pt x="7403287" y="1310169"/>
                </a:lnTo>
                <a:lnTo>
                  <a:pt x="7375550" y="1349820"/>
                </a:lnTo>
                <a:lnTo>
                  <a:pt x="7343072" y="1388939"/>
                </a:lnTo>
                <a:lnTo>
                  <a:pt x="7305948" y="1427497"/>
                </a:lnTo>
                <a:lnTo>
                  <a:pt x="7264270" y="1465469"/>
                </a:lnTo>
                <a:lnTo>
                  <a:pt x="7218132" y="1502825"/>
                </a:lnTo>
                <a:lnTo>
                  <a:pt x="7167627" y="1539538"/>
                </a:lnTo>
                <a:lnTo>
                  <a:pt x="7112849" y="1575581"/>
                </a:lnTo>
                <a:lnTo>
                  <a:pt x="7053891" y="1610926"/>
                </a:lnTo>
                <a:lnTo>
                  <a:pt x="6990847" y="1645545"/>
                </a:lnTo>
                <a:lnTo>
                  <a:pt x="6923809" y="1679411"/>
                </a:lnTo>
                <a:lnTo>
                  <a:pt x="6888822" y="1696053"/>
                </a:lnTo>
                <a:lnTo>
                  <a:pt x="6852872" y="1712496"/>
                </a:lnTo>
                <a:lnTo>
                  <a:pt x="6815970" y="1728737"/>
                </a:lnTo>
                <a:lnTo>
                  <a:pt x="6778129" y="1744772"/>
                </a:lnTo>
                <a:lnTo>
                  <a:pt x="6739359" y="1760599"/>
                </a:lnTo>
                <a:lnTo>
                  <a:pt x="6699672" y="1776213"/>
                </a:lnTo>
                <a:lnTo>
                  <a:pt x="6659081" y="1791610"/>
                </a:lnTo>
                <a:lnTo>
                  <a:pt x="6617596" y="1806789"/>
                </a:lnTo>
                <a:lnTo>
                  <a:pt x="6575230" y="1821744"/>
                </a:lnTo>
                <a:lnTo>
                  <a:pt x="6531994" y="1836474"/>
                </a:lnTo>
                <a:lnTo>
                  <a:pt x="6487900" y="1850973"/>
                </a:lnTo>
                <a:lnTo>
                  <a:pt x="6442959" y="1865239"/>
                </a:lnTo>
                <a:lnTo>
                  <a:pt x="6397184" y="1879269"/>
                </a:lnTo>
                <a:lnTo>
                  <a:pt x="6350585" y="1893058"/>
                </a:lnTo>
                <a:lnTo>
                  <a:pt x="6303175" y="1906604"/>
                </a:lnTo>
                <a:lnTo>
                  <a:pt x="6254965" y="1919903"/>
                </a:lnTo>
                <a:lnTo>
                  <a:pt x="6205967" y="1932951"/>
                </a:lnTo>
                <a:lnTo>
                  <a:pt x="6156192" y="1945746"/>
                </a:lnTo>
                <a:lnTo>
                  <a:pt x="6105653" y="1958283"/>
                </a:lnTo>
                <a:lnTo>
                  <a:pt x="6054361" y="1970559"/>
                </a:lnTo>
                <a:lnTo>
                  <a:pt x="6002327" y="1982570"/>
                </a:lnTo>
                <a:lnTo>
                  <a:pt x="5949563" y="1994314"/>
                </a:lnTo>
                <a:lnTo>
                  <a:pt x="5896081" y="2005787"/>
                </a:lnTo>
                <a:lnTo>
                  <a:pt x="5841893" y="2016985"/>
                </a:lnTo>
                <a:lnTo>
                  <a:pt x="5787010" y="2027905"/>
                </a:lnTo>
                <a:lnTo>
                  <a:pt x="5731445" y="2038543"/>
                </a:lnTo>
                <a:lnTo>
                  <a:pt x="5675207" y="2048896"/>
                </a:lnTo>
                <a:lnTo>
                  <a:pt x="5618310" y="2058961"/>
                </a:lnTo>
                <a:lnTo>
                  <a:pt x="5560765" y="2068734"/>
                </a:lnTo>
                <a:lnTo>
                  <a:pt x="5502584" y="2078211"/>
                </a:lnTo>
                <a:lnTo>
                  <a:pt x="5443778" y="2087390"/>
                </a:lnTo>
                <a:lnTo>
                  <a:pt x="5384358" y="2096266"/>
                </a:lnTo>
                <a:lnTo>
                  <a:pt x="5324338" y="2104836"/>
                </a:lnTo>
                <a:lnTo>
                  <a:pt x="5263728" y="2113098"/>
                </a:lnTo>
                <a:lnTo>
                  <a:pt x="5202540" y="2121046"/>
                </a:lnTo>
                <a:lnTo>
                  <a:pt x="5140785" y="2128678"/>
                </a:lnTo>
                <a:lnTo>
                  <a:pt x="5078476" y="2135991"/>
                </a:lnTo>
                <a:lnTo>
                  <a:pt x="5015624" y="2142981"/>
                </a:lnTo>
                <a:lnTo>
                  <a:pt x="4952241" y="2149644"/>
                </a:lnTo>
                <a:lnTo>
                  <a:pt x="4888338" y="2155977"/>
                </a:lnTo>
                <a:lnTo>
                  <a:pt x="4823927" y="2161977"/>
                </a:lnTo>
                <a:lnTo>
                  <a:pt x="4759020" y="2167640"/>
                </a:lnTo>
                <a:lnTo>
                  <a:pt x="4693628" y="2172963"/>
                </a:lnTo>
                <a:lnTo>
                  <a:pt x="4627764" y="2177942"/>
                </a:lnTo>
                <a:lnTo>
                  <a:pt x="4561438" y="2182573"/>
                </a:lnTo>
                <a:lnTo>
                  <a:pt x="4494662" y="2186854"/>
                </a:lnTo>
                <a:lnTo>
                  <a:pt x="4427449" y="2190781"/>
                </a:lnTo>
                <a:lnTo>
                  <a:pt x="4359809" y="2194350"/>
                </a:lnTo>
                <a:lnTo>
                  <a:pt x="4291755" y="2197559"/>
                </a:lnTo>
                <a:lnTo>
                  <a:pt x="4223298" y="2200402"/>
                </a:lnTo>
                <a:lnTo>
                  <a:pt x="4154450" y="2202878"/>
                </a:lnTo>
                <a:lnTo>
                  <a:pt x="4085222" y="2204982"/>
                </a:lnTo>
                <a:lnTo>
                  <a:pt x="4015627" y="2206712"/>
                </a:lnTo>
                <a:lnTo>
                  <a:pt x="3945675" y="2208063"/>
                </a:lnTo>
                <a:lnTo>
                  <a:pt x="3875379" y="2209033"/>
                </a:lnTo>
                <a:lnTo>
                  <a:pt x="3804750" y="2209617"/>
                </a:lnTo>
                <a:lnTo>
                  <a:pt x="3733800" y="2209812"/>
                </a:lnTo>
                <a:lnTo>
                  <a:pt x="3662849" y="2209617"/>
                </a:lnTo>
                <a:lnTo>
                  <a:pt x="3592220" y="2209033"/>
                </a:lnTo>
                <a:lnTo>
                  <a:pt x="3521924" y="2208063"/>
                </a:lnTo>
                <a:lnTo>
                  <a:pt x="3451972" y="2206712"/>
                </a:lnTo>
                <a:lnTo>
                  <a:pt x="3382377" y="2204982"/>
                </a:lnTo>
                <a:lnTo>
                  <a:pt x="3313149" y="2202878"/>
                </a:lnTo>
                <a:lnTo>
                  <a:pt x="3244301" y="2200402"/>
                </a:lnTo>
                <a:lnTo>
                  <a:pt x="3175844" y="2197559"/>
                </a:lnTo>
                <a:lnTo>
                  <a:pt x="3107790" y="2194350"/>
                </a:lnTo>
                <a:lnTo>
                  <a:pt x="3040150" y="2190781"/>
                </a:lnTo>
                <a:lnTo>
                  <a:pt x="2972937" y="2186854"/>
                </a:lnTo>
                <a:lnTo>
                  <a:pt x="2906161" y="2182573"/>
                </a:lnTo>
                <a:lnTo>
                  <a:pt x="2839835" y="2177942"/>
                </a:lnTo>
                <a:lnTo>
                  <a:pt x="2773971" y="2172963"/>
                </a:lnTo>
                <a:lnTo>
                  <a:pt x="2708579" y="2167640"/>
                </a:lnTo>
                <a:lnTo>
                  <a:pt x="2643672" y="2161977"/>
                </a:lnTo>
                <a:lnTo>
                  <a:pt x="2579261" y="2155977"/>
                </a:lnTo>
                <a:lnTo>
                  <a:pt x="2515358" y="2149644"/>
                </a:lnTo>
                <a:lnTo>
                  <a:pt x="2451975" y="2142981"/>
                </a:lnTo>
                <a:lnTo>
                  <a:pt x="2389123" y="2135991"/>
                </a:lnTo>
                <a:lnTo>
                  <a:pt x="2326814" y="2128678"/>
                </a:lnTo>
                <a:lnTo>
                  <a:pt x="2265059" y="2121046"/>
                </a:lnTo>
                <a:lnTo>
                  <a:pt x="2203871" y="2113098"/>
                </a:lnTo>
                <a:lnTo>
                  <a:pt x="2143261" y="2104836"/>
                </a:lnTo>
                <a:lnTo>
                  <a:pt x="2083241" y="2096266"/>
                </a:lnTo>
                <a:lnTo>
                  <a:pt x="2023821" y="2087390"/>
                </a:lnTo>
                <a:lnTo>
                  <a:pt x="1965015" y="2078211"/>
                </a:lnTo>
                <a:lnTo>
                  <a:pt x="1906834" y="2068734"/>
                </a:lnTo>
                <a:lnTo>
                  <a:pt x="1849289" y="2058961"/>
                </a:lnTo>
                <a:lnTo>
                  <a:pt x="1792392" y="2048896"/>
                </a:lnTo>
                <a:lnTo>
                  <a:pt x="1736154" y="2038543"/>
                </a:lnTo>
                <a:lnTo>
                  <a:pt x="1680589" y="2027905"/>
                </a:lnTo>
                <a:lnTo>
                  <a:pt x="1625706" y="2016985"/>
                </a:lnTo>
                <a:lnTo>
                  <a:pt x="1571518" y="2005787"/>
                </a:lnTo>
                <a:lnTo>
                  <a:pt x="1518036" y="1994314"/>
                </a:lnTo>
                <a:lnTo>
                  <a:pt x="1465272" y="1982570"/>
                </a:lnTo>
                <a:lnTo>
                  <a:pt x="1413238" y="1970559"/>
                </a:lnTo>
                <a:lnTo>
                  <a:pt x="1361946" y="1958283"/>
                </a:lnTo>
                <a:lnTo>
                  <a:pt x="1311407" y="1945746"/>
                </a:lnTo>
                <a:lnTo>
                  <a:pt x="1261632" y="1932951"/>
                </a:lnTo>
                <a:lnTo>
                  <a:pt x="1212634" y="1919903"/>
                </a:lnTo>
                <a:lnTo>
                  <a:pt x="1164424" y="1906604"/>
                </a:lnTo>
                <a:lnTo>
                  <a:pt x="1117014" y="1893058"/>
                </a:lnTo>
                <a:lnTo>
                  <a:pt x="1070415" y="1879269"/>
                </a:lnTo>
                <a:lnTo>
                  <a:pt x="1024640" y="1865239"/>
                </a:lnTo>
                <a:lnTo>
                  <a:pt x="979699" y="1850973"/>
                </a:lnTo>
                <a:lnTo>
                  <a:pt x="935605" y="1836474"/>
                </a:lnTo>
                <a:lnTo>
                  <a:pt x="892369" y="1821744"/>
                </a:lnTo>
                <a:lnTo>
                  <a:pt x="850003" y="1806789"/>
                </a:lnTo>
                <a:lnTo>
                  <a:pt x="808518" y="1791610"/>
                </a:lnTo>
                <a:lnTo>
                  <a:pt x="767927" y="1776213"/>
                </a:lnTo>
                <a:lnTo>
                  <a:pt x="728240" y="1760599"/>
                </a:lnTo>
                <a:lnTo>
                  <a:pt x="689470" y="1744772"/>
                </a:lnTo>
                <a:lnTo>
                  <a:pt x="651629" y="1728737"/>
                </a:lnTo>
                <a:lnTo>
                  <a:pt x="614727" y="1712496"/>
                </a:lnTo>
                <a:lnTo>
                  <a:pt x="578777" y="1696053"/>
                </a:lnTo>
                <a:lnTo>
                  <a:pt x="543790" y="1679411"/>
                </a:lnTo>
                <a:lnTo>
                  <a:pt x="476752" y="1645545"/>
                </a:lnTo>
                <a:lnTo>
                  <a:pt x="413708" y="1610926"/>
                </a:lnTo>
                <a:lnTo>
                  <a:pt x="354750" y="1575581"/>
                </a:lnTo>
                <a:lnTo>
                  <a:pt x="299972" y="1539538"/>
                </a:lnTo>
                <a:lnTo>
                  <a:pt x="249467" y="1502825"/>
                </a:lnTo>
                <a:lnTo>
                  <a:pt x="203329" y="1465469"/>
                </a:lnTo>
                <a:lnTo>
                  <a:pt x="161651" y="1427497"/>
                </a:lnTo>
                <a:lnTo>
                  <a:pt x="124527" y="1388939"/>
                </a:lnTo>
                <a:lnTo>
                  <a:pt x="92049" y="1349820"/>
                </a:lnTo>
                <a:lnTo>
                  <a:pt x="64312" y="1310169"/>
                </a:lnTo>
                <a:lnTo>
                  <a:pt x="41409" y="1270014"/>
                </a:lnTo>
                <a:lnTo>
                  <a:pt x="23432" y="1229382"/>
                </a:lnTo>
                <a:lnTo>
                  <a:pt x="10476" y="1188300"/>
                </a:lnTo>
                <a:lnTo>
                  <a:pt x="2634" y="1146797"/>
                </a:lnTo>
                <a:lnTo>
                  <a:pt x="0" y="1104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7139" y="1180591"/>
            <a:ext cx="7590155" cy="387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422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StringBuffer is a thread-safe, mutable sequence 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StringBuffer is like a </a:t>
            </a:r>
            <a:r>
              <a:rPr sz="2400" dirty="0">
                <a:latin typeface="Arial"/>
                <a:cs typeface="Arial"/>
              </a:rPr>
              <a:t>String, </a:t>
            </a:r>
            <a:r>
              <a:rPr sz="2400" spc="-5" dirty="0">
                <a:latin typeface="Arial"/>
                <a:cs typeface="Arial"/>
              </a:rPr>
              <a:t>but can be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modified.</a:t>
            </a:r>
            <a:endParaRPr sz="2400">
              <a:latin typeface="Arial"/>
              <a:cs typeface="Arial"/>
            </a:endParaRPr>
          </a:p>
          <a:p>
            <a:pPr marL="755650" marR="5715" lvl="1" indent="-285750" algn="just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It contains some particular sequence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characters, the  length and content of the sequence can be changed through  certain method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6364" algn="ctr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string processing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applications,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would </a:t>
            </a:r>
            <a:r>
              <a:rPr sz="2400" dirty="0">
                <a:latin typeface="Arial"/>
                <a:cs typeface="Arial"/>
              </a:rPr>
              <a:t>like to </a:t>
            </a:r>
            <a:r>
              <a:rPr sz="2400" spc="-5" dirty="0">
                <a:latin typeface="Arial"/>
                <a:cs typeface="Arial"/>
              </a:rPr>
              <a:t>change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contents </a:t>
            </a:r>
            <a:r>
              <a:rPr sz="2400" dirty="0">
                <a:latin typeface="Arial"/>
                <a:cs typeface="Arial"/>
              </a:rPr>
              <a:t>of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  <a:p>
            <a:pPr marL="12827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other </a:t>
            </a:r>
            <a:r>
              <a:rPr sz="2400" dirty="0">
                <a:latin typeface="Arial"/>
                <a:cs typeface="Arial"/>
              </a:rPr>
              <a:t>words, </a:t>
            </a:r>
            <a:r>
              <a:rPr sz="2400" spc="-5" dirty="0">
                <a:latin typeface="Arial"/>
                <a:cs typeface="Arial"/>
              </a:rPr>
              <a:t>we want </a:t>
            </a:r>
            <a:r>
              <a:rPr sz="2400" dirty="0">
                <a:latin typeface="Arial"/>
                <a:cs typeface="Arial"/>
              </a:rPr>
              <a:t>it 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mutable.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7960">
              <a:lnSpc>
                <a:spcPct val="100000"/>
              </a:lnSpc>
            </a:pPr>
            <a:r>
              <a:rPr spc="-5" dirty="0"/>
              <a:t>Garbage</a:t>
            </a:r>
            <a:r>
              <a:rPr spc="-75" dirty="0"/>
              <a:t> </a:t>
            </a:r>
            <a:r>
              <a:rPr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8250" cy="137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All objects occupy memory on 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heap.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570990" algn="l"/>
                <a:tab pos="2687955" algn="l"/>
                <a:tab pos="4479925" algn="l"/>
                <a:tab pos="5835015" algn="l"/>
                <a:tab pos="6417310" algn="l"/>
                <a:tab pos="6920865" algn="l"/>
              </a:tabLst>
            </a:pPr>
            <a:r>
              <a:rPr sz="2800" dirty="0">
                <a:latin typeface="Arial"/>
                <a:cs typeface="Arial"/>
              </a:rPr>
              <a:t>Every	</a:t>
            </a:r>
            <a:r>
              <a:rPr sz="2800" spc="-125" dirty="0">
                <a:latin typeface="Arial"/>
                <a:cs typeface="Arial"/>
              </a:rPr>
              <a:t>„new‟	</a:t>
            </a:r>
            <a:r>
              <a:rPr sz="2800" dirty="0">
                <a:latin typeface="Arial"/>
                <a:cs typeface="Arial"/>
              </a:rPr>
              <a:t>ope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ation	res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	a	n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w  memory allocation on 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heap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4678679"/>
            <a:ext cx="7589520" cy="1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826135" algn="l"/>
                <a:tab pos="1850389" algn="l"/>
                <a:tab pos="2479675" algn="l"/>
                <a:tab pos="3415665" algn="l"/>
                <a:tab pos="4362450" algn="l"/>
                <a:tab pos="4832350" algn="l"/>
                <a:tab pos="5620385" algn="l"/>
                <a:tab pos="6289675" algn="l"/>
              </a:tabLst>
            </a:pPr>
            <a:r>
              <a:rPr sz="2800" dirty="0">
                <a:latin typeface="Arial"/>
                <a:cs typeface="Arial"/>
              </a:rPr>
              <a:t>In	Java,	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e	do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't	have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	free	the	mem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ry  used by an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object.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490345" algn="l"/>
                <a:tab pos="2820035" algn="l"/>
                <a:tab pos="4165600" algn="l"/>
                <a:tab pos="4968875" algn="l"/>
                <a:tab pos="6705600" algn="l"/>
                <a:tab pos="7152640" algn="l"/>
              </a:tabLst>
            </a:pP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gar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age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col</a:t>
            </a:r>
            <a:r>
              <a:rPr sz="2400" dirty="0">
                <a:latin typeface="Arial"/>
                <a:cs typeface="Arial"/>
              </a:rPr>
              <a:t>lector	runs	</a:t>
            </a:r>
            <a:r>
              <a:rPr sz="2400" spc="-5" dirty="0">
                <a:latin typeface="Arial"/>
                <a:cs typeface="Arial"/>
              </a:rPr>
              <a:t>periodically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the  </a:t>
            </a:r>
            <a:r>
              <a:rPr sz="2400" spc="-5" dirty="0">
                <a:latin typeface="Arial"/>
                <a:cs typeface="Arial"/>
              </a:rPr>
              <a:t>background and cleans up unreferenced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2743200"/>
            <a:ext cx="6781800" cy="1676400"/>
          </a:xfrm>
          <a:custGeom>
            <a:avLst/>
            <a:gdLst/>
            <a:ahLst/>
            <a:cxnLst/>
            <a:rect l="l" t="t" r="r" b="b"/>
            <a:pathLst>
              <a:path w="6781800" h="1676400">
                <a:moveTo>
                  <a:pt x="4031185" y="1663700"/>
                </a:moveTo>
                <a:lnTo>
                  <a:pt x="2750614" y="1663700"/>
                </a:lnTo>
                <a:lnTo>
                  <a:pt x="2819975" y="1676400"/>
                </a:lnTo>
                <a:lnTo>
                  <a:pt x="3961824" y="1676400"/>
                </a:lnTo>
                <a:lnTo>
                  <a:pt x="4031185" y="1663700"/>
                </a:lnTo>
                <a:close/>
              </a:path>
              <a:path w="6781800" h="1676400">
                <a:moveTo>
                  <a:pt x="4236227" y="1651000"/>
                </a:moveTo>
                <a:lnTo>
                  <a:pt x="2545572" y="1651000"/>
                </a:lnTo>
                <a:lnTo>
                  <a:pt x="2613397" y="1663700"/>
                </a:lnTo>
                <a:lnTo>
                  <a:pt x="4168402" y="1663700"/>
                </a:lnTo>
                <a:lnTo>
                  <a:pt x="4236227" y="1651000"/>
                </a:lnTo>
                <a:close/>
              </a:path>
              <a:path w="6781800" h="1676400">
                <a:moveTo>
                  <a:pt x="4436389" y="1638300"/>
                </a:moveTo>
                <a:lnTo>
                  <a:pt x="2345410" y="1638300"/>
                </a:lnTo>
                <a:lnTo>
                  <a:pt x="2411563" y="1651000"/>
                </a:lnTo>
                <a:lnTo>
                  <a:pt x="4370236" y="1651000"/>
                </a:lnTo>
                <a:lnTo>
                  <a:pt x="4436389" y="1638300"/>
                </a:lnTo>
                <a:close/>
              </a:path>
              <a:path w="6781800" h="1676400">
                <a:moveTo>
                  <a:pt x="4566914" y="1625600"/>
                </a:moveTo>
                <a:lnTo>
                  <a:pt x="2214885" y="1625600"/>
                </a:lnTo>
                <a:lnTo>
                  <a:pt x="2279846" y="1638300"/>
                </a:lnTo>
                <a:lnTo>
                  <a:pt x="4501953" y="1638300"/>
                </a:lnTo>
                <a:lnTo>
                  <a:pt x="4566914" y="1625600"/>
                </a:lnTo>
                <a:close/>
              </a:path>
              <a:path w="6781800" h="1676400">
                <a:moveTo>
                  <a:pt x="4694965" y="1612900"/>
                </a:moveTo>
                <a:lnTo>
                  <a:pt x="2086834" y="1612900"/>
                </a:lnTo>
                <a:lnTo>
                  <a:pt x="2150543" y="1625600"/>
                </a:lnTo>
                <a:lnTo>
                  <a:pt x="4631256" y="1625600"/>
                </a:lnTo>
                <a:lnTo>
                  <a:pt x="4694965" y="1612900"/>
                </a:lnTo>
                <a:close/>
              </a:path>
              <a:path w="6781800" h="1676400">
                <a:moveTo>
                  <a:pt x="4820417" y="1600200"/>
                </a:moveTo>
                <a:lnTo>
                  <a:pt x="1961382" y="1600200"/>
                </a:lnTo>
                <a:lnTo>
                  <a:pt x="2023776" y="1612900"/>
                </a:lnTo>
                <a:lnTo>
                  <a:pt x="4758023" y="1612900"/>
                </a:lnTo>
                <a:lnTo>
                  <a:pt x="4820417" y="1600200"/>
                </a:lnTo>
                <a:close/>
              </a:path>
              <a:path w="6781800" h="1676400">
                <a:moveTo>
                  <a:pt x="4943150" y="1587500"/>
                </a:moveTo>
                <a:lnTo>
                  <a:pt x="1838649" y="1587500"/>
                </a:lnTo>
                <a:lnTo>
                  <a:pt x="1899668" y="1600200"/>
                </a:lnTo>
                <a:lnTo>
                  <a:pt x="4882131" y="1600200"/>
                </a:lnTo>
                <a:lnTo>
                  <a:pt x="4943150" y="1587500"/>
                </a:lnTo>
                <a:close/>
              </a:path>
              <a:path w="6781800" h="1676400">
                <a:moveTo>
                  <a:pt x="5121882" y="1562100"/>
                </a:moveTo>
                <a:lnTo>
                  <a:pt x="1659917" y="1562100"/>
                </a:lnTo>
                <a:lnTo>
                  <a:pt x="1778341" y="1587500"/>
                </a:lnTo>
                <a:lnTo>
                  <a:pt x="5003458" y="1587500"/>
                </a:lnTo>
                <a:lnTo>
                  <a:pt x="5121882" y="1562100"/>
                </a:lnTo>
                <a:close/>
              </a:path>
              <a:path w="6781800" h="1676400">
                <a:moveTo>
                  <a:pt x="5349530" y="1524000"/>
                </a:moveTo>
                <a:lnTo>
                  <a:pt x="1432269" y="1524000"/>
                </a:lnTo>
                <a:lnTo>
                  <a:pt x="1601832" y="1562100"/>
                </a:lnTo>
                <a:lnTo>
                  <a:pt x="5179967" y="1562100"/>
                </a:lnTo>
                <a:lnTo>
                  <a:pt x="5349530" y="1524000"/>
                </a:lnTo>
                <a:close/>
              </a:path>
              <a:path w="6781800" h="1676400">
                <a:moveTo>
                  <a:pt x="5666168" y="1460500"/>
                </a:moveTo>
                <a:lnTo>
                  <a:pt x="1115631" y="1460500"/>
                </a:lnTo>
                <a:lnTo>
                  <a:pt x="1166220" y="1473200"/>
                </a:lnTo>
                <a:lnTo>
                  <a:pt x="1377363" y="1524000"/>
                </a:lnTo>
                <a:lnTo>
                  <a:pt x="5404436" y="1524000"/>
                </a:lnTo>
                <a:lnTo>
                  <a:pt x="5615579" y="1473200"/>
                </a:lnTo>
                <a:lnTo>
                  <a:pt x="5666168" y="1460500"/>
                </a:lnTo>
                <a:close/>
              </a:path>
              <a:path w="6781800" h="1676400">
                <a:moveTo>
                  <a:pt x="5715847" y="228600"/>
                </a:moveTo>
                <a:lnTo>
                  <a:pt x="1065952" y="228600"/>
                </a:lnTo>
                <a:lnTo>
                  <a:pt x="1017197" y="241300"/>
                </a:lnTo>
                <a:lnTo>
                  <a:pt x="876634" y="279400"/>
                </a:lnTo>
                <a:lnTo>
                  <a:pt x="744942" y="317500"/>
                </a:lnTo>
                <a:lnTo>
                  <a:pt x="662281" y="342900"/>
                </a:lnTo>
                <a:lnTo>
                  <a:pt x="583869" y="368300"/>
                </a:lnTo>
                <a:lnTo>
                  <a:pt x="546295" y="393700"/>
                </a:lnTo>
                <a:lnTo>
                  <a:pt x="509828" y="406400"/>
                </a:lnTo>
                <a:lnTo>
                  <a:pt x="440281" y="431800"/>
                </a:lnTo>
                <a:lnTo>
                  <a:pt x="375351" y="457200"/>
                </a:lnTo>
                <a:lnTo>
                  <a:pt x="315158" y="495300"/>
                </a:lnTo>
                <a:lnTo>
                  <a:pt x="286877" y="508000"/>
                </a:lnTo>
                <a:lnTo>
                  <a:pt x="259827" y="520700"/>
                </a:lnTo>
                <a:lnTo>
                  <a:pt x="234022" y="533400"/>
                </a:lnTo>
                <a:lnTo>
                  <a:pt x="209478" y="558800"/>
                </a:lnTo>
                <a:lnTo>
                  <a:pt x="186211" y="571500"/>
                </a:lnTo>
                <a:lnTo>
                  <a:pt x="164236" y="584200"/>
                </a:lnTo>
                <a:lnTo>
                  <a:pt x="143567" y="596900"/>
                </a:lnTo>
                <a:lnTo>
                  <a:pt x="124221" y="622300"/>
                </a:lnTo>
                <a:lnTo>
                  <a:pt x="106212" y="635000"/>
                </a:lnTo>
                <a:lnTo>
                  <a:pt x="89556" y="647700"/>
                </a:lnTo>
                <a:lnTo>
                  <a:pt x="74268" y="673100"/>
                </a:lnTo>
                <a:lnTo>
                  <a:pt x="60363" y="685800"/>
                </a:lnTo>
                <a:lnTo>
                  <a:pt x="47857" y="698500"/>
                </a:lnTo>
                <a:lnTo>
                  <a:pt x="36766" y="723900"/>
                </a:lnTo>
                <a:lnTo>
                  <a:pt x="27103" y="736600"/>
                </a:lnTo>
                <a:lnTo>
                  <a:pt x="18885" y="749300"/>
                </a:lnTo>
                <a:lnTo>
                  <a:pt x="12127" y="774700"/>
                </a:lnTo>
                <a:lnTo>
                  <a:pt x="6844" y="787400"/>
                </a:lnTo>
                <a:lnTo>
                  <a:pt x="3052" y="812800"/>
                </a:lnTo>
                <a:lnTo>
                  <a:pt x="765" y="825500"/>
                </a:lnTo>
                <a:lnTo>
                  <a:pt x="0" y="838200"/>
                </a:lnTo>
                <a:lnTo>
                  <a:pt x="765" y="863600"/>
                </a:lnTo>
                <a:lnTo>
                  <a:pt x="3052" y="876300"/>
                </a:lnTo>
                <a:lnTo>
                  <a:pt x="6844" y="901700"/>
                </a:lnTo>
                <a:lnTo>
                  <a:pt x="12127" y="914400"/>
                </a:lnTo>
                <a:lnTo>
                  <a:pt x="18885" y="939800"/>
                </a:lnTo>
                <a:lnTo>
                  <a:pt x="27103" y="952500"/>
                </a:lnTo>
                <a:lnTo>
                  <a:pt x="36766" y="965200"/>
                </a:lnTo>
                <a:lnTo>
                  <a:pt x="47857" y="990600"/>
                </a:lnTo>
                <a:lnTo>
                  <a:pt x="60363" y="1003300"/>
                </a:lnTo>
                <a:lnTo>
                  <a:pt x="74268" y="1016000"/>
                </a:lnTo>
                <a:lnTo>
                  <a:pt x="89556" y="1041400"/>
                </a:lnTo>
                <a:lnTo>
                  <a:pt x="106212" y="1054100"/>
                </a:lnTo>
                <a:lnTo>
                  <a:pt x="124221" y="1066800"/>
                </a:lnTo>
                <a:lnTo>
                  <a:pt x="143567" y="1092200"/>
                </a:lnTo>
                <a:lnTo>
                  <a:pt x="164236" y="1104900"/>
                </a:lnTo>
                <a:lnTo>
                  <a:pt x="186211" y="1117600"/>
                </a:lnTo>
                <a:lnTo>
                  <a:pt x="209478" y="1130300"/>
                </a:lnTo>
                <a:lnTo>
                  <a:pt x="234022" y="1155700"/>
                </a:lnTo>
                <a:lnTo>
                  <a:pt x="259827" y="1168400"/>
                </a:lnTo>
                <a:lnTo>
                  <a:pt x="286877" y="1181100"/>
                </a:lnTo>
                <a:lnTo>
                  <a:pt x="315158" y="1193800"/>
                </a:lnTo>
                <a:lnTo>
                  <a:pt x="344655" y="1219200"/>
                </a:lnTo>
                <a:lnTo>
                  <a:pt x="407231" y="1244600"/>
                </a:lnTo>
                <a:lnTo>
                  <a:pt x="474485" y="1270000"/>
                </a:lnTo>
                <a:lnTo>
                  <a:pt x="546295" y="1295400"/>
                </a:lnTo>
                <a:lnTo>
                  <a:pt x="583869" y="1320800"/>
                </a:lnTo>
                <a:lnTo>
                  <a:pt x="622536" y="1333500"/>
                </a:lnTo>
                <a:lnTo>
                  <a:pt x="703088" y="1358900"/>
                </a:lnTo>
                <a:lnTo>
                  <a:pt x="787828" y="1384300"/>
                </a:lnTo>
                <a:lnTo>
                  <a:pt x="922523" y="1422400"/>
                </a:lnTo>
                <a:lnTo>
                  <a:pt x="1065952" y="1460500"/>
                </a:lnTo>
                <a:lnTo>
                  <a:pt x="5715847" y="1460500"/>
                </a:lnTo>
                <a:lnTo>
                  <a:pt x="5859276" y="1422400"/>
                </a:lnTo>
                <a:lnTo>
                  <a:pt x="5993971" y="1384300"/>
                </a:lnTo>
                <a:lnTo>
                  <a:pt x="6078711" y="1358900"/>
                </a:lnTo>
                <a:lnTo>
                  <a:pt x="6159263" y="1333500"/>
                </a:lnTo>
                <a:lnTo>
                  <a:pt x="6197930" y="1320800"/>
                </a:lnTo>
                <a:lnTo>
                  <a:pt x="6235504" y="1295400"/>
                </a:lnTo>
                <a:lnTo>
                  <a:pt x="6271971" y="1282700"/>
                </a:lnTo>
                <a:lnTo>
                  <a:pt x="6341518" y="1257300"/>
                </a:lnTo>
                <a:lnTo>
                  <a:pt x="6406448" y="1231900"/>
                </a:lnTo>
                <a:lnTo>
                  <a:pt x="6466641" y="1193800"/>
                </a:lnTo>
                <a:lnTo>
                  <a:pt x="6494922" y="1181100"/>
                </a:lnTo>
                <a:lnTo>
                  <a:pt x="6521972" y="1168400"/>
                </a:lnTo>
                <a:lnTo>
                  <a:pt x="6547777" y="1155700"/>
                </a:lnTo>
                <a:lnTo>
                  <a:pt x="6572321" y="1130300"/>
                </a:lnTo>
                <a:lnTo>
                  <a:pt x="6595588" y="1117600"/>
                </a:lnTo>
                <a:lnTo>
                  <a:pt x="6617563" y="1104900"/>
                </a:lnTo>
                <a:lnTo>
                  <a:pt x="6638232" y="1092200"/>
                </a:lnTo>
                <a:lnTo>
                  <a:pt x="6657578" y="1066800"/>
                </a:lnTo>
                <a:lnTo>
                  <a:pt x="6675587" y="1054100"/>
                </a:lnTo>
                <a:lnTo>
                  <a:pt x="6692243" y="1041400"/>
                </a:lnTo>
                <a:lnTo>
                  <a:pt x="6707531" y="1016000"/>
                </a:lnTo>
                <a:lnTo>
                  <a:pt x="6721436" y="1003300"/>
                </a:lnTo>
                <a:lnTo>
                  <a:pt x="6733942" y="990600"/>
                </a:lnTo>
                <a:lnTo>
                  <a:pt x="6745033" y="965200"/>
                </a:lnTo>
                <a:lnTo>
                  <a:pt x="6754696" y="952500"/>
                </a:lnTo>
                <a:lnTo>
                  <a:pt x="6762914" y="939800"/>
                </a:lnTo>
                <a:lnTo>
                  <a:pt x="6769672" y="914400"/>
                </a:lnTo>
                <a:lnTo>
                  <a:pt x="6774955" y="901700"/>
                </a:lnTo>
                <a:lnTo>
                  <a:pt x="6778747" y="876300"/>
                </a:lnTo>
                <a:lnTo>
                  <a:pt x="6781034" y="863600"/>
                </a:lnTo>
                <a:lnTo>
                  <a:pt x="6781800" y="838200"/>
                </a:lnTo>
                <a:lnTo>
                  <a:pt x="6781034" y="825500"/>
                </a:lnTo>
                <a:lnTo>
                  <a:pt x="6778747" y="812800"/>
                </a:lnTo>
                <a:lnTo>
                  <a:pt x="6774955" y="787400"/>
                </a:lnTo>
                <a:lnTo>
                  <a:pt x="6769672" y="774700"/>
                </a:lnTo>
                <a:lnTo>
                  <a:pt x="6762914" y="749300"/>
                </a:lnTo>
                <a:lnTo>
                  <a:pt x="6754696" y="736600"/>
                </a:lnTo>
                <a:lnTo>
                  <a:pt x="6745033" y="723900"/>
                </a:lnTo>
                <a:lnTo>
                  <a:pt x="6733942" y="698500"/>
                </a:lnTo>
                <a:lnTo>
                  <a:pt x="6721436" y="685800"/>
                </a:lnTo>
                <a:lnTo>
                  <a:pt x="6707531" y="673100"/>
                </a:lnTo>
                <a:lnTo>
                  <a:pt x="6692243" y="647700"/>
                </a:lnTo>
                <a:lnTo>
                  <a:pt x="6675587" y="635000"/>
                </a:lnTo>
                <a:lnTo>
                  <a:pt x="6657578" y="622300"/>
                </a:lnTo>
                <a:lnTo>
                  <a:pt x="6638232" y="596900"/>
                </a:lnTo>
                <a:lnTo>
                  <a:pt x="6617563" y="584200"/>
                </a:lnTo>
                <a:lnTo>
                  <a:pt x="6595588" y="571500"/>
                </a:lnTo>
                <a:lnTo>
                  <a:pt x="6572321" y="558800"/>
                </a:lnTo>
                <a:lnTo>
                  <a:pt x="6547777" y="533400"/>
                </a:lnTo>
                <a:lnTo>
                  <a:pt x="6521972" y="520700"/>
                </a:lnTo>
                <a:lnTo>
                  <a:pt x="6494922" y="508000"/>
                </a:lnTo>
                <a:lnTo>
                  <a:pt x="6466641" y="495300"/>
                </a:lnTo>
                <a:lnTo>
                  <a:pt x="6437144" y="469900"/>
                </a:lnTo>
                <a:lnTo>
                  <a:pt x="6374568" y="444500"/>
                </a:lnTo>
                <a:lnTo>
                  <a:pt x="6307314" y="419100"/>
                </a:lnTo>
                <a:lnTo>
                  <a:pt x="6235504" y="393700"/>
                </a:lnTo>
                <a:lnTo>
                  <a:pt x="6197930" y="368300"/>
                </a:lnTo>
                <a:lnTo>
                  <a:pt x="6119518" y="342900"/>
                </a:lnTo>
                <a:lnTo>
                  <a:pt x="6036857" y="317500"/>
                </a:lnTo>
                <a:lnTo>
                  <a:pt x="5905165" y="279400"/>
                </a:lnTo>
                <a:lnTo>
                  <a:pt x="5764602" y="241300"/>
                </a:lnTo>
                <a:lnTo>
                  <a:pt x="5715847" y="228600"/>
                </a:lnTo>
                <a:close/>
              </a:path>
              <a:path w="6781800" h="1676400">
                <a:moveTo>
                  <a:pt x="5404436" y="165100"/>
                </a:moveTo>
                <a:lnTo>
                  <a:pt x="1377363" y="165100"/>
                </a:lnTo>
                <a:lnTo>
                  <a:pt x="1115631" y="228600"/>
                </a:lnTo>
                <a:lnTo>
                  <a:pt x="5666168" y="228600"/>
                </a:lnTo>
                <a:lnTo>
                  <a:pt x="5404436" y="165100"/>
                </a:lnTo>
                <a:close/>
              </a:path>
              <a:path w="6781800" h="1676400">
                <a:moveTo>
                  <a:pt x="5179967" y="127000"/>
                </a:moveTo>
                <a:lnTo>
                  <a:pt x="1601832" y="127000"/>
                </a:lnTo>
                <a:lnTo>
                  <a:pt x="1432269" y="165100"/>
                </a:lnTo>
                <a:lnTo>
                  <a:pt x="5349530" y="165100"/>
                </a:lnTo>
                <a:lnTo>
                  <a:pt x="5179967" y="127000"/>
                </a:lnTo>
                <a:close/>
              </a:path>
              <a:path w="6781800" h="1676400">
                <a:moveTo>
                  <a:pt x="5003458" y="101600"/>
                </a:moveTo>
                <a:lnTo>
                  <a:pt x="1778341" y="101600"/>
                </a:lnTo>
                <a:lnTo>
                  <a:pt x="1659917" y="127000"/>
                </a:lnTo>
                <a:lnTo>
                  <a:pt x="5121882" y="127000"/>
                </a:lnTo>
                <a:lnTo>
                  <a:pt x="5003458" y="101600"/>
                </a:lnTo>
                <a:close/>
              </a:path>
              <a:path w="6781800" h="1676400">
                <a:moveTo>
                  <a:pt x="4882131" y="88900"/>
                </a:moveTo>
                <a:lnTo>
                  <a:pt x="1899668" y="88900"/>
                </a:lnTo>
                <a:lnTo>
                  <a:pt x="1838649" y="101600"/>
                </a:lnTo>
                <a:lnTo>
                  <a:pt x="4943150" y="101600"/>
                </a:lnTo>
                <a:lnTo>
                  <a:pt x="4882131" y="88900"/>
                </a:lnTo>
                <a:close/>
              </a:path>
              <a:path w="6781800" h="1676400">
                <a:moveTo>
                  <a:pt x="4758023" y="76200"/>
                </a:moveTo>
                <a:lnTo>
                  <a:pt x="2023776" y="76200"/>
                </a:lnTo>
                <a:lnTo>
                  <a:pt x="1961382" y="88900"/>
                </a:lnTo>
                <a:lnTo>
                  <a:pt x="4820417" y="88900"/>
                </a:lnTo>
                <a:lnTo>
                  <a:pt x="4758023" y="76200"/>
                </a:lnTo>
                <a:close/>
              </a:path>
              <a:path w="6781800" h="1676400">
                <a:moveTo>
                  <a:pt x="4631256" y="63500"/>
                </a:moveTo>
                <a:lnTo>
                  <a:pt x="2150543" y="63500"/>
                </a:lnTo>
                <a:lnTo>
                  <a:pt x="2086834" y="76200"/>
                </a:lnTo>
                <a:lnTo>
                  <a:pt x="4694965" y="76200"/>
                </a:lnTo>
                <a:lnTo>
                  <a:pt x="4631256" y="63500"/>
                </a:lnTo>
                <a:close/>
              </a:path>
              <a:path w="6781800" h="1676400">
                <a:moveTo>
                  <a:pt x="4501953" y="50800"/>
                </a:moveTo>
                <a:lnTo>
                  <a:pt x="2279846" y="50800"/>
                </a:lnTo>
                <a:lnTo>
                  <a:pt x="2214885" y="63500"/>
                </a:lnTo>
                <a:lnTo>
                  <a:pt x="4566914" y="63500"/>
                </a:lnTo>
                <a:lnTo>
                  <a:pt x="4501953" y="50800"/>
                </a:lnTo>
                <a:close/>
              </a:path>
              <a:path w="6781800" h="1676400">
                <a:moveTo>
                  <a:pt x="4370236" y="38100"/>
                </a:moveTo>
                <a:lnTo>
                  <a:pt x="2411563" y="38100"/>
                </a:lnTo>
                <a:lnTo>
                  <a:pt x="2345410" y="50800"/>
                </a:lnTo>
                <a:lnTo>
                  <a:pt x="4436389" y="50800"/>
                </a:lnTo>
                <a:lnTo>
                  <a:pt x="4370236" y="38100"/>
                </a:lnTo>
                <a:close/>
              </a:path>
              <a:path w="6781800" h="1676400">
                <a:moveTo>
                  <a:pt x="4168402" y="25400"/>
                </a:moveTo>
                <a:lnTo>
                  <a:pt x="2613397" y="25400"/>
                </a:lnTo>
                <a:lnTo>
                  <a:pt x="2545572" y="38100"/>
                </a:lnTo>
                <a:lnTo>
                  <a:pt x="4236227" y="38100"/>
                </a:lnTo>
                <a:lnTo>
                  <a:pt x="4168402" y="25400"/>
                </a:lnTo>
                <a:close/>
              </a:path>
              <a:path w="6781800" h="1676400">
                <a:moveTo>
                  <a:pt x="3961824" y="12700"/>
                </a:moveTo>
                <a:lnTo>
                  <a:pt x="2819975" y="12700"/>
                </a:lnTo>
                <a:lnTo>
                  <a:pt x="2750614" y="25400"/>
                </a:lnTo>
                <a:lnTo>
                  <a:pt x="4031185" y="25400"/>
                </a:lnTo>
                <a:lnTo>
                  <a:pt x="3961824" y="12700"/>
                </a:lnTo>
                <a:close/>
              </a:path>
              <a:path w="6781800" h="1676400">
                <a:moveTo>
                  <a:pt x="3390900" y="0"/>
                </a:moveTo>
                <a:lnTo>
                  <a:pt x="3318117" y="12700"/>
                </a:lnTo>
                <a:lnTo>
                  <a:pt x="3463682" y="12700"/>
                </a:lnTo>
                <a:lnTo>
                  <a:pt x="3390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2743200"/>
            <a:ext cx="6781800" cy="1676400"/>
          </a:xfrm>
          <a:custGeom>
            <a:avLst/>
            <a:gdLst/>
            <a:ahLst/>
            <a:cxnLst/>
            <a:rect l="l" t="t" r="r" b="b"/>
            <a:pathLst>
              <a:path w="6781800" h="1676400">
                <a:moveTo>
                  <a:pt x="0" y="838200"/>
                </a:moveTo>
                <a:lnTo>
                  <a:pt x="6844" y="784509"/>
                </a:lnTo>
                <a:lnTo>
                  <a:pt x="27103" y="731718"/>
                </a:lnTo>
                <a:lnTo>
                  <a:pt x="47857" y="697075"/>
                </a:lnTo>
                <a:lnTo>
                  <a:pt x="74268" y="662907"/>
                </a:lnTo>
                <a:lnTo>
                  <a:pt x="106212" y="629245"/>
                </a:lnTo>
                <a:lnTo>
                  <a:pt x="143567" y="596120"/>
                </a:lnTo>
                <a:lnTo>
                  <a:pt x="186211" y="563561"/>
                </a:lnTo>
                <a:lnTo>
                  <a:pt x="234022" y="531599"/>
                </a:lnTo>
                <a:lnTo>
                  <a:pt x="286877" y="500263"/>
                </a:lnTo>
                <a:lnTo>
                  <a:pt x="344655" y="469585"/>
                </a:lnTo>
                <a:lnTo>
                  <a:pt x="407231" y="439594"/>
                </a:lnTo>
                <a:lnTo>
                  <a:pt x="474485" y="410321"/>
                </a:lnTo>
                <a:lnTo>
                  <a:pt x="509828" y="395963"/>
                </a:lnTo>
                <a:lnTo>
                  <a:pt x="546295" y="381795"/>
                </a:lnTo>
                <a:lnTo>
                  <a:pt x="583869" y="367823"/>
                </a:lnTo>
                <a:lnTo>
                  <a:pt x="622536" y="354048"/>
                </a:lnTo>
                <a:lnTo>
                  <a:pt x="662281" y="340476"/>
                </a:lnTo>
                <a:lnTo>
                  <a:pt x="703088" y="327109"/>
                </a:lnTo>
                <a:lnTo>
                  <a:pt x="744942" y="313952"/>
                </a:lnTo>
                <a:lnTo>
                  <a:pt x="787828" y="301009"/>
                </a:lnTo>
                <a:lnTo>
                  <a:pt x="831730" y="288283"/>
                </a:lnTo>
                <a:lnTo>
                  <a:pt x="876634" y="275778"/>
                </a:lnTo>
                <a:lnTo>
                  <a:pt x="922523" y="263497"/>
                </a:lnTo>
                <a:lnTo>
                  <a:pt x="969382" y="251445"/>
                </a:lnTo>
                <a:lnTo>
                  <a:pt x="1017197" y="239626"/>
                </a:lnTo>
                <a:lnTo>
                  <a:pt x="1065952" y="228043"/>
                </a:lnTo>
                <a:lnTo>
                  <a:pt x="1115631" y="216699"/>
                </a:lnTo>
                <a:lnTo>
                  <a:pt x="1166220" y="205599"/>
                </a:lnTo>
                <a:lnTo>
                  <a:pt x="1217703" y="194747"/>
                </a:lnTo>
                <a:lnTo>
                  <a:pt x="1270065" y="184146"/>
                </a:lnTo>
                <a:lnTo>
                  <a:pt x="1323290" y="173800"/>
                </a:lnTo>
                <a:lnTo>
                  <a:pt x="1377363" y="163712"/>
                </a:lnTo>
                <a:lnTo>
                  <a:pt x="1432269" y="153888"/>
                </a:lnTo>
                <a:lnTo>
                  <a:pt x="1487993" y="144329"/>
                </a:lnTo>
                <a:lnTo>
                  <a:pt x="1544519" y="135041"/>
                </a:lnTo>
                <a:lnTo>
                  <a:pt x="1601832" y="126027"/>
                </a:lnTo>
                <a:lnTo>
                  <a:pt x="1659917" y="117290"/>
                </a:lnTo>
                <a:lnTo>
                  <a:pt x="1718758" y="108835"/>
                </a:lnTo>
                <a:lnTo>
                  <a:pt x="1778341" y="100666"/>
                </a:lnTo>
                <a:lnTo>
                  <a:pt x="1838649" y="92785"/>
                </a:lnTo>
                <a:lnTo>
                  <a:pt x="1899668" y="85197"/>
                </a:lnTo>
                <a:lnTo>
                  <a:pt x="1961382" y="77906"/>
                </a:lnTo>
                <a:lnTo>
                  <a:pt x="2023776" y="70915"/>
                </a:lnTo>
                <a:lnTo>
                  <a:pt x="2086834" y="64228"/>
                </a:lnTo>
                <a:lnTo>
                  <a:pt x="2150543" y="57849"/>
                </a:lnTo>
                <a:lnTo>
                  <a:pt x="2214885" y="51782"/>
                </a:lnTo>
                <a:lnTo>
                  <a:pt x="2279846" y="46030"/>
                </a:lnTo>
                <a:lnTo>
                  <a:pt x="2345410" y="40598"/>
                </a:lnTo>
                <a:lnTo>
                  <a:pt x="2411563" y="35489"/>
                </a:lnTo>
                <a:lnTo>
                  <a:pt x="2478289" y="30707"/>
                </a:lnTo>
                <a:lnTo>
                  <a:pt x="2545572" y="26255"/>
                </a:lnTo>
                <a:lnTo>
                  <a:pt x="2613397" y="22137"/>
                </a:lnTo>
                <a:lnTo>
                  <a:pt x="2681750" y="18358"/>
                </a:lnTo>
                <a:lnTo>
                  <a:pt x="2750614" y="14921"/>
                </a:lnTo>
                <a:lnTo>
                  <a:pt x="2819975" y="11830"/>
                </a:lnTo>
                <a:lnTo>
                  <a:pt x="2889817" y="9088"/>
                </a:lnTo>
                <a:lnTo>
                  <a:pt x="2960125" y="6699"/>
                </a:lnTo>
                <a:lnTo>
                  <a:pt x="3030884" y="4668"/>
                </a:lnTo>
                <a:lnTo>
                  <a:pt x="3102077" y="2997"/>
                </a:lnTo>
                <a:lnTo>
                  <a:pt x="3173691" y="1691"/>
                </a:lnTo>
                <a:lnTo>
                  <a:pt x="3245710" y="754"/>
                </a:lnTo>
                <a:lnTo>
                  <a:pt x="3318117" y="189"/>
                </a:lnTo>
                <a:lnTo>
                  <a:pt x="3390900" y="0"/>
                </a:lnTo>
                <a:lnTo>
                  <a:pt x="3463682" y="189"/>
                </a:lnTo>
                <a:lnTo>
                  <a:pt x="3536089" y="754"/>
                </a:lnTo>
                <a:lnTo>
                  <a:pt x="3608108" y="1691"/>
                </a:lnTo>
                <a:lnTo>
                  <a:pt x="3679722" y="2997"/>
                </a:lnTo>
                <a:lnTo>
                  <a:pt x="3750915" y="4668"/>
                </a:lnTo>
                <a:lnTo>
                  <a:pt x="3821674" y="6699"/>
                </a:lnTo>
                <a:lnTo>
                  <a:pt x="3891982" y="9088"/>
                </a:lnTo>
                <a:lnTo>
                  <a:pt x="3961824" y="11830"/>
                </a:lnTo>
                <a:lnTo>
                  <a:pt x="4031185" y="14921"/>
                </a:lnTo>
                <a:lnTo>
                  <a:pt x="4100049" y="18358"/>
                </a:lnTo>
                <a:lnTo>
                  <a:pt x="4168402" y="22137"/>
                </a:lnTo>
                <a:lnTo>
                  <a:pt x="4236227" y="26255"/>
                </a:lnTo>
                <a:lnTo>
                  <a:pt x="4303510" y="30707"/>
                </a:lnTo>
                <a:lnTo>
                  <a:pt x="4370236" y="35489"/>
                </a:lnTo>
                <a:lnTo>
                  <a:pt x="4436389" y="40598"/>
                </a:lnTo>
                <a:lnTo>
                  <a:pt x="4501953" y="46030"/>
                </a:lnTo>
                <a:lnTo>
                  <a:pt x="4566914" y="51782"/>
                </a:lnTo>
                <a:lnTo>
                  <a:pt x="4631256" y="57849"/>
                </a:lnTo>
                <a:lnTo>
                  <a:pt x="4694965" y="64228"/>
                </a:lnTo>
                <a:lnTo>
                  <a:pt x="4758023" y="70915"/>
                </a:lnTo>
                <a:lnTo>
                  <a:pt x="4820417" y="77906"/>
                </a:lnTo>
                <a:lnTo>
                  <a:pt x="4882131" y="85197"/>
                </a:lnTo>
                <a:lnTo>
                  <a:pt x="4943150" y="92785"/>
                </a:lnTo>
                <a:lnTo>
                  <a:pt x="5003458" y="100666"/>
                </a:lnTo>
                <a:lnTo>
                  <a:pt x="5063041" y="108835"/>
                </a:lnTo>
                <a:lnTo>
                  <a:pt x="5121882" y="117290"/>
                </a:lnTo>
                <a:lnTo>
                  <a:pt x="5179967" y="126027"/>
                </a:lnTo>
                <a:lnTo>
                  <a:pt x="5237280" y="135041"/>
                </a:lnTo>
                <a:lnTo>
                  <a:pt x="5293806" y="144329"/>
                </a:lnTo>
                <a:lnTo>
                  <a:pt x="5349530" y="153888"/>
                </a:lnTo>
                <a:lnTo>
                  <a:pt x="5404436" y="163712"/>
                </a:lnTo>
                <a:lnTo>
                  <a:pt x="5458509" y="173800"/>
                </a:lnTo>
                <a:lnTo>
                  <a:pt x="5511734" y="184146"/>
                </a:lnTo>
                <a:lnTo>
                  <a:pt x="5564096" y="194747"/>
                </a:lnTo>
                <a:lnTo>
                  <a:pt x="5615579" y="205599"/>
                </a:lnTo>
                <a:lnTo>
                  <a:pt x="5666168" y="216699"/>
                </a:lnTo>
                <a:lnTo>
                  <a:pt x="5715847" y="228043"/>
                </a:lnTo>
                <a:lnTo>
                  <a:pt x="5764602" y="239626"/>
                </a:lnTo>
                <a:lnTo>
                  <a:pt x="5812417" y="251445"/>
                </a:lnTo>
                <a:lnTo>
                  <a:pt x="5859276" y="263497"/>
                </a:lnTo>
                <a:lnTo>
                  <a:pt x="5905165" y="275778"/>
                </a:lnTo>
                <a:lnTo>
                  <a:pt x="5950069" y="288283"/>
                </a:lnTo>
                <a:lnTo>
                  <a:pt x="5993971" y="301009"/>
                </a:lnTo>
                <a:lnTo>
                  <a:pt x="6036857" y="313952"/>
                </a:lnTo>
                <a:lnTo>
                  <a:pt x="6078711" y="327109"/>
                </a:lnTo>
                <a:lnTo>
                  <a:pt x="6119518" y="340476"/>
                </a:lnTo>
                <a:lnTo>
                  <a:pt x="6159263" y="354048"/>
                </a:lnTo>
                <a:lnTo>
                  <a:pt x="6197930" y="367823"/>
                </a:lnTo>
                <a:lnTo>
                  <a:pt x="6235504" y="381795"/>
                </a:lnTo>
                <a:lnTo>
                  <a:pt x="6271971" y="395963"/>
                </a:lnTo>
                <a:lnTo>
                  <a:pt x="6307314" y="410321"/>
                </a:lnTo>
                <a:lnTo>
                  <a:pt x="6374568" y="439594"/>
                </a:lnTo>
                <a:lnTo>
                  <a:pt x="6437144" y="469585"/>
                </a:lnTo>
                <a:lnTo>
                  <a:pt x="6494922" y="500263"/>
                </a:lnTo>
                <a:lnTo>
                  <a:pt x="6547777" y="531599"/>
                </a:lnTo>
                <a:lnTo>
                  <a:pt x="6595588" y="563561"/>
                </a:lnTo>
                <a:lnTo>
                  <a:pt x="6638232" y="596120"/>
                </a:lnTo>
                <a:lnTo>
                  <a:pt x="6675587" y="629245"/>
                </a:lnTo>
                <a:lnTo>
                  <a:pt x="6707531" y="662907"/>
                </a:lnTo>
                <a:lnTo>
                  <a:pt x="6733942" y="697075"/>
                </a:lnTo>
                <a:lnTo>
                  <a:pt x="6754696" y="731718"/>
                </a:lnTo>
                <a:lnTo>
                  <a:pt x="6769672" y="766807"/>
                </a:lnTo>
                <a:lnTo>
                  <a:pt x="6781034" y="820209"/>
                </a:lnTo>
                <a:lnTo>
                  <a:pt x="6781800" y="838200"/>
                </a:lnTo>
                <a:lnTo>
                  <a:pt x="6781034" y="856190"/>
                </a:lnTo>
                <a:lnTo>
                  <a:pt x="6778747" y="874088"/>
                </a:lnTo>
                <a:lnTo>
                  <a:pt x="6762914" y="927190"/>
                </a:lnTo>
                <a:lnTo>
                  <a:pt x="6745033" y="962060"/>
                </a:lnTo>
                <a:lnTo>
                  <a:pt x="6721436" y="996469"/>
                </a:lnTo>
                <a:lnTo>
                  <a:pt x="6692243" y="1030388"/>
                </a:lnTo>
                <a:lnTo>
                  <a:pt x="6657578" y="1063785"/>
                </a:lnTo>
                <a:lnTo>
                  <a:pt x="6617563" y="1096631"/>
                </a:lnTo>
                <a:lnTo>
                  <a:pt x="6572321" y="1128896"/>
                </a:lnTo>
                <a:lnTo>
                  <a:pt x="6521972" y="1160548"/>
                </a:lnTo>
                <a:lnTo>
                  <a:pt x="6466641" y="1191559"/>
                </a:lnTo>
                <a:lnTo>
                  <a:pt x="6406448" y="1221897"/>
                </a:lnTo>
                <a:lnTo>
                  <a:pt x="6341518" y="1251533"/>
                </a:lnTo>
                <a:lnTo>
                  <a:pt x="6271971" y="1280436"/>
                </a:lnTo>
                <a:lnTo>
                  <a:pt x="6235504" y="1294604"/>
                </a:lnTo>
                <a:lnTo>
                  <a:pt x="6197930" y="1308576"/>
                </a:lnTo>
                <a:lnTo>
                  <a:pt x="6159263" y="1322351"/>
                </a:lnTo>
                <a:lnTo>
                  <a:pt x="6119518" y="1335923"/>
                </a:lnTo>
                <a:lnTo>
                  <a:pt x="6078711" y="1349290"/>
                </a:lnTo>
                <a:lnTo>
                  <a:pt x="6036857" y="1362447"/>
                </a:lnTo>
                <a:lnTo>
                  <a:pt x="5993971" y="1375390"/>
                </a:lnTo>
                <a:lnTo>
                  <a:pt x="5950069" y="1388116"/>
                </a:lnTo>
                <a:lnTo>
                  <a:pt x="5905165" y="1400621"/>
                </a:lnTo>
                <a:lnTo>
                  <a:pt x="5859276" y="1412902"/>
                </a:lnTo>
                <a:lnTo>
                  <a:pt x="5812417" y="1424954"/>
                </a:lnTo>
                <a:lnTo>
                  <a:pt x="5764602" y="1436773"/>
                </a:lnTo>
                <a:lnTo>
                  <a:pt x="5715847" y="1448356"/>
                </a:lnTo>
                <a:lnTo>
                  <a:pt x="5666168" y="1459700"/>
                </a:lnTo>
                <a:lnTo>
                  <a:pt x="5615579" y="1470800"/>
                </a:lnTo>
                <a:lnTo>
                  <a:pt x="5564096" y="1481652"/>
                </a:lnTo>
                <a:lnTo>
                  <a:pt x="5511734" y="1492253"/>
                </a:lnTo>
                <a:lnTo>
                  <a:pt x="5458509" y="1502599"/>
                </a:lnTo>
                <a:lnTo>
                  <a:pt x="5404436" y="1512687"/>
                </a:lnTo>
                <a:lnTo>
                  <a:pt x="5349530" y="1522511"/>
                </a:lnTo>
                <a:lnTo>
                  <a:pt x="5293806" y="1532070"/>
                </a:lnTo>
                <a:lnTo>
                  <a:pt x="5237280" y="1541358"/>
                </a:lnTo>
                <a:lnTo>
                  <a:pt x="5179967" y="1550372"/>
                </a:lnTo>
                <a:lnTo>
                  <a:pt x="5121882" y="1559109"/>
                </a:lnTo>
                <a:lnTo>
                  <a:pt x="5063041" y="1567564"/>
                </a:lnTo>
                <a:lnTo>
                  <a:pt x="5003458" y="1575733"/>
                </a:lnTo>
                <a:lnTo>
                  <a:pt x="4943150" y="1583614"/>
                </a:lnTo>
                <a:lnTo>
                  <a:pt x="4882131" y="1591202"/>
                </a:lnTo>
                <a:lnTo>
                  <a:pt x="4820417" y="1598493"/>
                </a:lnTo>
                <a:lnTo>
                  <a:pt x="4758023" y="1605484"/>
                </a:lnTo>
                <a:lnTo>
                  <a:pt x="4694965" y="1612171"/>
                </a:lnTo>
                <a:lnTo>
                  <a:pt x="4631256" y="1618550"/>
                </a:lnTo>
                <a:lnTo>
                  <a:pt x="4566914" y="1624617"/>
                </a:lnTo>
                <a:lnTo>
                  <a:pt x="4501953" y="1630369"/>
                </a:lnTo>
                <a:lnTo>
                  <a:pt x="4436389" y="1635801"/>
                </a:lnTo>
                <a:lnTo>
                  <a:pt x="4370236" y="1640910"/>
                </a:lnTo>
                <a:lnTo>
                  <a:pt x="4303510" y="1645692"/>
                </a:lnTo>
                <a:lnTo>
                  <a:pt x="4236227" y="1650144"/>
                </a:lnTo>
                <a:lnTo>
                  <a:pt x="4168402" y="1654262"/>
                </a:lnTo>
                <a:lnTo>
                  <a:pt x="4100049" y="1658041"/>
                </a:lnTo>
                <a:lnTo>
                  <a:pt x="4031185" y="1661478"/>
                </a:lnTo>
                <a:lnTo>
                  <a:pt x="3961824" y="1664569"/>
                </a:lnTo>
                <a:lnTo>
                  <a:pt x="3891982" y="1667311"/>
                </a:lnTo>
                <a:lnTo>
                  <a:pt x="3821674" y="1669700"/>
                </a:lnTo>
                <a:lnTo>
                  <a:pt x="3750915" y="1671731"/>
                </a:lnTo>
                <a:lnTo>
                  <a:pt x="3679722" y="1673402"/>
                </a:lnTo>
                <a:lnTo>
                  <a:pt x="3608108" y="1674708"/>
                </a:lnTo>
                <a:lnTo>
                  <a:pt x="3536089" y="1675645"/>
                </a:lnTo>
                <a:lnTo>
                  <a:pt x="3463682" y="1676210"/>
                </a:lnTo>
                <a:lnTo>
                  <a:pt x="3390900" y="1676400"/>
                </a:lnTo>
                <a:lnTo>
                  <a:pt x="3318117" y="1676210"/>
                </a:lnTo>
                <a:lnTo>
                  <a:pt x="3245710" y="1675645"/>
                </a:lnTo>
                <a:lnTo>
                  <a:pt x="3173691" y="1674708"/>
                </a:lnTo>
                <a:lnTo>
                  <a:pt x="3102077" y="1673402"/>
                </a:lnTo>
                <a:lnTo>
                  <a:pt x="3030884" y="1671731"/>
                </a:lnTo>
                <a:lnTo>
                  <a:pt x="2960125" y="1669700"/>
                </a:lnTo>
                <a:lnTo>
                  <a:pt x="2889817" y="1667311"/>
                </a:lnTo>
                <a:lnTo>
                  <a:pt x="2819975" y="1664569"/>
                </a:lnTo>
                <a:lnTo>
                  <a:pt x="2750614" y="1661478"/>
                </a:lnTo>
                <a:lnTo>
                  <a:pt x="2681750" y="1658041"/>
                </a:lnTo>
                <a:lnTo>
                  <a:pt x="2613397" y="1654262"/>
                </a:lnTo>
                <a:lnTo>
                  <a:pt x="2545572" y="1650144"/>
                </a:lnTo>
                <a:lnTo>
                  <a:pt x="2478289" y="1645692"/>
                </a:lnTo>
                <a:lnTo>
                  <a:pt x="2411563" y="1640910"/>
                </a:lnTo>
                <a:lnTo>
                  <a:pt x="2345410" y="1635801"/>
                </a:lnTo>
                <a:lnTo>
                  <a:pt x="2279846" y="1630369"/>
                </a:lnTo>
                <a:lnTo>
                  <a:pt x="2214885" y="1624617"/>
                </a:lnTo>
                <a:lnTo>
                  <a:pt x="2150543" y="1618550"/>
                </a:lnTo>
                <a:lnTo>
                  <a:pt x="2086834" y="1612171"/>
                </a:lnTo>
                <a:lnTo>
                  <a:pt x="2023776" y="1605484"/>
                </a:lnTo>
                <a:lnTo>
                  <a:pt x="1961382" y="1598493"/>
                </a:lnTo>
                <a:lnTo>
                  <a:pt x="1899668" y="1591202"/>
                </a:lnTo>
                <a:lnTo>
                  <a:pt x="1838649" y="1583614"/>
                </a:lnTo>
                <a:lnTo>
                  <a:pt x="1778341" y="1575733"/>
                </a:lnTo>
                <a:lnTo>
                  <a:pt x="1718758" y="1567564"/>
                </a:lnTo>
                <a:lnTo>
                  <a:pt x="1659917" y="1559109"/>
                </a:lnTo>
                <a:lnTo>
                  <a:pt x="1601832" y="1550372"/>
                </a:lnTo>
                <a:lnTo>
                  <a:pt x="1544519" y="1541358"/>
                </a:lnTo>
                <a:lnTo>
                  <a:pt x="1487993" y="1532070"/>
                </a:lnTo>
                <a:lnTo>
                  <a:pt x="1432269" y="1522511"/>
                </a:lnTo>
                <a:lnTo>
                  <a:pt x="1377363" y="1512687"/>
                </a:lnTo>
                <a:lnTo>
                  <a:pt x="1323290" y="1502599"/>
                </a:lnTo>
                <a:lnTo>
                  <a:pt x="1270065" y="1492253"/>
                </a:lnTo>
                <a:lnTo>
                  <a:pt x="1217703" y="1481652"/>
                </a:lnTo>
                <a:lnTo>
                  <a:pt x="1166220" y="1470800"/>
                </a:lnTo>
                <a:lnTo>
                  <a:pt x="1115631" y="1459700"/>
                </a:lnTo>
                <a:lnTo>
                  <a:pt x="1065952" y="1448356"/>
                </a:lnTo>
                <a:lnTo>
                  <a:pt x="1017197" y="1436773"/>
                </a:lnTo>
                <a:lnTo>
                  <a:pt x="969382" y="1424954"/>
                </a:lnTo>
                <a:lnTo>
                  <a:pt x="922523" y="1412902"/>
                </a:lnTo>
                <a:lnTo>
                  <a:pt x="876634" y="1400621"/>
                </a:lnTo>
                <a:lnTo>
                  <a:pt x="831730" y="1388116"/>
                </a:lnTo>
                <a:lnTo>
                  <a:pt x="787828" y="1375390"/>
                </a:lnTo>
                <a:lnTo>
                  <a:pt x="744942" y="1362447"/>
                </a:lnTo>
                <a:lnTo>
                  <a:pt x="703088" y="1349290"/>
                </a:lnTo>
                <a:lnTo>
                  <a:pt x="662281" y="1335923"/>
                </a:lnTo>
                <a:lnTo>
                  <a:pt x="622536" y="1322351"/>
                </a:lnTo>
                <a:lnTo>
                  <a:pt x="583869" y="1308576"/>
                </a:lnTo>
                <a:lnTo>
                  <a:pt x="546295" y="1294604"/>
                </a:lnTo>
                <a:lnTo>
                  <a:pt x="509828" y="1280436"/>
                </a:lnTo>
                <a:lnTo>
                  <a:pt x="474485" y="1266078"/>
                </a:lnTo>
                <a:lnTo>
                  <a:pt x="407231" y="1236805"/>
                </a:lnTo>
                <a:lnTo>
                  <a:pt x="344655" y="1206814"/>
                </a:lnTo>
                <a:lnTo>
                  <a:pt x="286877" y="1176136"/>
                </a:lnTo>
                <a:lnTo>
                  <a:pt x="234022" y="1144800"/>
                </a:lnTo>
                <a:lnTo>
                  <a:pt x="186211" y="1112838"/>
                </a:lnTo>
                <a:lnTo>
                  <a:pt x="143567" y="1080279"/>
                </a:lnTo>
                <a:lnTo>
                  <a:pt x="106212" y="1047154"/>
                </a:lnTo>
                <a:lnTo>
                  <a:pt x="74268" y="1013492"/>
                </a:lnTo>
                <a:lnTo>
                  <a:pt x="47857" y="979324"/>
                </a:lnTo>
                <a:lnTo>
                  <a:pt x="27103" y="944681"/>
                </a:lnTo>
                <a:lnTo>
                  <a:pt x="12127" y="909592"/>
                </a:lnTo>
                <a:lnTo>
                  <a:pt x="765" y="85619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89707" y="2917189"/>
            <a:ext cx="4850765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2865" algn="ctr">
              <a:lnSpc>
                <a:spcPct val="120000"/>
              </a:lnSpc>
            </a:pPr>
            <a:r>
              <a:rPr sz="1800" spc="-5" dirty="0">
                <a:latin typeface="Arial"/>
                <a:cs typeface="Arial"/>
              </a:rPr>
              <a:t>Java </a:t>
            </a:r>
            <a:r>
              <a:rPr sz="1800" dirty="0">
                <a:latin typeface="Arial"/>
                <a:cs typeface="Arial"/>
              </a:rPr>
              <a:t>performs </a:t>
            </a:r>
            <a:r>
              <a:rPr sz="1800" i="1" spc="-5" dirty="0">
                <a:solidFill>
                  <a:srgbClr val="990000"/>
                </a:solidFill>
                <a:latin typeface="Arial"/>
                <a:cs typeface="Arial"/>
              </a:rPr>
              <a:t>automatic garbage collection  </a:t>
            </a:r>
            <a:r>
              <a:rPr sz="1800" spc="-15" dirty="0">
                <a:latin typeface="Arial"/>
                <a:cs typeface="Arial"/>
              </a:rPr>
              <a:t>periodically, </a:t>
            </a:r>
            <a:r>
              <a:rPr sz="1800" spc="-5" dirty="0">
                <a:latin typeface="Arial"/>
                <a:cs typeface="Arial"/>
              </a:rPr>
              <a:t>returning an </a:t>
            </a:r>
            <a:r>
              <a:rPr sz="1800" dirty="0">
                <a:latin typeface="Arial"/>
                <a:cs typeface="Arial"/>
              </a:rPr>
              <a:t>object's memory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system for future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0595">
              <a:lnSpc>
                <a:spcPct val="100000"/>
              </a:lnSpc>
            </a:pPr>
            <a:r>
              <a:rPr spc="-5" dirty="0"/>
              <a:t>StringBuffer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1394" y="5373116"/>
            <a:ext cx="201612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Changing a</a:t>
            </a:r>
            <a:r>
              <a:rPr sz="2000" spc="-4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string  </a:t>
            </a:r>
            <a:r>
              <a:rPr sz="2000" spc="-5" dirty="0">
                <a:latin typeface="Arial"/>
                <a:cs typeface="Arial"/>
              </a:rPr>
              <a:t>Java </a:t>
            </a: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to</a:t>
            </a:r>
            <a:r>
              <a:rPr sz="2000" spc="-8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5790" y="4440935"/>
            <a:ext cx="1632965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2450" y="4376673"/>
            <a:ext cx="1597025" cy="500380"/>
          </a:xfrm>
          <a:custGeom>
            <a:avLst/>
            <a:gdLst/>
            <a:ahLst/>
            <a:cxnLst/>
            <a:rect l="l" t="t" r="r" b="b"/>
            <a:pathLst>
              <a:path w="1597025" h="500379">
                <a:moveTo>
                  <a:pt x="1197737" y="0"/>
                </a:moveTo>
                <a:lnTo>
                  <a:pt x="1197737" y="125094"/>
                </a:lnTo>
                <a:lnTo>
                  <a:pt x="0" y="125094"/>
                </a:lnTo>
                <a:lnTo>
                  <a:pt x="199644" y="250062"/>
                </a:lnTo>
                <a:lnTo>
                  <a:pt x="0" y="375157"/>
                </a:lnTo>
                <a:lnTo>
                  <a:pt x="1197737" y="375157"/>
                </a:lnTo>
                <a:lnTo>
                  <a:pt x="1197737" y="500125"/>
                </a:lnTo>
                <a:lnTo>
                  <a:pt x="1597025" y="250062"/>
                </a:lnTo>
                <a:lnTo>
                  <a:pt x="1197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2450" y="4376673"/>
            <a:ext cx="1597025" cy="500380"/>
          </a:xfrm>
          <a:custGeom>
            <a:avLst/>
            <a:gdLst/>
            <a:ahLst/>
            <a:cxnLst/>
            <a:rect l="l" t="t" r="r" b="b"/>
            <a:pathLst>
              <a:path w="1597025" h="500379">
                <a:moveTo>
                  <a:pt x="0" y="125094"/>
                </a:moveTo>
                <a:lnTo>
                  <a:pt x="1197737" y="125094"/>
                </a:lnTo>
                <a:lnTo>
                  <a:pt x="1197737" y="0"/>
                </a:lnTo>
                <a:lnTo>
                  <a:pt x="1597025" y="250062"/>
                </a:lnTo>
                <a:lnTo>
                  <a:pt x="1197737" y="500125"/>
                </a:lnTo>
                <a:lnTo>
                  <a:pt x="1197737" y="375157"/>
                </a:lnTo>
                <a:lnTo>
                  <a:pt x="0" y="375157"/>
                </a:lnTo>
                <a:lnTo>
                  <a:pt x="199644" y="250062"/>
                </a:lnTo>
                <a:lnTo>
                  <a:pt x="0" y="1250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6539" y="2782570"/>
            <a:ext cx="466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word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2317" y="3177539"/>
            <a:ext cx="952500" cy="329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8376" y="3133788"/>
            <a:ext cx="938530" cy="316230"/>
          </a:xfrm>
          <a:custGeom>
            <a:avLst/>
            <a:gdLst/>
            <a:ahLst/>
            <a:cxnLst/>
            <a:rect l="l" t="t" r="r" b="b"/>
            <a:pathLst>
              <a:path w="938530" h="316229">
                <a:moveTo>
                  <a:pt x="0" y="315912"/>
                </a:moveTo>
                <a:lnTo>
                  <a:pt x="938212" y="315912"/>
                </a:lnTo>
                <a:lnTo>
                  <a:pt x="938212" y="0"/>
                </a:lnTo>
                <a:lnTo>
                  <a:pt x="0" y="0"/>
                </a:lnTo>
                <a:lnTo>
                  <a:pt x="0" y="315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8376" y="3133788"/>
            <a:ext cx="938530" cy="316230"/>
          </a:xfrm>
          <a:custGeom>
            <a:avLst/>
            <a:gdLst/>
            <a:ahLst/>
            <a:cxnLst/>
            <a:rect l="l" t="t" r="r" b="b"/>
            <a:pathLst>
              <a:path w="938530" h="316229">
                <a:moveTo>
                  <a:pt x="0" y="315912"/>
                </a:moveTo>
                <a:lnTo>
                  <a:pt x="938212" y="315912"/>
                </a:lnTo>
                <a:lnTo>
                  <a:pt x="938212" y="0"/>
                </a:lnTo>
                <a:lnTo>
                  <a:pt x="0" y="0"/>
                </a:lnTo>
                <a:lnTo>
                  <a:pt x="0" y="3159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9475" y="3221101"/>
            <a:ext cx="992505" cy="446405"/>
          </a:xfrm>
          <a:custGeom>
            <a:avLst/>
            <a:gdLst/>
            <a:ahLst/>
            <a:cxnLst/>
            <a:rect l="l" t="t" r="r" b="b"/>
            <a:pathLst>
              <a:path w="992505" h="446404">
                <a:moveTo>
                  <a:pt x="923423" y="326778"/>
                </a:moveTo>
                <a:lnTo>
                  <a:pt x="870457" y="342773"/>
                </a:lnTo>
                <a:lnTo>
                  <a:pt x="967994" y="446024"/>
                </a:lnTo>
                <a:lnTo>
                  <a:pt x="986312" y="339216"/>
                </a:lnTo>
                <a:lnTo>
                  <a:pt x="929132" y="339216"/>
                </a:lnTo>
                <a:lnTo>
                  <a:pt x="923423" y="326778"/>
                </a:lnTo>
                <a:close/>
              </a:path>
              <a:path w="992505" h="446404">
                <a:moveTo>
                  <a:pt x="935657" y="323083"/>
                </a:moveTo>
                <a:lnTo>
                  <a:pt x="923423" y="326778"/>
                </a:lnTo>
                <a:lnTo>
                  <a:pt x="929132" y="339216"/>
                </a:lnTo>
                <a:lnTo>
                  <a:pt x="940688" y="334010"/>
                </a:lnTo>
                <a:lnTo>
                  <a:pt x="935657" y="323083"/>
                </a:lnTo>
                <a:close/>
              </a:path>
              <a:path w="992505" h="446404">
                <a:moveTo>
                  <a:pt x="991997" y="306070"/>
                </a:moveTo>
                <a:lnTo>
                  <a:pt x="935657" y="323083"/>
                </a:lnTo>
                <a:lnTo>
                  <a:pt x="940688" y="334010"/>
                </a:lnTo>
                <a:lnTo>
                  <a:pt x="929132" y="339216"/>
                </a:lnTo>
                <a:lnTo>
                  <a:pt x="986312" y="339216"/>
                </a:lnTo>
                <a:lnTo>
                  <a:pt x="991997" y="306070"/>
                </a:lnTo>
                <a:close/>
              </a:path>
              <a:path w="992505" h="446404">
                <a:moveTo>
                  <a:pt x="934547" y="320675"/>
                </a:moveTo>
                <a:lnTo>
                  <a:pt x="920623" y="320675"/>
                </a:lnTo>
                <a:lnTo>
                  <a:pt x="921257" y="321818"/>
                </a:lnTo>
                <a:lnTo>
                  <a:pt x="923423" y="326778"/>
                </a:lnTo>
                <a:lnTo>
                  <a:pt x="935657" y="323083"/>
                </a:lnTo>
                <a:lnTo>
                  <a:pt x="934547" y="320675"/>
                </a:lnTo>
                <a:close/>
              </a:path>
              <a:path w="992505" h="446404">
                <a:moveTo>
                  <a:pt x="920969" y="321431"/>
                </a:moveTo>
                <a:lnTo>
                  <a:pt x="921147" y="321818"/>
                </a:lnTo>
                <a:lnTo>
                  <a:pt x="920969" y="321431"/>
                </a:lnTo>
                <a:close/>
              </a:path>
              <a:path w="992505" h="446404">
                <a:moveTo>
                  <a:pt x="920623" y="320675"/>
                </a:moveTo>
                <a:lnTo>
                  <a:pt x="920969" y="321431"/>
                </a:lnTo>
                <a:lnTo>
                  <a:pt x="921257" y="321818"/>
                </a:lnTo>
                <a:lnTo>
                  <a:pt x="920623" y="320675"/>
                </a:lnTo>
                <a:close/>
              </a:path>
              <a:path w="992505" h="446404">
                <a:moveTo>
                  <a:pt x="891627" y="255650"/>
                </a:moveTo>
                <a:lnTo>
                  <a:pt x="876426" y="255650"/>
                </a:lnTo>
                <a:lnTo>
                  <a:pt x="904113" y="297688"/>
                </a:lnTo>
                <a:lnTo>
                  <a:pt x="912749" y="310388"/>
                </a:lnTo>
                <a:lnTo>
                  <a:pt x="920969" y="321431"/>
                </a:lnTo>
                <a:lnTo>
                  <a:pt x="920623" y="320675"/>
                </a:lnTo>
                <a:lnTo>
                  <a:pt x="934547" y="320675"/>
                </a:lnTo>
                <a:lnTo>
                  <a:pt x="931799" y="314706"/>
                </a:lnTo>
                <a:lnTo>
                  <a:pt x="922908" y="302895"/>
                </a:lnTo>
                <a:lnTo>
                  <a:pt x="914739" y="290702"/>
                </a:lnTo>
                <a:lnTo>
                  <a:pt x="891627" y="255650"/>
                </a:lnTo>
                <a:close/>
              </a:path>
              <a:path w="992505" h="446404">
                <a:moveTo>
                  <a:pt x="922991" y="302895"/>
                </a:moveTo>
                <a:lnTo>
                  <a:pt x="923163" y="303149"/>
                </a:lnTo>
                <a:lnTo>
                  <a:pt x="922991" y="302895"/>
                </a:lnTo>
                <a:close/>
              </a:path>
              <a:path w="992505" h="446404">
                <a:moveTo>
                  <a:pt x="914654" y="290575"/>
                </a:moveTo>
                <a:close/>
              </a:path>
              <a:path w="992505" h="446404">
                <a:moveTo>
                  <a:pt x="829056" y="195325"/>
                </a:moveTo>
                <a:lnTo>
                  <a:pt x="842772" y="210565"/>
                </a:lnTo>
                <a:lnTo>
                  <a:pt x="854963" y="225678"/>
                </a:lnTo>
                <a:lnTo>
                  <a:pt x="866139" y="240791"/>
                </a:lnTo>
                <a:lnTo>
                  <a:pt x="876426" y="255777"/>
                </a:lnTo>
                <a:lnTo>
                  <a:pt x="891627" y="255650"/>
                </a:lnTo>
                <a:lnTo>
                  <a:pt x="864869" y="217804"/>
                </a:lnTo>
                <a:lnTo>
                  <a:pt x="846283" y="195579"/>
                </a:lnTo>
                <a:lnTo>
                  <a:pt x="829437" y="195579"/>
                </a:lnTo>
                <a:lnTo>
                  <a:pt x="829056" y="195325"/>
                </a:lnTo>
                <a:close/>
              </a:path>
              <a:path w="992505" h="446404">
                <a:moveTo>
                  <a:pt x="866013" y="240664"/>
                </a:moveTo>
                <a:close/>
              </a:path>
              <a:path w="992505" h="446404">
                <a:moveTo>
                  <a:pt x="854710" y="225425"/>
                </a:moveTo>
                <a:lnTo>
                  <a:pt x="854898" y="225678"/>
                </a:lnTo>
                <a:lnTo>
                  <a:pt x="854710" y="225425"/>
                </a:lnTo>
                <a:close/>
              </a:path>
              <a:path w="992505" h="446404">
                <a:moveTo>
                  <a:pt x="842518" y="210312"/>
                </a:moveTo>
                <a:lnTo>
                  <a:pt x="842723" y="210565"/>
                </a:lnTo>
                <a:lnTo>
                  <a:pt x="842518" y="210312"/>
                </a:lnTo>
                <a:close/>
              </a:path>
              <a:path w="992505" h="446404">
                <a:moveTo>
                  <a:pt x="832358" y="180721"/>
                </a:moveTo>
                <a:lnTo>
                  <a:pt x="814451" y="180721"/>
                </a:lnTo>
                <a:lnTo>
                  <a:pt x="829437" y="195579"/>
                </a:lnTo>
                <a:lnTo>
                  <a:pt x="846283" y="195579"/>
                </a:lnTo>
                <a:lnTo>
                  <a:pt x="838454" y="186816"/>
                </a:lnTo>
                <a:lnTo>
                  <a:pt x="832358" y="180721"/>
                </a:lnTo>
                <a:close/>
              </a:path>
              <a:path w="992505" h="446404">
                <a:moveTo>
                  <a:pt x="801404" y="153035"/>
                </a:moveTo>
                <a:lnTo>
                  <a:pt x="780288" y="153035"/>
                </a:lnTo>
                <a:lnTo>
                  <a:pt x="780669" y="153288"/>
                </a:lnTo>
                <a:lnTo>
                  <a:pt x="798576" y="166877"/>
                </a:lnTo>
                <a:lnTo>
                  <a:pt x="814705" y="181101"/>
                </a:lnTo>
                <a:lnTo>
                  <a:pt x="814451" y="180721"/>
                </a:lnTo>
                <a:lnTo>
                  <a:pt x="832358" y="180721"/>
                </a:lnTo>
                <a:lnTo>
                  <a:pt x="823213" y="171576"/>
                </a:lnTo>
                <a:lnTo>
                  <a:pt x="806450" y="156845"/>
                </a:lnTo>
                <a:lnTo>
                  <a:pt x="801404" y="153035"/>
                </a:lnTo>
                <a:close/>
              </a:path>
              <a:path w="992505" h="446404">
                <a:moveTo>
                  <a:pt x="798194" y="166624"/>
                </a:moveTo>
                <a:lnTo>
                  <a:pt x="798484" y="166877"/>
                </a:lnTo>
                <a:lnTo>
                  <a:pt x="798194" y="166624"/>
                </a:lnTo>
                <a:close/>
              </a:path>
              <a:path w="992505" h="446404">
                <a:moveTo>
                  <a:pt x="780341" y="153075"/>
                </a:moveTo>
                <a:lnTo>
                  <a:pt x="780623" y="153288"/>
                </a:lnTo>
                <a:lnTo>
                  <a:pt x="780341" y="153075"/>
                </a:lnTo>
                <a:close/>
              </a:path>
              <a:path w="992505" h="446404">
                <a:moveTo>
                  <a:pt x="739013" y="128524"/>
                </a:moveTo>
                <a:lnTo>
                  <a:pt x="761111" y="140462"/>
                </a:lnTo>
                <a:lnTo>
                  <a:pt x="780341" y="153075"/>
                </a:lnTo>
                <a:lnTo>
                  <a:pt x="801404" y="153035"/>
                </a:lnTo>
                <a:lnTo>
                  <a:pt x="787781" y="142748"/>
                </a:lnTo>
                <a:lnTo>
                  <a:pt x="767333" y="129539"/>
                </a:lnTo>
                <a:lnTo>
                  <a:pt x="765711" y="128650"/>
                </a:lnTo>
                <a:lnTo>
                  <a:pt x="739394" y="128650"/>
                </a:lnTo>
                <a:lnTo>
                  <a:pt x="739013" y="128524"/>
                </a:lnTo>
                <a:close/>
              </a:path>
              <a:path w="992505" h="446404">
                <a:moveTo>
                  <a:pt x="760602" y="140208"/>
                </a:moveTo>
                <a:lnTo>
                  <a:pt x="760992" y="140462"/>
                </a:lnTo>
                <a:lnTo>
                  <a:pt x="760602" y="140208"/>
                </a:lnTo>
                <a:close/>
              </a:path>
              <a:path w="992505" h="446404">
                <a:moveTo>
                  <a:pt x="755746" y="123189"/>
                </a:moveTo>
                <a:lnTo>
                  <a:pt x="727582" y="123189"/>
                </a:lnTo>
                <a:lnTo>
                  <a:pt x="739394" y="128650"/>
                </a:lnTo>
                <a:lnTo>
                  <a:pt x="765711" y="128650"/>
                </a:lnTo>
                <a:lnTo>
                  <a:pt x="755746" y="123189"/>
                </a:lnTo>
                <a:close/>
              </a:path>
              <a:path w="992505" h="446404">
                <a:moveTo>
                  <a:pt x="746245" y="117983"/>
                </a:moveTo>
                <a:lnTo>
                  <a:pt x="715263" y="117983"/>
                </a:lnTo>
                <a:lnTo>
                  <a:pt x="727710" y="123316"/>
                </a:lnTo>
                <a:lnTo>
                  <a:pt x="727582" y="123189"/>
                </a:lnTo>
                <a:lnTo>
                  <a:pt x="755746" y="123189"/>
                </a:lnTo>
                <a:lnTo>
                  <a:pt x="746245" y="117983"/>
                </a:lnTo>
                <a:close/>
              </a:path>
              <a:path w="992505" h="446404">
                <a:moveTo>
                  <a:pt x="736080" y="113157"/>
                </a:moveTo>
                <a:lnTo>
                  <a:pt x="702563" y="113157"/>
                </a:lnTo>
                <a:lnTo>
                  <a:pt x="715518" y="118110"/>
                </a:lnTo>
                <a:lnTo>
                  <a:pt x="715263" y="117983"/>
                </a:lnTo>
                <a:lnTo>
                  <a:pt x="746245" y="117983"/>
                </a:lnTo>
                <a:lnTo>
                  <a:pt x="744855" y="117221"/>
                </a:lnTo>
                <a:lnTo>
                  <a:pt x="736080" y="113157"/>
                </a:lnTo>
                <a:close/>
              </a:path>
              <a:path w="992505" h="446404">
                <a:moveTo>
                  <a:pt x="715137" y="104394"/>
                </a:moveTo>
                <a:lnTo>
                  <a:pt x="675132" y="104394"/>
                </a:lnTo>
                <a:lnTo>
                  <a:pt x="689356" y="108712"/>
                </a:lnTo>
                <a:lnTo>
                  <a:pt x="689101" y="108712"/>
                </a:lnTo>
                <a:lnTo>
                  <a:pt x="702818" y="113284"/>
                </a:lnTo>
                <a:lnTo>
                  <a:pt x="702563" y="113157"/>
                </a:lnTo>
                <a:lnTo>
                  <a:pt x="736080" y="113157"/>
                </a:lnTo>
                <a:lnTo>
                  <a:pt x="732789" y="111633"/>
                </a:lnTo>
                <a:lnTo>
                  <a:pt x="720089" y="106299"/>
                </a:lnTo>
                <a:lnTo>
                  <a:pt x="715137" y="104394"/>
                </a:lnTo>
                <a:close/>
              </a:path>
              <a:path w="992505" h="446404">
                <a:moveTo>
                  <a:pt x="704190" y="100329"/>
                </a:moveTo>
                <a:lnTo>
                  <a:pt x="660400" y="100329"/>
                </a:lnTo>
                <a:lnTo>
                  <a:pt x="675258" y="104521"/>
                </a:lnTo>
                <a:lnTo>
                  <a:pt x="715137" y="104394"/>
                </a:lnTo>
                <a:lnTo>
                  <a:pt x="706882" y="101219"/>
                </a:lnTo>
                <a:lnTo>
                  <a:pt x="704190" y="100329"/>
                </a:lnTo>
                <a:close/>
              </a:path>
              <a:path w="992505" h="446404">
                <a:moveTo>
                  <a:pt x="70093" y="32819"/>
                </a:moveTo>
                <a:lnTo>
                  <a:pt x="76200" y="39370"/>
                </a:lnTo>
                <a:lnTo>
                  <a:pt x="69628" y="45517"/>
                </a:lnTo>
                <a:lnTo>
                  <a:pt x="225170" y="51435"/>
                </a:lnTo>
                <a:lnTo>
                  <a:pt x="315849" y="56134"/>
                </a:lnTo>
                <a:lnTo>
                  <a:pt x="359918" y="58927"/>
                </a:lnTo>
                <a:lnTo>
                  <a:pt x="402844" y="62357"/>
                </a:lnTo>
                <a:lnTo>
                  <a:pt x="444626" y="65912"/>
                </a:lnTo>
                <a:lnTo>
                  <a:pt x="485013" y="70103"/>
                </a:lnTo>
                <a:lnTo>
                  <a:pt x="523875" y="74802"/>
                </a:lnTo>
                <a:lnTo>
                  <a:pt x="560958" y="80263"/>
                </a:lnTo>
                <a:lnTo>
                  <a:pt x="596264" y="86233"/>
                </a:lnTo>
                <a:lnTo>
                  <a:pt x="629666" y="92963"/>
                </a:lnTo>
                <a:lnTo>
                  <a:pt x="629412" y="92963"/>
                </a:lnTo>
                <a:lnTo>
                  <a:pt x="645287" y="96647"/>
                </a:lnTo>
                <a:lnTo>
                  <a:pt x="660526" y="100457"/>
                </a:lnTo>
                <a:lnTo>
                  <a:pt x="660400" y="100329"/>
                </a:lnTo>
                <a:lnTo>
                  <a:pt x="704190" y="100329"/>
                </a:lnTo>
                <a:lnTo>
                  <a:pt x="693038" y="96647"/>
                </a:lnTo>
                <a:lnTo>
                  <a:pt x="632206" y="80518"/>
                </a:lnTo>
                <a:lnTo>
                  <a:pt x="562863" y="67690"/>
                </a:lnTo>
                <a:lnTo>
                  <a:pt x="486410" y="57531"/>
                </a:lnTo>
                <a:lnTo>
                  <a:pt x="445769" y="53212"/>
                </a:lnTo>
                <a:lnTo>
                  <a:pt x="360680" y="46354"/>
                </a:lnTo>
                <a:lnTo>
                  <a:pt x="316483" y="43434"/>
                </a:lnTo>
                <a:lnTo>
                  <a:pt x="225679" y="38735"/>
                </a:lnTo>
                <a:lnTo>
                  <a:pt x="70093" y="32819"/>
                </a:lnTo>
                <a:close/>
              </a:path>
              <a:path w="992505" h="446404">
                <a:moveTo>
                  <a:pt x="39497" y="0"/>
                </a:moveTo>
                <a:lnTo>
                  <a:pt x="0" y="36702"/>
                </a:lnTo>
                <a:lnTo>
                  <a:pt x="36830" y="76200"/>
                </a:lnTo>
                <a:lnTo>
                  <a:pt x="69628" y="45517"/>
                </a:lnTo>
                <a:lnTo>
                  <a:pt x="37973" y="44450"/>
                </a:lnTo>
                <a:lnTo>
                  <a:pt x="38354" y="31750"/>
                </a:lnTo>
                <a:lnTo>
                  <a:pt x="69096" y="31750"/>
                </a:lnTo>
                <a:lnTo>
                  <a:pt x="39497" y="0"/>
                </a:lnTo>
                <a:close/>
              </a:path>
              <a:path w="992505" h="446404">
                <a:moveTo>
                  <a:pt x="38354" y="31750"/>
                </a:moveTo>
                <a:lnTo>
                  <a:pt x="37973" y="44450"/>
                </a:lnTo>
                <a:lnTo>
                  <a:pt x="69628" y="45517"/>
                </a:lnTo>
                <a:lnTo>
                  <a:pt x="76200" y="39370"/>
                </a:lnTo>
                <a:lnTo>
                  <a:pt x="70093" y="32819"/>
                </a:lnTo>
                <a:lnTo>
                  <a:pt x="38354" y="31750"/>
                </a:lnTo>
                <a:close/>
              </a:path>
              <a:path w="992505" h="446404">
                <a:moveTo>
                  <a:pt x="69096" y="31750"/>
                </a:moveTo>
                <a:lnTo>
                  <a:pt x="38354" y="31750"/>
                </a:lnTo>
                <a:lnTo>
                  <a:pt x="70093" y="32819"/>
                </a:lnTo>
                <a:lnTo>
                  <a:pt x="690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4435" y="3758184"/>
            <a:ext cx="2000250" cy="1933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0875" y="4141723"/>
            <a:ext cx="1986280" cy="1480185"/>
          </a:xfrm>
          <a:custGeom>
            <a:avLst/>
            <a:gdLst/>
            <a:ahLst/>
            <a:cxnLst/>
            <a:rect l="l" t="t" r="r" b="b"/>
            <a:pathLst>
              <a:path w="1986279" h="1480185">
                <a:moveTo>
                  <a:pt x="0" y="1479613"/>
                </a:moveTo>
                <a:lnTo>
                  <a:pt x="1986026" y="1479613"/>
                </a:lnTo>
                <a:lnTo>
                  <a:pt x="1986026" y="0"/>
                </a:lnTo>
                <a:lnTo>
                  <a:pt x="0" y="0"/>
                </a:lnTo>
                <a:lnTo>
                  <a:pt x="0" y="14796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0875" y="3702050"/>
            <a:ext cx="1986280" cy="1919605"/>
          </a:xfrm>
          <a:custGeom>
            <a:avLst/>
            <a:gdLst/>
            <a:ahLst/>
            <a:cxnLst/>
            <a:rect l="l" t="t" r="r" b="b"/>
            <a:pathLst>
              <a:path w="1986279" h="1919604">
                <a:moveTo>
                  <a:pt x="0" y="0"/>
                </a:moveTo>
                <a:lnTo>
                  <a:pt x="1986026" y="0"/>
                </a:lnTo>
                <a:lnTo>
                  <a:pt x="1986026" y="1919287"/>
                </a:lnTo>
                <a:lnTo>
                  <a:pt x="0" y="19192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4050" y="3692525"/>
            <a:ext cx="1979930" cy="449580"/>
          </a:xfrm>
          <a:custGeom>
            <a:avLst/>
            <a:gdLst/>
            <a:ahLst/>
            <a:cxnLst/>
            <a:rect l="l" t="t" r="r" b="b"/>
            <a:pathLst>
              <a:path w="1979929" h="449579">
                <a:moveTo>
                  <a:pt x="0" y="0"/>
                </a:moveTo>
                <a:lnTo>
                  <a:pt x="1979676" y="0"/>
                </a:lnTo>
                <a:lnTo>
                  <a:pt x="1979676" y="449199"/>
                </a:lnTo>
                <a:lnTo>
                  <a:pt x="0" y="449199"/>
                </a:lnTo>
                <a:lnTo>
                  <a:pt x="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4050" y="3692525"/>
            <a:ext cx="1979930" cy="449580"/>
          </a:xfrm>
          <a:custGeom>
            <a:avLst/>
            <a:gdLst/>
            <a:ahLst/>
            <a:cxnLst/>
            <a:rect l="l" t="t" r="r" b="b"/>
            <a:pathLst>
              <a:path w="1979929" h="449579">
                <a:moveTo>
                  <a:pt x="0" y="0"/>
                </a:moveTo>
                <a:lnTo>
                  <a:pt x="1979676" y="0"/>
                </a:lnTo>
                <a:lnTo>
                  <a:pt x="1979676" y="449199"/>
                </a:lnTo>
                <a:lnTo>
                  <a:pt x="0" y="4491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7100" y="3792473"/>
            <a:ext cx="1357630" cy="304800"/>
          </a:xfrm>
          <a:custGeom>
            <a:avLst/>
            <a:gdLst/>
            <a:ahLst/>
            <a:cxnLst/>
            <a:rect l="l" t="t" r="r" b="b"/>
            <a:pathLst>
              <a:path w="1357629" h="304800">
                <a:moveTo>
                  <a:pt x="0" y="304800"/>
                </a:moveTo>
                <a:lnTo>
                  <a:pt x="1357376" y="304800"/>
                </a:lnTo>
                <a:lnTo>
                  <a:pt x="135737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76094" y="3833876"/>
            <a:ext cx="10585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u="sng" spc="-5" dirty="0">
                <a:latin typeface="Arial"/>
                <a:cs typeface="Arial"/>
              </a:rPr>
              <a:t>:</a:t>
            </a:r>
            <a:r>
              <a:rPr sz="1400" u="sng" spc="-85" dirty="0">
                <a:latin typeface="Arial"/>
                <a:cs typeface="Arial"/>
              </a:rPr>
              <a:t> </a:t>
            </a:r>
            <a:r>
              <a:rPr sz="1400" u="sng" spc="-5" dirty="0">
                <a:latin typeface="Arial"/>
                <a:cs typeface="Arial"/>
              </a:rPr>
              <a:t>StringBuffer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65350" y="4589398"/>
            <a:ext cx="1576705" cy="342900"/>
          </a:xfrm>
          <a:custGeom>
            <a:avLst/>
            <a:gdLst/>
            <a:ahLst/>
            <a:cxnLst/>
            <a:rect l="l" t="t" r="r" b="b"/>
            <a:pathLst>
              <a:path w="1576704" h="342900">
                <a:moveTo>
                  <a:pt x="0" y="0"/>
                </a:moveTo>
                <a:lnTo>
                  <a:pt x="1576451" y="0"/>
                </a:lnTo>
                <a:lnTo>
                  <a:pt x="1576451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5350" y="4589398"/>
            <a:ext cx="1576705" cy="342900"/>
          </a:xfrm>
          <a:custGeom>
            <a:avLst/>
            <a:gdLst/>
            <a:ahLst/>
            <a:cxnLst/>
            <a:rect l="l" t="t" r="r" b="b"/>
            <a:pathLst>
              <a:path w="1576704" h="342900">
                <a:moveTo>
                  <a:pt x="0" y="0"/>
                </a:moveTo>
                <a:lnTo>
                  <a:pt x="1576451" y="0"/>
                </a:lnTo>
                <a:lnTo>
                  <a:pt x="1576451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65350" y="4640579"/>
            <a:ext cx="15767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1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4317" y="5751067"/>
            <a:ext cx="8293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Before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9573" y="2782570"/>
            <a:ext cx="466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word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4590" y="3177539"/>
            <a:ext cx="952500" cy="329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0775" y="3133788"/>
            <a:ext cx="938530" cy="316230"/>
          </a:xfrm>
          <a:custGeom>
            <a:avLst/>
            <a:gdLst/>
            <a:ahLst/>
            <a:cxnLst/>
            <a:rect l="l" t="t" r="r" b="b"/>
            <a:pathLst>
              <a:path w="938529" h="316229">
                <a:moveTo>
                  <a:pt x="0" y="315912"/>
                </a:moveTo>
                <a:lnTo>
                  <a:pt x="938212" y="315912"/>
                </a:lnTo>
                <a:lnTo>
                  <a:pt x="938212" y="0"/>
                </a:lnTo>
                <a:lnTo>
                  <a:pt x="0" y="0"/>
                </a:lnTo>
                <a:lnTo>
                  <a:pt x="0" y="315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00775" y="3133788"/>
            <a:ext cx="938530" cy="316230"/>
          </a:xfrm>
          <a:custGeom>
            <a:avLst/>
            <a:gdLst/>
            <a:ahLst/>
            <a:cxnLst/>
            <a:rect l="l" t="t" r="r" b="b"/>
            <a:pathLst>
              <a:path w="938529" h="316229">
                <a:moveTo>
                  <a:pt x="0" y="315912"/>
                </a:moveTo>
                <a:lnTo>
                  <a:pt x="938212" y="315912"/>
                </a:lnTo>
                <a:lnTo>
                  <a:pt x="938212" y="0"/>
                </a:lnTo>
                <a:lnTo>
                  <a:pt x="0" y="0"/>
                </a:lnTo>
                <a:lnTo>
                  <a:pt x="0" y="3159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2001" y="3221101"/>
            <a:ext cx="991869" cy="446405"/>
          </a:xfrm>
          <a:custGeom>
            <a:avLst/>
            <a:gdLst/>
            <a:ahLst/>
            <a:cxnLst/>
            <a:rect l="l" t="t" r="r" b="b"/>
            <a:pathLst>
              <a:path w="991870" h="446404">
                <a:moveTo>
                  <a:pt x="923296" y="326778"/>
                </a:moveTo>
                <a:lnTo>
                  <a:pt x="870330" y="342773"/>
                </a:lnTo>
                <a:lnTo>
                  <a:pt x="967867" y="446024"/>
                </a:lnTo>
                <a:lnTo>
                  <a:pt x="986185" y="339216"/>
                </a:lnTo>
                <a:lnTo>
                  <a:pt x="929004" y="339216"/>
                </a:lnTo>
                <a:lnTo>
                  <a:pt x="923296" y="326778"/>
                </a:lnTo>
                <a:close/>
              </a:path>
              <a:path w="991870" h="446404">
                <a:moveTo>
                  <a:pt x="935593" y="323064"/>
                </a:moveTo>
                <a:lnTo>
                  <a:pt x="923296" y="326778"/>
                </a:lnTo>
                <a:lnTo>
                  <a:pt x="929004" y="339216"/>
                </a:lnTo>
                <a:lnTo>
                  <a:pt x="940562" y="334010"/>
                </a:lnTo>
                <a:lnTo>
                  <a:pt x="935593" y="323064"/>
                </a:lnTo>
                <a:close/>
              </a:path>
              <a:path w="991870" h="446404">
                <a:moveTo>
                  <a:pt x="991870" y="306070"/>
                </a:moveTo>
                <a:lnTo>
                  <a:pt x="935593" y="323064"/>
                </a:lnTo>
                <a:lnTo>
                  <a:pt x="940562" y="334010"/>
                </a:lnTo>
                <a:lnTo>
                  <a:pt x="929004" y="339216"/>
                </a:lnTo>
                <a:lnTo>
                  <a:pt x="986185" y="339216"/>
                </a:lnTo>
                <a:lnTo>
                  <a:pt x="991870" y="306070"/>
                </a:lnTo>
                <a:close/>
              </a:path>
              <a:path w="991870" h="446404">
                <a:moveTo>
                  <a:pt x="934508" y="320675"/>
                </a:moveTo>
                <a:lnTo>
                  <a:pt x="920496" y="320675"/>
                </a:lnTo>
                <a:lnTo>
                  <a:pt x="921130" y="321818"/>
                </a:lnTo>
                <a:lnTo>
                  <a:pt x="923296" y="326778"/>
                </a:lnTo>
                <a:lnTo>
                  <a:pt x="935593" y="323064"/>
                </a:lnTo>
                <a:lnTo>
                  <a:pt x="934508" y="320675"/>
                </a:lnTo>
                <a:close/>
              </a:path>
              <a:path w="991870" h="446404">
                <a:moveTo>
                  <a:pt x="920842" y="321431"/>
                </a:moveTo>
                <a:lnTo>
                  <a:pt x="921020" y="321818"/>
                </a:lnTo>
                <a:lnTo>
                  <a:pt x="920842" y="321431"/>
                </a:lnTo>
                <a:close/>
              </a:path>
              <a:path w="991870" h="446404">
                <a:moveTo>
                  <a:pt x="920496" y="320675"/>
                </a:moveTo>
                <a:lnTo>
                  <a:pt x="920842" y="321431"/>
                </a:lnTo>
                <a:lnTo>
                  <a:pt x="921130" y="321818"/>
                </a:lnTo>
                <a:lnTo>
                  <a:pt x="920496" y="320675"/>
                </a:lnTo>
                <a:close/>
              </a:path>
              <a:path w="991870" h="446404">
                <a:moveTo>
                  <a:pt x="870491" y="225425"/>
                </a:moveTo>
                <a:lnTo>
                  <a:pt x="854709" y="225425"/>
                </a:lnTo>
                <a:lnTo>
                  <a:pt x="866013" y="240791"/>
                </a:lnTo>
                <a:lnTo>
                  <a:pt x="876426" y="255777"/>
                </a:lnTo>
                <a:lnTo>
                  <a:pt x="886078" y="270256"/>
                </a:lnTo>
                <a:lnTo>
                  <a:pt x="903985" y="297688"/>
                </a:lnTo>
                <a:lnTo>
                  <a:pt x="912622" y="310388"/>
                </a:lnTo>
                <a:lnTo>
                  <a:pt x="920842" y="321431"/>
                </a:lnTo>
                <a:lnTo>
                  <a:pt x="920496" y="320675"/>
                </a:lnTo>
                <a:lnTo>
                  <a:pt x="934508" y="320675"/>
                </a:lnTo>
                <a:lnTo>
                  <a:pt x="931799" y="314706"/>
                </a:lnTo>
                <a:lnTo>
                  <a:pt x="923100" y="303149"/>
                </a:lnTo>
                <a:lnTo>
                  <a:pt x="914612" y="290702"/>
                </a:lnTo>
                <a:lnTo>
                  <a:pt x="896620" y="263271"/>
                </a:lnTo>
                <a:lnTo>
                  <a:pt x="886841" y="248538"/>
                </a:lnTo>
                <a:lnTo>
                  <a:pt x="876300" y="233299"/>
                </a:lnTo>
                <a:lnTo>
                  <a:pt x="870491" y="225425"/>
                </a:lnTo>
                <a:close/>
              </a:path>
              <a:path w="991870" h="446404">
                <a:moveTo>
                  <a:pt x="922908" y="302895"/>
                </a:moveTo>
                <a:lnTo>
                  <a:pt x="923035" y="303149"/>
                </a:lnTo>
                <a:lnTo>
                  <a:pt x="922908" y="302895"/>
                </a:lnTo>
                <a:close/>
              </a:path>
              <a:path w="991870" h="446404">
                <a:moveTo>
                  <a:pt x="914570" y="290575"/>
                </a:moveTo>
                <a:close/>
              </a:path>
              <a:path w="991870" h="446404">
                <a:moveTo>
                  <a:pt x="876300" y="255650"/>
                </a:moveTo>
                <a:close/>
              </a:path>
              <a:path w="991870" h="446404">
                <a:moveTo>
                  <a:pt x="865885" y="240664"/>
                </a:moveTo>
                <a:lnTo>
                  <a:pt x="866013" y="240791"/>
                </a:lnTo>
                <a:lnTo>
                  <a:pt x="865885" y="240664"/>
                </a:lnTo>
                <a:close/>
              </a:path>
              <a:path w="991870" h="446404">
                <a:moveTo>
                  <a:pt x="858789" y="210312"/>
                </a:moveTo>
                <a:lnTo>
                  <a:pt x="842518" y="210312"/>
                </a:lnTo>
                <a:lnTo>
                  <a:pt x="854837" y="225678"/>
                </a:lnTo>
                <a:lnTo>
                  <a:pt x="854709" y="225425"/>
                </a:lnTo>
                <a:lnTo>
                  <a:pt x="870491" y="225425"/>
                </a:lnTo>
                <a:lnTo>
                  <a:pt x="864870" y="217804"/>
                </a:lnTo>
                <a:lnTo>
                  <a:pt x="858789" y="210312"/>
                </a:lnTo>
                <a:close/>
              </a:path>
              <a:path w="991870" h="446404">
                <a:moveTo>
                  <a:pt x="846056" y="195325"/>
                </a:moveTo>
                <a:lnTo>
                  <a:pt x="829055" y="195325"/>
                </a:lnTo>
                <a:lnTo>
                  <a:pt x="829309" y="195579"/>
                </a:lnTo>
                <a:lnTo>
                  <a:pt x="842645" y="210565"/>
                </a:lnTo>
                <a:lnTo>
                  <a:pt x="842518" y="210312"/>
                </a:lnTo>
                <a:lnTo>
                  <a:pt x="858789" y="210312"/>
                </a:lnTo>
                <a:lnTo>
                  <a:pt x="852297" y="202311"/>
                </a:lnTo>
                <a:lnTo>
                  <a:pt x="846056" y="195325"/>
                </a:lnTo>
                <a:close/>
              </a:path>
              <a:path w="991870" h="446404">
                <a:moveTo>
                  <a:pt x="829072" y="195344"/>
                </a:moveTo>
                <a:lnTo>
                  <a:pt x="829282" y="195579"/>
                </a:lnTo>
                <a:lnTo>
                  <a:pt x="829072" y="195344"/>
                </a:lnTo>
                <a:close/>
              </a:path>
              <a:path w="991870" h="446404">
                <a:moveTo>
                  <a:pt x="832358" y="180721"/>
                </a:moveTo>
                <a:lnTo>
                  <a:pt x="814324" y="180721"/>
                </a:lnTo>
                <a:lnTo>
                  <a:pt x="829072" y="195344"/>
                </a:lnTo>
                <a:lnTo>
                  <a:pt x="846056" y="195325"/>
                </a:lnTo>
                <a:lnTo>
                  <a:pt x="838453" y="186816"/>
                </a:lnTo>
                <a:lnTo>
                  <a:pt x="832358" y="180721"/>
                </a:lnTo>
                <a:close/>
              </a:path>
              <a:path w="991870" h="446404">
                <a:moveTo>
                  <a:pt x="801277" y="153035"/>
                </a:moveTo>
                <a:lnTo>
                  <a:pt x="780288" y="153035"/>
                </a:lnTo>
                <a:lnTo>
                  <a:pt x="798576" y="166877"/>
                </a:lnTo>
                <a:lnTo>
                  <a:pt x="814577" y="181101"/>
                </a:lnTo>
                <a:lnTo>
                  <a:pt x="814324" y="180721"/>
                </a:lnTo>
                <a:lnTo>
                  <a:pt x="832358" y="180721"/>
                </a:lnTo>
                <a:lnTo>
                  <a:pt x="823214" y="171576"/>
                </a:lnTo>
                <a:lnTo>
                  <a:pt x="806323" y="156845"/>
                </a:lnTo>
                <a:lnTo>
                  <a:pt x="801277" y="153035"/>
                </a:lnTo>
                <a:close/>
              </a:path>
              <a:path w="991870" h="446404">
                <a:moveTo>
                  <a:pt x="798195" y="166624"/>
                </a:moveTo>
                <a:lnTo>
                  <a:pt x="798482" y="166877"/>
                </a:lnTo>
                <a:lnTo>
                  <a:pt x="798195" y="166624"/>
                </a:lnTo>
                <a:close/>
              </a:path>
              <a:path w="991870" h="446404">
                <a:moveTo>
                  <a:pt x="783746" y="140208"/>
                </a:moveTo>
                <a:lnTo>
                  <a:pt x="760602" y="140208"/>
                </a:lnTo>
                <a:lnTo>
                  <a:pt x="780542" y="153288"/>
                </a:lnTo>
                <a:lnTo>
                  <a:pt x="780288" y="153035"/>
                </a:lnTo>
                <a:lnTo>
                  <a:pt x="801277" y="153035"/>
                </a:lnTo>
                <a:lnTo>
                  <a:pt x="787653" y="142748"/>
                </a:lnTo>
                <a:lnTo>
                  <a:pt x="783746" y="140208"/>
                </a:lnTo>
                <a:close/>
              </a:path>
              <a:path w="991870" h="446404">
                <a:moveTo>
                  <a:pt x="738885" y="128524"/>
                </a:moveTo>
                <a:lnTo>
                  <a:pt x="760983" y="140462"/>
                </a:lnTo>
                <a:lnTo>
                  <a:pt x="760602" y="140208"/>
                </a:lnTo>
                <a:lnTo>
                  <a:pt x="783746" y="140208"/>
                </a:lnTo>
                <a:lnTo>
                  <a:pt x="767333" y="129539"/>
                </a:lnTo>
                <a:lnTo>
                  <a:pt x="765711" y="128650"/>
                </a:lnTo>
                <a:lnTo>
                  <a:pt x="739267" y="128650"/>
                </a:lnTo>
                <a:lnTo>
                  <a:pt x="738885" y="128524"/>
                </a:lnTo>
                <a:close/>
              </a:path>
              <a:path w="991870" h="446404">
                <a:moveTo>
                  <a:pt x="755746" y="123189"/>
                </a:moveTo>
                <a:lnTo>
                  <a:pt x="727455" y="123189"/>
                </a:lnTo>
                <a:lnTo>
                  <a:pt x="739267" y="128650"/>
                </a:lnTo>
                <a:lnTo>
                  <a:pt x="765711" y="128650"/>
                </a:lnTo>
                <a:lnTo>
                  <a:pt x="755746" y="123189"/>
                </a:lnTo>
                <a:close/>
              </a:path>
              <a:path w="991870" h="446404">
                <a:moveTo>
                  <a:pt x="746245" y="117983"/>
                </a:moveTo>
                <a:lnTo>
                  <a:pt x="715264" y="117983"/>
                </a:lnTo>
                <a:lnTo>
                  <a:pt x="727709" y="123316"/>
                </a:lnTo>
                <a:lnTo>
                  <a:pt x="727455" y="123189"/>
                </a:lnTo>
                <a:lnTo>
                  <a:pt x="755746" y="123189"/>
                </a:lnTo>
                <a:lnTo>
                  <a:pt x="746245" y="117983"/>
                </a:lnTo>
                <a:close/>
              </a:path>
              <a:path w="991870" h="446404">
                <a:moveTo>
                  <a:pt x="736080" y="113157"/>
                </a:moveTo>
                <a:lnTo>
                  <a:pt x="702437" y="113157"/>
                </a:lnTo>
                <a:lnTo>
                  <a:pt x="715391" y="118110"/>
                </a:lnTo>
                <a:lnTo>
                  <a:pt x="746245" y="117983"/>
                </a:lnTo>
                <a:lnTo>
                  <a:pt x="744854" y="117221"/>
                </a:lnTo>
                <a:lnTo>
                  <a:pt x="736080" y="113157"/>
                </a:lnTo>
                <a:close/>
              </a:path>
              <a:path w="991870" h="446404">
                <a:moveTo>
                  <a:pt x="715137" y="104394"/>
                </a:moveTo>
                <a:lnTo>
                  <a:pt x="675131" y="104394"/>
                </a:lnTo>
                <a:lnTo>
                  <a:pt x="689228" y="108712"/>
                </a:lnTo>
                <a:lnTo>
                  <a:pt x="702691" y="113284"/>
                </a:lnTo>
                <a:lnTo>
                  <a:pt x="702437" y="113157"/>
                </a:lnTo>
                <a:lnTo>
                  <a:pt x="736080" y="113157"/>
                </a:lnTo>
                <a:lnTo>
                  <a:pt x="732790" y="111633"/>
                </a:lnTo>
                <a:lnTo>
                  <a:pt x="720090" y="106299"/>
                </a:lnTo>
                <a:lnTo>
                  <a:pt x="715137" y="104394"/>
                </a:lnTo>
                <a:close/>
              </a:path>
              <a:path w="991870" h="446404">
                <a:moveTo>
                  <a:pt x="704190" y="100329"/>
                </a:moveTo>
                <a:lnTo>
                  <a:pt x="660400" y="100329"/>
                </a:lnTo>
                <a:lnTo>
                  <a:pt x="675258" y="104521"/>
                </a:lnTo>
                <a:lnTo>
                  <a:pt x="715137" y="104394"/>
                </a:lnTo>
                <a:lnTo>
                  <a:pt x="706881" y="101219"/>
                </a:lnTo>
                <a:lnTo>
                  <a:pt x="704190" y="100329"/>
                </a:lnTo>
                <a:close/>
              </a:path>
              <a:path w="991870" h="446404">
                <a:moveTo>
                  <a:pt x="70075" y="32823"/>
                </a:moveTo>
                <a:lnTo>
                  <a:pt x="76200" y="39370"/>
                </a:lnTo>
                <a:lnTo>
                  <a:pt x="69604" y="45520"/>
                </a:lnTo>
                <a:lnTo>
                  <a:pt x="270764" y="53594"/>
                </a:lnTo>
                <a:lnTo>
                  <a:pt x="359791" y="58927"/>
                </a:lnTo>
                <a:lnTo>
                  <a:pt x="444626" y="65912"/>
                </a:lnTo>
                <a:lnTo>
                  <a:pt x="485013" y="70103"/>
                </a:lnTo>
                <a:lnTo>
                  <a:pt x="484885" y="70103"/>
                </a:lnTo>
                <a:lnTo>
                  <a:pt x="523875" y="74802"/>
                </a:lnTo>
                <a:lnTo>
                  <a:pt x="560958" y="80263"/>
                </a:lnTo>
                <a:lnTo>
                  <a:pt x="596265" y="86233"/>
                </a:lnTo>
                <a:lnTo>
                  <a:pt x="596010" y="86233"/>
                </a:lnTo>
                <a:lnTo>
                  <a:pt x="629539" y="92963"/>
                </a:lnTo>
                <a:lnTo>
                  <a:pt x="645287" y="96647"/>
                </a:lnTo>
                <a:lnTo>
                  <a:pt x="645159" y="96647"/>
                </a:lnTo>
                <a:lnTo>
                  <a:pt x="660526" y="100457"/>
                </a:lnTo>
                <a:lnTo>
                  <a:pt x="660400" y="100329"/>
                </a:lnTo>
                <a:lnTo>
                  <a:pt x="704190" y="100329"/>
                </a:lnTo>
                <a:lnTo>
                  <a:pt x="693039" y="96647"/>
                </a:lnTo>
                <a:lnTo>
                  <a:pt x="632205" y="80518"/>
                </a:lnTo>
                <a:lnTo>
                  <a:pt x="562864" y="67690"/>
                </a:lnTo>
                <a:lnTo>
                  <a:pt x="486409" y="57531"/>
                </a:lnTo>
                <a:lnTo>
                  <a:pt x="445770" y="53212"/>
                </a:lnTo>
                <a:lnTo>
                  <a:pt x="360679" y="46354"/>
                </a:lnTo>
                <a:lnTo>
                  <a:pt x="316483" y="43434"/>
                </a:lnTo>
                <a:lnTo>
                  <a:pt x="225678" y="38735"/>
                </a:lnTo>
                <a:lnTo>
                  <a:pt x="70075" y="32823"/>
                </a:lnTo>
                <a:close/>
              </a:path>
              <a:path w="991870" h="446404">
                <a:moveTo>
                  <a:pt x="39370" y="0"/>
                </a:moveTo>
                <a:lnTo>
                  <a:pt x="0" y="36702"/>
                </a:lnTo>
                <a:lnTo>
                  <a:pt x="36702" y="76200"/>
                </a:lnTo>
                <a:lnTo>
                  <a:pt x="69604" y="45520"/>
                </a:lnTo>
                <a:lnTo>
                  <a:pt x="37846" y="44450"/>
                </a:lnTo>
                <a:lnTo>
                  <a:pt x="38226" y="31750"/>
                </a:lnTo>
                <a:lnTo>
                  <a:pt x="69071" y="31750"/>
                </a:lnTo>
                <a:lnTo>
                  <a:pt x="39370" y="0"/>
                </a:lnTo>
                <a:close/>
              </a:path>
              <a:path w="991870" h="446404">
                <a:moveTo>
                  <a:pt x="38226" y="31750"/>
                </a:moveTo>
                <a:lnTo>
                  <a:pt x="37846" y="44450"/>
                </a:lnTo>
                <a:lnTo>
                  <a:pt x="69604" y="45520"/>
                </a:lnTo>
                <a:lnTo>
                  <a:pt x="76200" y="39370"/>
                </a:lnTo>
                <a:lnTo>
                  <a:pt x="70075" y="32823"/>
                </a:lnTo>
                <a:lnTo>
                  <a:pt x="38226" y="31750"/>
                </a:lnTo>
                <a:close/>
              </a:path>
              <a:path w="991870" h="446404">
                <a:moveTo>
                  <a:pt x="69071" y="31750"/>
                </a:moveTo>
                <a:lnTo>
                  <a:pt x="38226" y="31750"/>
                </a:lnTo>
                <a:lnTo>
                  <a:pt x="70075" y="32823"/>
                </a:lnTo>
                <a:lnTo>
                  <a:pt x="6907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26708" y="3758184"/>
            <a:ext cx="2000249" cy="1933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3401" y="4141723"/>
            <a:ext cx="1986280" cy="1480185"/>
          </a:xfrm>
          <a:custGeom>
            <a:avLst/>
            <a:gdLst/>
            <a:ahLst/>
            <a:cxnLst/>
            <a:rect l="l" t="t" r="r" b="b"/>
            <a:pathLst>
              <a:path w="1986279" h="1480185">
                <a:moveTo>
                  <a:pt x="0" y="1479613"/>
                </a:moveTo>
                <a:lnTo>
                  <a:pt x="1985899" y="1479613"/>
                </a:lnTo>
                <a:lnTo>
                  <a:pt x="1985899" y="0"/>
                </a:lnTo>
                <a:lnTo>
                  <a:pt x="0" y="0"/>
                </a:lnTo>
                <a:lnTo>
                  <a:pt x="0" y="14796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83401" y="3702050"/>
            <a:ext cx="1986280" cy="1919605"/>
          </a:xfrm>
          <a:custGeom>
            <a:avLst/>
            <a:gdLst/>
            <a:ahLst/>
            <a:cxnLst/>
            <a:rect l="l" t="t" r="r" b="b"/>
            <a:pathLst>
              <a:path w="1986279" h="1919604">
                <a:moveTo>
                  <a:pt x="0" y="0"/>
                </a:moveTo>
                <a:lnTo>
                  <a:pt x="1985899" y="0"/>
                </a:lnTo>
                <a:lnTo>
                  <a:pt x="1985899" y="1919287"/>
                </a:lnTo>
                <a:lnTo>
                  <a:pt x="0" y="19192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6576" y="3692525"/>
            <a:ext cx="1979930" cy="449580"/>
          </a:xfrm>
          <a:custGeom>
            <a:avLst/>
            <a:gdLst/>
            <a:ahLst/>
            <a:cxnLst/>
            <a:rect l="l" t="t" r="r" b="b"/>
            <a:pathLst>
              <a:path w="1979929" h="449579">
                <a:moveTo>
                  <a:pt x="0" y="0"/>
                </a:moveTo>
                <a:lnTo>
                  <a:pt x="1979549" y="0"/>
                </a:lnTo>
                <a:lnTo>
                  <a:pt x="1979549" y="449199"/>
                </a:lnTo>
                <a:lnTo>
                  <a:pt x="0" y="449199"/>
                </a:lnTo>
                <a:lnTo>
                  <a:pt x="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86576" y="3692525"/>
            <a:ext cx="1979930" cy="449580"/>
          </a:xfrm>
          <a:custGeom>
            <a:avLst/>
            <a:gdLst/>
            <a:ahLst/>
            <a:cxnLst/>
            <a:rect l="l" t="t" r="r" b="b"/>
            <a:pathLst>
              <a:path w="1979929" h="449579">
                <a:moveTo>
                  <a:pt x="0" y="0"/>
                </a:moveTo>
                <a:lnTo>
                  <a:pt x="1979549" y="0"/>
                </a:lnTo>
                <a:lnTo>
                  <a:pt x="1979549" y="449199"/>
                </a:lnTo>
                <a:lnTo>
                  <a:pt x="0" y="4491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8826" y="3792473"/>
            <a:ext cx="1408430" cy="304800"/>
          </a:xfrm>
          <a:custGeom>
            <a:avLst/>
            <a:gdLst/>
            <a:ahLst/>
            <a:cxnLst/>
            <a:rect l="l" t="t" r="r" b="b"/>
            <a:pathLst>
              <a:path w="1408429" h="304800">
                <a:moveTo>
                  <a:pt x="0" y="304800"/>
                </a:moveTo>
                <a:lnTo>
                  <a:pt x="1408049" y="304800"/>
                </a:lnTo>
                <a:lnTo>
                  <a:pt x="140804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88073" y="3833876"/>
            <a:ext cx="10585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u="sng" spc="-5" dirty="0">
                <a:latin typeface="Arial"/>
                <a:cs typeface="Arial"/>
              </a:rPr>
              <a:t>:</a:t>
            </a:r>
            <a:r>
              <a:rPr sz="1400" u="sng" spc="-85" dirty="0">
                <a:latin typeface="Arial"/>
                <a:cs typeface="Arial"/>
              </a:rPr>
              <a:t> </a:t>
            </a:r>
            <a:r>
              <a:rPr sz="1400" u="sng" spc="-5" dirty="0">
                <a:latin typeface="Arial"/>
                <a:cs typeface="Arial"/>
              </a:rPr>
              <a:t>StringBuffer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27876" y="4589398"/>
            <a:ext cx="1576705" cy="342900"/>
          </a:xfrm>
          <a:custGeom>
            <a:avLst/>
            <a:gdLst/>
            <a:ahLst/>
            <a:cxnLst/>
            <a:rect l="l" t="t" r="r" b="b"/>
            <a:pathLst>
              <a:path w="1576704" h="342900">
                <a:moveTo>
                  <a:pt x="0" y="0"/>
                </a:moveTo>
                <a:lnTo>
                  <a:pt x="1576324" y="0"/>
                </a:lnTo>
                <a:lnTo>
                  <a:pt x="1576324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7876" y="4589398"/>
            <a:ext cx="1576705" cy="342900"/>
          </a:xfrm>
          <a:custGeom>
            <a:avLst/>
            <a:gdLst/>
            <a:ahLst/>
            <a:cxnLst/>
            <a:rect l="l" t="t" r="r" b="b"/>
            <a:pathLst>
              <a:path w="1576704" h="342900">
                <a:moveTo>
                  <a:pt x="0" y="0"/>
                </a:moveTo>
                <a:lnTo>
                  <a:pt x="1576324" y="0"/>
                </a:lnTo>
                <a:lnTo>
                  <a:pt x="1576324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627876" y="4640579"/>
            <a:ext cx="15767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1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46900" y="5738367"/>
            <a:ext cx="61785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After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17594" y="3900170"/>
            <a:ext cx="213995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word.setCharAt</a:t>
            </a:r>
            <a:r>
              <a:rPr sz="1200" spc="-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0,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'D'</a:t>
            </a:r>
            <a:r>
              <a:rPr sz="1200" spc="-5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spc="-5" dirty="0">
                <a:latin typeface="Courier New"/>
                <a:cs typeface="Courier New"/>
              </a:rPr>
              <a:t>word.setCharAt</a:t>
            </a:r>
            <a:r>
              <a:rPr sz="1200" spc="-5" dirty="0">
                <a:solidFill>
                  <a:srgbClr val="A40020"/>
                </a:solidFill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1,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'i'</a:t>
            </a:r>
            <a:r>
              <a:rPr sz="1200" spc="-5" dirty="0">
                <a:solidFill>
                  <a:srgbClr val="A40020"/>
                </a:solidFill>
                <a:latin typeface="Courier New"/>
                <a:cs typeface="Courier New"/>
              </a:rPr>
              <a:t>)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09648" y="1348232"/>
            <a:ext cx="611632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StringBuffer word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new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StringBuffer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66CC"/>
                </a:solidFill>
                <a:latin typeface="Arial"/>
                <a:cs typeface="Arial"/>
              </a:rPr>
              <a:t>"Java"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;  word.setCharAt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'D'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8064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word.setCharAt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1,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'i'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;</a:t>
            </a: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2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0595">
              <a:lnSpc>
                <a:spcPct val="100000"/>
              </a:lnSpc>
            </a:pPr>
            <a:r>
              <a:rPr spc="-5" dirty="0"/>
              <a:t>StringBuffer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0">
              <a:lnSpc>
                <a:spcPct val="100000"/>
              </a:lnSpc>
            </a:pPr>
            <a:r>
              <a:rPr sz="2400" spc="-5" dirty="0"/>
              <a:t>Important Methods of</a:t>
            </a:r>
            <a:r>
              <a:rPr sz="2400" spc="25" dirty="0"/>
              <a:t> </a:t>
            </a:r>
            <a:r>
              <a:rPr sz="2400" spc="-5" dirty="0"/>
              <a:t>StringBuffer</a:t>
            </a:r>
            <a:endParaRPr sz="2400"/>
          </a:p>
          <a:p>
            <a:pPr marL="12954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</a:tabLst>
            </a:pPr>
            <a:r>
              <a:rPr sz="2400" spc="-5" dirty="0"/>
              <a:t>append</a:t>
            </a:r>
            <a:r>
              <a:rPr sz="2400" spc="-50" dirty="0"/>
              <a:t> </a:t>
            </a:r>
            <a:r>
              <a:rPr sz="2400" spc="-5" dirty="0"/>
              <a:t>method</a:t>
            </a:r>
            <a:endParaRPr sz="2400"/>
          </a:p>
          <a:p>
            <a:pPr marL="1695450" lvl="1" indent="-28575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000" spc="-5" dirty="0">
                <a:latin typeface="Arial"/>
                <a:cs typeface="Arial"/>
              </a:rPr>
              <a:t>StringBuffer append(String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095500" lvl="2" indent="-228600">
              <a:lnSpc>
                <a:spcPct val="100000"/>
              </a:lnSpc>
              <a:spcBef>
                <a:spcPts val="439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1800" spc="-5" dirty="0">
                <a:latin typeface="Arial"/>
                <a:cs typeface="Arial"/>
              </a:rPr>
              <a:t>Appends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specified string to </a:t>
            </a:r>
            <a:r>
              <a:rPr sz="1800" dirty="0">
                <a:latin typeface="Arial"/>
                <a:cs typeface="Arial"/>
              </a:rPr>
              <a:t>this character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sequence.</a:t>
            </a:r>
            <a:endParaRPr sz="1800">
              <a:latin typeface="Arial"/>
              <a:cs typeface="Arial"/>
            </a:endParaRPr>
          </a:p>
          <a:p>
            <a:pPr marL="1695450" lvl="1" indent="-285750">
              <a:lnSpc>
                <a:spcPct val="100000"/>
              </a:lnSpc>
              <a:spcBef>
                <a:spcPts val="470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000" spc="-5" dirty="0">
                <a:latin typeface="Arial"/>
                <a:cs typeface="Arial"/>
              </a:rPr>
              <a:t>StringBuffer append(StringBuffer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sb)</a:t>
            </a:r>
            <a:endParaRPr sz="2000">
              <a:latin typeface="Arial"/>
              <a:cs typeface="Arial"/>
            </a:endParaRPr>
          </a:p>
          <a:p>
            <a:pPr marL="1695450" lvl="1" indent="-28575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000" spc="-5" dirty="0">
                <a:latin typeface="Arial"/>
                <a:cs typeface="Arial"/>
              </a:rPr>
              <a:t>StringBuffer append(int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i)</a:t>
            </a:r>
            <a:endParaRPr sz="2000">
              <a:latin typeface="Arial"/>
              <a:cs typeface="Arial"/>
            </a:endParaRPr>
          </a:p>
          <a:p>
            <a:pPr marL="2095500" marR="5080" lvl="2" indent="-228600">
              <a:lnSpc>
                <a:spcPct val="100000"/>
              </a:lnSpc>
              <a:spcBef>
                <a:spcPts val="440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1800" spc="-5" dirty="0">
                <a:latin typeface="Arial"/>
                <a:cs typeface="Arial"/>
              </a:rPr>
              <a:t>Appends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string representation </a:t>
            </a:r>
            <a:r>
              <a:rPr sz="1800" dirty="0">
                <a:latin typeface="Arial"/>
                <a:cs typeface="Arial"/>
              </a:rPr>
              <a:t>of the int </a:t>
            </a:r>
            <a:r>
              <a:rPr sz="1800" spc="-5" dirty="0">
                <a:latin typeface="Arial"/>
                <a:cs typeface="Arial"/>
              </a:rPr>
              <a:t>argument to </a:t>
            </a:r>
            <a:r>
              <a:rPr sz="1800" dirty="0">
                <a:latin typeface="Arial"/>
                <a:cs typeface="Arial"/>
              </a:rPr>
              <a:t>this  </a:t>
            </a:r>
            <a:r>
              <a:rPr sz="1800" spc="-5" dirty="0">
                <a:latin typeface="Arial"/>
                <a:cs typeface="Arial"/>
              </a:rPr>
              <a:t>sequence.</a:t>
            </a:r>
            <a:endParaRPr sz="1800">
              <a:latin typeface="Arial"/>
              <a:cs typeface="Arial"/>
            </a:endParaRPr>
          </a:p>
          <a:p>
            <a:pPr marL="2095500" lvl="2" indent="-2286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1800" dirty="0">
                <a:latin typeface="Arial"/>
                <a:cs typeface="Arial"/>
              </a:rPr>
              <a:t>Overloaded for </a:t>
            </a: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primitive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0838" y="4571238"/>
            <a:ext cx="5716523" cy="1677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9877" y="4540758"/>
            <a:ext cx="4772406" cy="1479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400" y="4648200"/>
            <a:ext cx="5715000" cy="167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91440" marR="1149350">
              <a:lnSpc>
                <a:spcPts val="288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StringBuffer strBuf = new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StringBuffer();  strbuf.append("Hello");</a:t>
            </a:r>
            <a:endParaRPr sz="2000">
              <a:latin typeface="Arial"/>
              <a:cs typeface="Arial"/>
            </a:endParaRPr>
          </a:p>
          <a:p>
            <a:pPr marL="91440" marR="2710815">
              <a:lnSpc>
                <a:spcPts val="2880"/>
              </a:lnSpc>
            </a:pPr>
            <a:r>
              <a:rPr sz="2000" spc="-5" dirty="0">
                <a:latin typeface="Arial"/>
                <a:cs typeface="Arial"/>
              </a:rPr>
              <a:t>strbuf.append(“ </a:t>
            </a:r>
            <a:r>
              <a:rPr sz="2000" spc="-10" dirty="0">
                <a:latin typeface="Arial"/>
                <a:cs typeface="Arial"/>
              </a:rPr>
              <a:t>World");  </a:t>
            </a:r>
            <a:r>
              <a:rPr sz="2000" spc="-5" dirty="0">
                <a:latin typeface="Arial"/>
                <a:cs typeface="Arial"/>
              </a:rPr>
              <a:t>System.out.println(strbuf);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0595">
              <a:lnSpc>
                <a:spcPct val="100000"/>
              </a:lnSpc>
            </a:pPr>
            <a:r>
              <a:rPr spc="-5" dirty="0"/>
              <a:t>StringBuffer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51382"/>
            <a:ext cx="7588250" cy="201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Important Methods 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StringBuffer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insert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StringBuffer </a:t>
            </a:r>
            <a:r>
              <a:rPr sz="1800" dirty="0">
                <a:latin typeface="Arial"/>
                <a:cs typeface="Arial"/>
              </a:rPr>
              <a:t>insert(int </a:t>
            </a:r>
            <a:r>
              <a:rPr sz="1800" spc="-5" dirty="0">
                <a:latin typeface="Arial"/>
                <a:cs typeface="Arial"/>
              </a:rPr>
              <a:t>offset,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Clr>
                <a:srgbClr val="333399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dirty="0">
                <a:latin typeface="Arial"/>
                <a:cs typeface="Arial"/>
              </a:rPr>
              <a:t>Inserts the string </a:t>
            </a:r>
            <a:r>
              <a:rPr sz="1600" spc="-5" dirty="0">
                <a:latin typeface="Arial"/>
                <a:cs typeface="Arial"/>
              </a:rPr>
              <a:t>into this character sequence, at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specified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position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1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StringBuffer </a:t>
            </a:r>
            <a:r>
              <a:rPr sz="1800" dirty="0">
                <a:latin typeface="Arial"/>
                <a:cs typeface="Arial"/>
              </a:rPr>
              <a:t>insert(int </a:t>
            </a:r>
            <a:r>
              <a:rPr sz="1800" spc="-5" dirty="0">
                <a:latin typeface="Arial"/>
                <a:cs typeface="Arial"/>
              </a:rPr>
              <a:t>offset,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i)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ts val="1730"/>
              </a:lnSpc>
              <a:spcBef>
                <a:spcPts val="409"/>
              </a:spcBef>
              <a:buClr>
                <a:srgbClr val="333399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dirty="0">
                <a:latin typeface="Arial"/>
                <a:cs typeface="Arial"/>
              </a:rPr>
              <a:t>Inserts the string </a:t>
            </a:r>
            <a:r>
              <a:rPr sz="1600" spc="-5" dirty="0">
                <a:latin typeface="Arial"/>
                <a:cs typeface="Arial"/>
              </a:rPr>
              <a:t>representation </a:t>
            </a:r>
            <a:r>
              <a:rPr sz="1600" dirty="0">
                <a:latin typeface="Arial"/>
                <a:cs typeface="Arial"/>
              </a:rPr>
              <a:t>of the int </a:t>
            </a:r>
            <a:r>
              <a:rPr sz="1600" spc="-5" dirty="0">
                <a:latin typeface="Arial"/>
                <a:cs typeface="Arial"/>
              </a:rPr>
              <a:t>argument </a:t>
            </a:r>
            <a:r>
              <a:rPr sz="1600" dirty="0">
                <a:latin typeface="Arial"/>
                <a:cs typeface="Arial"/>
              </a:rPr>
              <a:t>into </a:t>
            </a:r>
            <a:r>
              <a:rPr sz="1600" spc="-5" dirty="0">
                <a:latin typeface="Arial"/>
                <a:cs typeface="Arial"/>
              </a:rPr>
              <a:t>this sequence,  at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specified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4522723"/>
            <a:ext cx="7589520" cy="1869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reverse()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ts val="1939"/>
              </a:lnSpc>
              <a:spcBef>
                <a:spcPts val="47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1800" spc="-5" dirty="0">
                <a:latin typeface="Arial"/>
                <a:cs typeface="Arial"/>
              </a:rPr>
              <a:t>Causes </a:t>
            </a:r>
            <a:r>
              <a:rPr sz="1800" dirty="0">
                <a:latin typeface="Arial"/>
                <a:cs typeface="Arial"/>
              </a:rPr>
              <a:t>this character </a:t>
            </a:r>
            <a:r>
              <a:rPr sz="1800" spc="-5" dirty="0">
                <a:latin typeface="Arial"/>
                <a:cs typeface="Arial"/>
              </a:rPr>
              <a:t>sequence to be replaced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reverse </a:t>
            </a:r>
            <a:r>
              <a:rPr sz="1800" dirty="0">
                <a:latin typeface="Arial"/>
                <a:cs typeface="Arial"/>
              </a:rPr>
              <a:t>of  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sequence.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String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toString()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See Listing :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StringBufferReverse.java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2838" y="3275838"/>
            <a:ext cx="5716523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1877" y="3245357"/>
            <a:ext cx="3210305" cy="748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57400" y="3352800"/>
            <a:ext cx="5715000" cy="9906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marR="2710815">
              <a:lnSpc>
                <a:spcPts val="2880"/>
              </a:lnSpc>
            </a:pPr>
            <a:r>
              <a:rPr sz="2000" spc="-5" dirty="0">
                <a:latin typeface="Arial"/>
                <a:cs typeface="Arial"/>
              </a:rPr>
              <a:t>strbuf.insert(5,“ Java ");  System.out.println(strbuf);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6295">
              <a:lnSpc>
                <a:spcPct val="100000"/>
              </a:lnSpc>
            </a:pPr>
            <a:r>
              <a:rPr spc="-5" dirty="0"/>
              <a:t>StringBuild</a:t>
            </a:r>
            <a:r>
              <a:rPr spc="0" dirty="0"/>
              <a:t>e</a:t>
            </a:r>
            <a:r>
              <a:rPr spc="-5" dirty="0"/>
              <a:t>r</a:t>
            </a:r>
          </a:p>
        </p:txBody>
      </p:sp>
      <p:sp>
        <p:nvSpPr>
          <p:cNvPr id="6" name="object 6"/>
          <p:cNvSpPr/>
          <p:nvPr/>
        </p:nvSpPr>
        <p:spPr>
          <a:xfrm>
            <a:off x="2286000" y="2514600"/>
            <a:ext cx="5334000" cy="1524000"/>
          </a:xfrm>
          <a:custGeom>
            <a:avLst/>
            <a:gdLst/>
            <a:ahLst/>
            <a:cxnLst/>
            <a:rect l="l" t="t" r="r" b="b"/>
            <a:pathLst>
              <a:path w="5334000" h="1524000">
                <a:moveTo>
                  <a:pt x="2667000" y="0"/>
                </a:moveTo>
                <a:lnTo>
                  <a:pt x="2595949" y="265"/>
                </a:lnTo>
                <a:lnTo>
                  <a:pt x="2525358" y="1056"/>
                </a:lnTo>
                <a:lnTo>
                  <a:pt x="2455247" y="2366"/>
                </a:lnTo>
                <a:lnTo>
                  <a:pt x="2385641" y="4189"/>
                </a:lnTo>
                <a:lnTo>
                  <a:pt x="2316563" y="6518"/>
                </a:lnTo>
                <a:lnTo>
                  <a:pt x="2248035" y="9347"/>
                </a:lnTo>
                <a:lnTo>
                  <a:pt x="2180081" y="12668"/>
                </a:lnTo>
                <a:lnTo>
                  <a:pt x="2112723" y="16476"/>
                </a:lnTo>
                <a:lnTo>
                  <a:pt x="2045985" y="20764"/>
                </a:lnTo>
                <a:lnTo>
                  <a:pt x="1979889" y="25525"/>
                </a:lnTo>
                <a:lnTo>
                  <a:pt x="1914460" y="30753"/>
                </a:lnTo>
                <a:lnTo>
                  <a:pt x="1849719" y="36441"/>
                </a:lnTo>
                <a:lnTo>
                  <a:pt x="1785689" y="42582"/>
                </a:lnTo>
                <a:lnTo>
                  <a:pt x="1722395" y="49170"/>
                </a:lnTo>
                <a:lnTo>
                  <a:pt x="1659859" y="56199"/>
                </a:lnTo>
                <a:lnTo>
                  <a:pt x="1537151" y="71550"/>
                </a:lnTo>
                <a:lnTo>
                  <a:pt x="1417752" y="88584"/>
                </a:lnTo>
                <a:lnTo>
                  <a:pt x="1301845" y="107248"/>
                </a:lnTo>
                <a:lnTo>
                  <a:pt x="1189614" y="127489"/>
                </a:lnTo>
                <a:lnTo>
                  <a:pt x="1134936" y="138184"/>
                </a:lnTo>
                <a:lnTo>
                  <a:pt x="1081245" y="149254"/>
                </a:lnTo>
                <a:lnTo>
                  <a:pt x="1028566" y="160692"/>
                </a:lnTo>
                <a:lnTo>
                  <a:pt x="976921" y="172491"/>
                </a:lnTo>
                <a:lnTo>
                  <a:pt x="926333" y="184645"/>
                </a:lnTo>
                <a:lnTo>
                  <a:pt x="876826" y="197148"/>
                </a:lnTo>
                <a:lnTo>
                  <a:pt x="828422" y="209991"/>
                </a:lnTo>
                <a:lnTo>
                  <a:pt x="781145" y="223170"/>
                </a:lnTo>
                <a:lnTo>
                  <a:pt x="735017" y="236678"/>
                </a:lnTo>
                <a:lnTo>
                  <a:pt x="690062" y="250507"/>
                </a:lnTo>
                <a:lnTo>
                  <a:pt x="646302" y="264651"/>
                </a:lnTo>
                <a:lnTo>
                  <a:pt x="603762" y="279105"/>
                </a:lnTo>
                <a:lnTo>
                  <a:pt x="562463" y="293860"/>
                </a:lnTo>
                <a:lnTo>
                  <a:pt x="522428" y="308911"/>
                </a:lnTo>
                <a:lnTo>
                  <a:pt x="483682" y="324251"/>
                </a:lnTo>
                <a:lnTo>
                  <a:pt x="446246" y="339874"/>
                </a:lnTo>
                <a:lnTo>
                  <a:pt x="410144" y="355772"/>
                </a:lnTo>
                <a:lnTo>
                  <a:pt x="375399" y="371939"/>
                </a:lnTo>
                <a:lnTo>
                  <a:pt x="310072" y="405056"/>
                </a:lnTo>
                <a:lnTo>
                  <a:pt x="250448" y="439170"/>
                </a:lnTo>
                <a:lnTo>
                  <a:pt x="196714" y="474230"/>
                </a:lnTo>
                <a:lnTo>
                  <a:pt x="149052" y="510182"/>
                </a:lnTo>
                <a:lnTo>
                  <a:pt x="107647" y="546975"/>
                </a:lnTo>
                <a:lnTo>
                  <a:pt x="72683" y="584555"/>
                </a:lnTo>
                <a:lnTo>
                  <a:pt x="44345" y="622870"/>
                </a:lnTo>
                <a:lnTo>
                  <a:pt x="22817" y="661867"/>
                </a:lnTo>
                <a:lnTo>
                  <a:pt x="8283" y="701494"/>
                </a:lnTo>
                <a:lnTo>
                  <a:pt x="928" y="741698"/>
                </a:lnTo>
                <a:lnTo>
                  <a:pt x="0" y="762000"/>
                </a:lnTo>
                <a:lnTo>
                  <a:pt x="928" y="782301"/>
                </a:lnTo>
                <a:lnTo>
                  <a:pt x="8283" y="822505"/>
                </a:lnTo>
                <a:lnTo>
                  <a:pt x="22817" y="862132"/>
                </a:lnTo>
                <a:lnTo>
                  <a:pt x="44345" y="901129"/>
                </a:lnTo>
                <a:lnTo>
                  <a:pt x="72683" y="939444"/>
                </a:lnTo>
                <a:lnTo>
                  <a:pt x="107647" y="977024"/>
                </a:lnTo>
                <a:lnTo>
                  <a:pt x="149052" y="1013817"/>
                </a:lnTo>
                <a:lnTo>
                  <a:pt x="196714" y="1049769"/>
                </a:lnTo>
                <a:lnTo>
                  <a:pt x="250448" y="1084829"/>
                </a:lnTo>
                <a:lnTo>
                  <a:pt x="310072" y="1118943"/>
                </a:lnTo>
                <a:lnTo>
                  <a:pt x="375399" y="1152060"/>
                </a:lnTo>
                <a:lnTo>
                  <a:pt x="410144" y="1168227"/>
                </a:lnTo>
                <a:lnTo>
                  <a:pt x="446246" y="1184125"/>
                </a:lnTo>
                <a:lnTo>
                  <a:pt x="483682" y="1199748"/>
                </a:lnTo>
                <a:lnTo>
                  <a:pt x="522428" y="1215088"/>
                </a:lnTo>
                <a:lnTo>
                  <a:pt x="562463" y="1230139"/>
                </a:lnTo>
                <a:lnTo>
                  <a:pt x="603762" y="1244894"/>
                </a:lnTo>
                <a:lnTo>
                  <a:pt x="646302" y="1259348"/>
                </a:lnTo>
                <a:lnTo>
                  <a:pt x="690062" y="1273492"/>
                </a:lnTo>
                <a:lnTo>
                  <a:pt x="735017" y="1287321"/>
                </a:lnTo>
                <a:lnTo>
                  <a:pt x="781145" y="1300829"/>
                </a:lnTo>
                <a:lnTo>
                  <a:pt x="828422" y="1314008"/>
                </a:lnTo>
                <a:lnTo>
                  <a:pt x="876826" y="1326851"/>
                </a:lnTo>
                <a:lnTo>
                  <a:pt x="926333" y="1339354"/>
                </a:lnTo>
                <a:lnTo>
                  <a:pt x="976921" y="1351508"/>
                </a:lnTo>
                <a:lnTo>
                  <a:pt x="1028566" y="1363307"/>
                </a:lnTo>
                <a:lnTo>
                  <a:pt x="1081245" y="1374745"/>
                </a:lnTo>
                <a:lnTo>
                  <a:pt x="1134936" y="1385815"/>
                </a:lnTo>
                <a:lnTo>
                  <a:pt x="1189614" y="1396510"/>
                </a:lnTo>
                <a:lnTo>
                  <a:pt x="1301845" y="1416751"/>
                </a:lnTo>
                <a:lnTo>
                  <a:pt x="1417752" y="1435415"/>
                </a:lnTo>
                <a:lnTo>
                  <a:pt x="1537151" y="1452449"/>
                </a:lnTo>
                <a:lnTo>
                  <a:pt x="1659859" y="1467800"/>
                </a:lnTo>
                <a:lnTo>
                  <a:pt x="1785689" y="1481417"/>
                </a:lnTo>
                <a:lnTo>
                  <a:pt x="1914460" y="1493246"/>
                </a:lnTo>
                <a:lnTo>
                  <a:pt x="1979889" y="1498474"/>
                </a:lnTo>
                <a:lnTo>
                  <a:pt x="2045985" y="1503235"/>
                </a:lnTo>
                <a:lnTo>
                  <a:pt x="2112723" y="1507523"/>
                </a:lnTo>
                <a:lnTo>
                  <a:pt x="2180081" y="1511331"/>
                </a:lnTo>
                <a:lnTo>
                  <a:pt x="2248035" y="1514652"/>
                </a:lnTo>
                <a:lnTo>
                  <a:pt x="2316563" y="1517481"/>
                </a:lnTo>
                <a:lnTo>
                  <a:pt x="2385641" y="1519810"/>
                </a:lnTo>
                <a:lnTo>
                  <a:pt x="2455247" y="1521633"/>
                </a:lnTo>
                <a:lnTo>
                  <a:pt x="2525358" y="1522943"/>
                </a:lnTo>
                <a:lnTo>
                  <a:pt x="2595949" y="1523734"/>
                </a:lnTo>
                <a:lnTo>
                  <a:pt x="2667000" y="1524000"/>
                </a:lnTo>
                <a:lnTo>
                  <a:pt x="2808641" y="1522943"/>
                </a:lnTo>
                <a:lnTo>
                  <a:pt x="2948358" y="1519810"/>
                </a:lnTo>
                <a:lnTo>
                  <a:pt x="3085964" y="1514652"/>
                </a:lnTo>
                <a:lnTo>
                  <a:pt x="3221276" y="1507523"/>
                </a:lnTo>
                <a:lnTo>
                  <a:pt x="3354110" y="1498474"/>
                </a:lnTo>
                <a:lnTo>
                  <a:pt x="3484280" y="1487558"/>
                </a:lnTo>
                <a:lnTo>
                  <a:pt x="3611604" y="1474829"/>
                </a:lnTo>
                <a:lnTo>
                  <a:pt x="3735896" y="1460338"/>
                </a:lnTo>
                <a:lnTo>
                  <a:pt x="3856972" y="1444139"/>
                </a:lnTo>
                <a:lnTo>
                  <a:pt x="3974649" y="1426283"/>
                </a:lnTo>
                <a:lnTo>
                  <a:pt x="4088740" y="1406824"/>
                </a:lnTo>
                <a:lnTo>
                  <a:pt x="4144385" y="1396510"/>
                </a:lnTo>
                <a:lnTo>
                  <a:pt x="4199063" y="1385815"/>
                </a:lnTo>
                <a:lnTo>
                  <a:pt x="4252754" y="1374745"/>
                </a:lnTo>
                <a:lnTo>
                  <a:pt x="4305433" y="1363307"/>
                </a:lnTo>
                <a:lnTo>
                  <a:pt x="4357078" y="1351508"/>
                </a:lnTo>
                <a:lnTo>
                  <a:pt x="4407666" y="1339354"/>
                </a:lnTo>
                <a:lnTo>
                  <a:pt x="4457173" y="1326851"/>
                </a:lnTo>
                <a:lnTo>
                  <a:pt x="4505577" y="1314008"/>
                </a:lnTo>
                <a:lnTo>
                  <a:pt x="4552854" y="1300829"/>
                </a:lnTo>
                <a:lnTo>
                  <a:pt x="4598982" y="1287321"/>
                </a:lnTo>
                <a:lnTo>
                  <a:pt x="4643937" y="1273492"/>
                </a:lnTo>
                <a:lnTo>
                  <a:pt x="4687697" y="1259348"/>
                </a:lnTo>
                <a:lnTo>
                  <a:pt x="4730237" y="1244894"/>
                </a:lnTo>
                <a:lnTo>
                  <a:pt x="4771536" y="1230139"/>
                </a:lnTo>
                <a:lnTo>
                  <a:pt x="4811571" y="1215088"/>
                </a:lnTo>
                <a:lnTo>
                  <a:pt x="4850317" y="1199748"/>
                </a:lnTo>
                <a:lnTo>
                  <a:pt x="4887753" y="1184125"/>
                </a:lnTo>
                <a:lnTo>
                  <a:pt x="4923855" y="1168227"/>
                </a:lnTo>
                <a:lnTo>
                  <a:pt x="4958600" y="1152060"/>
                </a:lnTo>
                <a:lnTo>
                  <a:pt x="5023927" y="1118943"/>
                </a:lnTo>
                <a:lnTo>
                  <a:pt x="5083551" y="1084829"/>
                </a:lnTo>
                <a:lnTo>
                  <a:pt x="5137285" y="1049769"/>
                </a:lnTo>
                <a:lnTo>
                  <a:pt x="5184947" y="1013817"/>
                </a:lnTo>
                <a:lnTo>
                  <a:pt x="5226352" y="977024"/>
                </a:lnTo>
                <a:lnTo>
                  <a:pt x="5261316" y="939444"/>
                </a:lnTo>
                <a:lnTo>
                  <a:pt x="5289654" y="901129"/>
                </a:lnTo>
                <a:lnTo>
                  <a:pt x="5311182" y="862132"/>
                </a:lnTo>
                <a:lnTo>
                  <a:pt x="5325716" y="822505"/>
                </a:lnTo>
                <a:lnTo>
                  <a:pt x="5333071" y="782301"/>
                </a:lnTo>
                <a:lnTo>
                  <a:pt x="5334000" y="762000"/>
                </a:lnTo>
                <a:lnTo>
                  <a:pt x="5333071" y="741698"/>
                </a:lnTo>
                <a:lnTo>
                  <a:pt x="5325716" y="701494"/>
                </a:lnTo>
                <a:lnTo>
                  <a:pt x="5311182" y="661867"/>
                </a:lnTo>
                <a:lnTo>
                  <a:pt x="5289654" y="622870"/>
                </a:lnTo>
                <a:lnTo>
                  <a:pt x="5261316" y="584555"/>
                </a:lnTo>
                <a:lnTo>
                  <a:pt x="5226352" y="546975"/>
                </a:lnTo>
                <a:lnTo>
                  <a:pt x="5184947" y="510182"/>
                </a:lnTo>
                <a:lnTo>
                  <a:pt x="5137285" y="474230"/>
                </a:lnTo>
                <a:lnTo>
                  <a:pt x="5083551" y="439170"/>
                </a:lnTo>
                <a:lnTo>
                  <a:pt x="5023927" y="405056"/>
                </a:lnTo>
                <a:lnTo>
                  <a:pt x="4958600" y="371939"/>
                </a:lnTo>
                <a:lnTo>
                  <a:pt x="4923855" y="355772"/>
                </a:lnTo>
                <a:lnTo>
                  <a:pt x="4887753" y="339874"/>
                </a:lnTo>
                <a:lnTo>
                  <a:pt x="4850317" y="324251"/>
                </a:lnTo>
                <a:lnTo>
                  <a:pt x="4811571" y="308911"/>
                </a:lnTo>
                <a:lnTo>
                  <a:pt x="4771536" y="293860"/>
                </a:lnTo>
                <a:lnTo>
                  <a:pt x="4730237" y="279105"/>
                </a:lnTo>
                <a:lnTo>
                  <a:pt x="4687697" y="264651"/>
                </a:lnTo>
                <a:lnTo>
                  <a:pt x="4643937" y="250507"/>
                </a:lnTo>
                <a:lnTo>
                  <a:pt x="4598982" y="236678"/>
                </a:lnTo>
                <a:lnTo>
                  <a:pt x="4552854" y="223170"/>
                </a:lnTo>
                <a:lnTo>
                  <a:pt x="4505577" y="209991"/>
                </a:lnTo>
                <a:lnTo>
                  <a:pt x="4457173" y="197148"/>
                </a:lnTo>
                <a:lnTo>
                  <a:pt x="4407666" y="184645"/>
                </a:lnTo>
                <a:lnTo>
                  <a:pt x="4357078" y="172491"/>
                </a:lnTo>
                <a:lnTo>
                  <a:pt x="4305433" y="160692"/>
                </a:lnTo>
                <a:lnTo>
                  <a:pt x="4252754" y="149254"/>
                </a:lnTo>
                <a:lnTo>
                  <a:pt x="4199063" y="138184"/>
                </a:lnTo>
                <a:lnTo>
                  <a:pt x="4144385" y="127489"/>
                </a:lnTo>
                <a:lnTo>
                  <a:pt x="4032154" y="107248"/>
                </a:lnTo>
                <a:lnTo>
                  <a:pt x="3916247" y="88584"/>
                </a:lnTo>
                <a:lnTo>
                  <a:pt x="3796848" y="71550"/>
                </a:lnTo>
                <a:lnTo>
                  <a:pt x="3674140" y="56199"/>
                </a:lnTo>
                <a:lnTo>
                  <a:pt x="3548310" y="42582"/>
                </a:lnTo>
                <a:lnTo>
                  <a:pt x="3419539" y="30753"/>
                </a:lnTo>
                <a:lnTo>
                  <a:pt x="3288014" y="20764"/>
                </a:lnTo>
                <a:lnTo>
                  <a:pt x="3153918" y="12668"/>
                </a:lnTo>
                <a:lnTo>
                  <a:pt x="3017436" y="6518"/>
                </a:lnTo>
                <a:lnTo>
                  <a:pt x="2878752" y="2366"/>
                </a:lnTo>
                <a:lnTo>
                  <a:pt x="2738050" y="265"/>
                </a:lnTo>
                <a:lnTo>
                  <a:pt x="26670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2514600"/>
            <a:ext cx="5334000" cy="1524000"/>
          </a:xfrm>
          <a:custGeom>
            <a:avLst/>
            <a:gdLst/>
            <a:ahLst/>
            <a:cxnLst/>
            <a:rect l="l" t="t" r="r" b="b"/>
            <a:pathLst>
              <a:path w="5334000" h="1524000">
                <a:moveTo>
                  <a:pt x="0" y="762000"/>
                </a:moveTo>
                <a:lnTo>
                  <a:pt x="3696" y="721527"/>
                </a:lnTo>
                <a:lnTo>
                  <a:pt x="14664" y="681605"/>
                </a:lnTo>
                <a:lnTo>
                  <a:pt x="32718" y="642287"/>
                </a:lnTo>
                <a:lnTo>
                  <a:pt x="57674" y="603624"/>
                </a:lnTo>
                <a:lnTo>
                  <a:pt x="89348" y="565670"/>
                </a:lnTo>
                <a:lnTo>
                  <a:pt x="127555" y="528477"/>
                </a:lnTo>
                <a:lnTo>
                  <a:pt x="172112" y="492098"/>
                </a:lnTo>
                <a:lnTo>
                  <a:pt x="222833" y="456585"/>
                </a:lnTo>
                <a:lnTo>
                  <a:pt x="279535" y="421991"/>
                </a:lnTo>
                <a:lnTo>
                  <a:pt x="342034" y="388369"/>
                </a:lnTo>
                <a:lnTo>
                  <a:pt x="410144" y="355772"/>
                </a:lnTo>
                <a:lnTo>
                  <a:pt x="446246" y="339874"/>
                </a:lnTo>
                <a:lnTo>
                  <a:pt x="483682" y="324251"/>
                </a:lnTo>
                <a:lnTo>
                  <a:pt x="522428" y="308911"/>
                </a:lnTo>
                <a:lnTo>
                  <a:pt x="562463" y="293860"/>
                </a:lnTo>
                <a:lnTo>
                  <a:pt x="603762" y="279105"/>
                </a:lnTo>
                <a:lnTo>
                  <a:pt x="646302" y="264651"/>
                </a:lnTo>
                <a:lnTo>
                  <a:pt x="690062" y="250507"/>
                </a:lnTo>
                <a:lnTo>
                  <a:pt x="735017" y="236678"/>
                </a:lnTo>
                <a:lnTo>
                  <a:pt x="781145" y="223170"/>
                </a:lnTo>
                <a:lnTo>
                  <a:pt x="828422" y="209991"/>
                </a:lnTo>
                <a:lnTo>
                  <a:pt x="876826" y="197148"/>
                </a:lnTo>
                <a:lnTo>
                  <a:pt x="926333" y="184645"/>
                </a:lnTo>
                <a:lnTo>
                  <a:pt x="976921" y="172491"/>
                </a:lnTo>
                <a:lnTo>
                  <a:pt x="1028566" y="160692"/>
                </a:lnTo>
                <a:lnTo>
                  <a:pt x="1081245" y="149254"/>
                </a:lnTo>
                <a:lnTo>
                  <a:pt x="1134936" y="138184"/>
                </a:lnTo>
                <a:lnTo>
                  <a:pt x="1189614" y="127489"/>
                </a:lnTo>
                <a:lnTo>
                  <a:pt x="1245259" y="117175"/>
                </a:lnTo>
                <a:lnTo>
                  <a:pt x="1301845" y="107248"/>
                </a:lnTo>
                <a:lnTo>
                  <a:pt x="1359350" y="97716"/>
                </a:lnTo>
                <a:lnTo>
                  <a:pt x="1417752" y="88584"/>
                </a:lnTo>
                <a:lnTo>
                  <a:pt x="1477027" y="79860"/>
                </a:lnTo>
                <a:lnTo>
                  <a:pt x="1537151" y="71550"/>
                </a:lnTo>
                <a:lnTo>
                  <a:pt x="1598103" y="63661"/>
                </a:lnTo>
                <a:lnTo>
                  <a:pt x="1659859" y="56199"/>
                </a:lnTo>
                <a:lnTo>
                  <a:pt x="1722395" y="49170"/>
                </a:lnTo>
                <a:lnTo>
                  <a:pt x="1785689" y="42582"/>
                </a:lnTo>
                <a:lnTo>
                  <a:pt x="1849719" y="36441"/>
                </a:lnTo>
                <a:lnTo>
                  <a:pt x="1914460" y="30753"/>
                </a:lnTo>
                <a:lnTo>
                  <a:pt x="1979889" y="25525"/>
                </a:lnTo>
                <a:lnTo>
                  <a:pt x="2045985" y="20764"/>
                </a:lnTo>
                <a:lnTo>
                  <a:pt x="2112723" y="16476"/>
                </a:lnTo>
                <a:lnTo>
                  <a:pt x="2180081" y="12668"/>
                </a:lnTo>
                <a:lnTo>
                  <a:pt x="2248035" y="9347"/>
                </a:lnTo>
                <a:lnTo>
                  <a:pt x="2316563" y="6518"/>
                </a:lnTo>
                <a:lnTo>
                  <a:pt x="2385641" y="4189"/>
                </a:lnTo>
                <a:lnTo>
                  <a:pt x="2455247" y="2366"/>
                </a:lnTo>
                <a:lnTo>
                  <a:pt x="2525358" y="1056"/>
                </a:lnTo>
                <a:lnTo>
                  <a:pt x="2595949" y="265"/>
                </a:lnTo>
                <a:lnTo>
                  <a:pt x="2667000" y="0"/>
                </a:lnTo>
                <a:lnTo>
                  <a:pt x="2738050" y="265"/>
                </a:lnTo>
                <a:lnTo>
                  <a:pt x="2808641" y="1056"/>
                </a:lnTo>
                <a:lnTo>
                  <a:pt x="2878752" y="2366"/>
                </a:lnTo>
                <a:lnTo>
                  <a:pt x="2948358" y="4189"/>
                </a:lnTo>
                <a:lnTo>
                  <a:pt x="3017436" y="6518"/>
                </a:lnTo>
                <a:lnTo>
                  <a:pt x="3085964" y="9347"/>
                </a:lnTo>
                <a:lnTo>
                  <a:pt x="3153918" y="12668"/>
                </a:lnTo>
                <a:lnTo>
                  <a:pt x="3221276" y="16476"/>
                </a:lnTo>
                <a:lnTo>
                  <a:pt x="3288014" y="20764"/>
                </a:lnTo>
                <a:lnTo>
                  <a:pt x="3354110" y="25525"/>
                </a:lnTo>
                <a:lnTo>
                  <a:pt x="3419539" y="30753"/>
                </a:lnTo>
                <a:lnTo>
                  <a:pt x="3484280" y="36441"/>
                </a:lnTo>
                <a:lnTo>
                  <a:pt x="3548310" y="42582"/>
                </a:lnTo>
                <a:lnTo>
                  <a:pt x="3611604" y="49170"/>
                </a:lnTo>
                <a:lnTo>
                  <a:pt x="3674140" y="56199"/>
                </a:lnTo>
                <a:lnTo>
                  <a:pt x="3735896" y="63661"/>
                </a:lnTo>
                <a:lnTo>
                  <a:pt x="3796848" y="71550"/>
                </a:lnTo>
                <a:lnTo>
                  <a:pt x="3856972" y="79860"/>
                </a:lnTo>
                <a:lnTo>
                  <a:pt x="3916247" y="88584"/>
                </a:lnTo>
                <a:lnTo>
                  <a:pt x="3974649" y="97716"/>
                </a:lnTo>
                <a:lnTo>
                  <a:pt x="4032154" y="107248"/>
                </a:lnTo>
                <a:lnTo>
                  <a:pt x="4088740" y="117175"/>
                </a:lnTo>
                <a:lnTo>
                  <a:pt x="4144385" y="127489"/>
                </a:lnTo>
                <a:lnTo>
                  <a:pt x="4199063" y="138184"/>
                </a:lnTo>
                <a:lnTo>
                  <a:pt x="4252754" y="149254"/>
                </a:lnTo>
                <a:lnTo>
                  <a:pt x="4305433" y="160692"/>
                </a:lnTo>
                <a:lnTo>
                  <a:pt x="4357078" y="172491"/>
                </a:lnTo>
                <a:lnTo>
                  <a:pt x="4407666" y="184645"/>
                </a:lnTo>
                <a:lnTo>
                  <a:pt x="4457173" y="197148"/>
                </a:lnTo>
                <a:lnTo>
                  <a:pt x="4505577" y="209991"/>
                </a:lnTo>
                <a:lnTo>
                  <a:pt x="4552854" y="223170"/>
                </a:lnTo>
                <a:lnTo>
                  <a:pt x="4598982" y="236678"/>
                </a:lnTo>
                <a:lnTo>
                  <a:pt x="4643937" y="250507"/>
                </a:lnTo>
                <a:lnTo>
                  <a:pt x="4687697" y="264651"/>
                </a:lnTo>
                <a:lnTo>
                  <a:pt x="4730237" y="279105"/>
                </a:lnTo>
                <a:lnTo>
                  <a:pt x="4771536" y="293860"/>
                </a:lnTo>
                <a:lnTo>
                  <a:pt x="4811571" y="308911"/>
                </a:lnTo>
                <a:lnTo>
                  <a:pt x="4850317" y="324251"/>
                </a:lnTo>
                <a:lnTo>
                  <a:pt x="4887753" y="339874"/>
                </a:lnTo>
                <a:lnTo>
                  <a:pt x="4923855" y="355772"/>
                </a:lnTo>
                <a:lnTo>
                  <a:pt x="4958600" y="371939"/>
                </a:lnTo>
                <a:lnTo>
                  <a:pt x="5023927" y="405056"/>
                </a:lnTo>
                <a:lnTo>
                  <a:pt x="5083551" y="439170"/>
                </a:lnTo>
                <a:lnTo>
                  <a:pt x="5137285" y="474230"/>
                </a:lnTo>
                <a:lnTo>
                  <a:pt x="5184947" y="510182"/>
                </a:lnTo>
                <a:lnTo>
                  <a:pt x="5226352" y="546975"/>
                </a:lnTo>
                <a:lnTo>
                  <a:pt x="5261316" y="584555"/>
                </a:lnTo>
                <a:lnTo>
                  <a:pt x="5289654" y="622870"/>
                </a:lnTo>
                <a:lnTo>
                  <a:pt x="5311182" y="661867"/>
                </a:lnTo>
                <a:lnTo>
                  <a:pt x="5325716" y="701494"/>
                </a:lnTo>
                <a:lnTo>
                  <a:pt x="5333071" y="741698"/>
                </a:lnTo>
                <a:lnTo>
                  <a:pt x="5334000" y="762000"/>
                </a:lnTo>
                <a:lnTo>
                  <a:pt x="5333071" y="782301"/>
                </a:lnTo>
                <a:lnTo>
                  <a:pt x="5330303" y="802472"/>
                </a:lnTo>
                <a:lnTo>
                  <a:pt x="5319335" y="842394"/>
                </a:lnTo>
                <a:lnTo>
                  <a:pt x="5301281" y="881712"/>
                </a:lnTo>
                <a:lnTo>
                  <a:pt x="5276325" y="920375"/>
                </a:lnTo>
                <a:lnTo>
                  <a:pt x="5244651" y="958329"/>
                </a:lnTo>
                <a:lnTo>
                  <a:pt x="5206444" y="995522"/>
                </a:lnTo>
                <a:lnTo>
                  <a:pt x="5161887" y="1031901"/>
                </a:lnTo>
                <a:lnTo>
                  <a:pt x="5111166" y="1067414"/>
                </a:lnTo>
                <a:lnTo>
                  <a:pt x="5054464" y="1102008"/>
                </a:lnTo>
                <a:lnTo>
                  <a:pt x="4991965" y="1135630"/>
                </a:lnTo>
                <a:lnTo>
                  <a:pt x="4923855" y="1168227"/>
                </a:lnTo>
                <a:lnTo>
                  <a:pt x="4887753" y="1184125"/>
                </a:lnTo>
                <a:lnTo>
                  <a:pt x="4850317" y="1199748"/>
                </a:lnTo>
                <a:lnTo>
                  <a:pt x="4811571" y="1215088"/>
                </a:lnTo>
                <a:lnTo>
                  <a:pt x="4771536" y="1230139"/>
                </a:lnTo>
                <a:lnTo>
                  <a:pt x="4730237" y="1244894"/>
                </a:lnTo>
                <a:lnTo>
                  <a:pt x="4687697" y="1259348"/>
                </a:lnTo>
                <a:lnTo>
                  <a:pt x="4643937" y="1273492"/>
                </a:lnTo>
                <a:lnTo>
                  <a:pt x="4598982" y="1287321"/>
                </a:lnTo>
                <a:lnTo>
                  <a:pt x="4552854" y="1300829"/>
                </a:lnTo>
                <a:lnTo>
                  <a:pt x="4505577" y="1314008"/>
                </a:lnTo>
                <a:lnTo>
                  <a:pt x="4457173" y="1326851"/>
                </a:lnTo>
                <a:lnTo>
                  <a:pt x="4407666" y="1339354"/>
                </a:lnTo>
                <a:lnTo>
                  <a:pt x="4357078" y="1351508"/>
                </a:lnTo>
                <a:lnTo>
                  <a:pt x="4305433" y="1363307"/>
                </a:lnTo>
                <a:lnTo>
                  <a:pt x="4252754" y="1374745"/>
                </a:lnTo>
                <a:lnTo>
                  <a:pt x="4199063" y="1385815"/>
                </a:lnTo>
                <a:lnTo>
                  <a:pt x="4144385" y="1396510"/>
                </a:lnTo>
                <a:lnTo>
                  <a:pt x="4088740" y="1406824"/>
                </a:lnTo>
                <a:lnTo>
                  <a:pt x="4032154" y="1416751"/>
                </a:lnTo>
                <a:lnTo>
                  <a:pt x="3974649" y="1426283"/>
                </a:lnTo>
                <a:lnTo>
                  <a:pt x="3916247" y="1435415"/>
                </a:lnTo>
                <a:lnTo>
                  <a:pt x="3856972" y="1444139"/>
                </a:lnTo>
                <a:lnTo>
                  <a:pt x="3796848" y="1452449"/>
                </a:lnTo>
                <a:lnTo>
                  <a:pt x="3735896" y="1460338"/>
                </a:lnTo>
                <a:lnTo>
                  <a:pt x="3674140" y="1467800"/>
                </a:lnTo>
                <a:lnTo>
                  <a:pt x="3611604" y="1474829"/>
                </a:lnTo>
                <a:lnTo>
                  <a:pt x="3548310" y="1481417"/>
                </a:lnTo>
                <a:lnTo>
                  <a:pt x="3484280" y="1487558"/>
                </a:lnTo>
                <a:lnTo>
                  <a:pt x="3419539" y="1493246"/>
                </a:lnTo>
                <a:lnTo>
                  <a:pt x="3354110" y="1498474"/>
                </a:lnTo>
                <a:lnTo>
                  <a:pt x="3288014" y="1503235"/>
                </a:lnTo>
                <a:lnTo>
                  <a:pt x="3221276" y="1507523"/>
                </a:lnTo>
                <a:lnTo>
                  <a:pt x="3153918" y="1511331"/>
                </a:lnTo>
                <a:lnTo>
                  <a:pt x="3085964" y="1514652"/>
                </a:lnTo>
                <a:lnTo>
                  <a:pt x="3017436" y="1517481"/>
                </a:lnTo>
                <a:lnTo>
                  <a:pt x="2948358" y="1519810"/>
                </a:lnTo>
                <a:lnTo>
                  <a:pt x="2878752" y="1521633"/>
                </a:lnTo>
                <a:lnTo>
                  <a:pt x="2808641" y="1522943"/>
                </a:lnTo>
                <a:lnTo>
                  <a:pt x="2738050" y="1523734"/>
                </a:lnTo>
                <a:lnTo>
                  <a:pt x="2667000" y="1524000"/>
                </a:lnTo>
                <a:lnTo>
                  <a:pt x="2595949" y="1523734"/>
                </a:lnTo>
                <a:lnTo>
                  <a:pt x="2525358" y="1522943"/>
                </a:lnTo>
                <a:lnTo>
                  <a:pt x="2455247" y="1521633"/>
                </a:lnTo>
                <a:lnTo>
                  <a:pt x="2385641" y="1519810"/>
                </a:lnTo>
                <a:lnTo>
                  <a:pt x="2316563" y="1517481"/>
                </a:lnTo>
                <a:lnTo>
                  <a:pt x="2248035" y="1514652"/>
                </a:lnTo>
                <a:lnTo>
                  <a:pt x="2180081" y="1511331"/>
                </a:lnTo>
                <a:lnTo>
                  <a:pt x="2112723" y="1507523"/>
                </a:lnTo>
                <a:lnTo>
                  <a:pt x="2045985" y="1503235"/>
                </a:lnTo>
                <a:lnTo>
                  <a:pt x="1979889" y="1498474"/>
                </a:lnTo>
                <a:lnTo>
                  <a:pt x="1914460" y="1493246"/>
                </a:lnTo>
                <a:lnTo>
                  <a:pt x="1849719" y="1487558"/>
                </a:lnTo>
                <a:lnTo>
                  <a:pt x="1785689" y="1481417"/>
                </a:lnTo>
                <a:lnTo>
                  <a:pt x="1722395" y="1474829"/>
                </a:lnTo>
                <a:lnTo>
                  <a:pt x="1659859" y="1467800"/>
                </a:lnTo>
                <a:lnTo>
                  <a:pt x="1598103" y="1460338"/>
                </a:lnTo>
                <a:lnTo>
                  <a:pt x="1537151" y="1452449"/>
                </a:lnTo>
                <a:lnTo>
                  <a:pt x="1477027" y="1444139"/>
                </a:lnTo>
                <a:lnTo>
                  <a:pt x="1417752" y="1435415"/>
                </a:lnTo>
                <a:lnTo>
                  <a:pt x="1359350" y="1426283"/>
                </a:lnTo>
                <a:lnTo>
                  <a:pt x="1301845" y="1416751"/>
                </a:lnTo>
                <a:lnTo>
                  <a:pt x="1245259" y="1406824"/>
                </a:lnTo>
                <a:lnTo>
                  <a:pt x="1189614" y="1396510"/>
                </a:lnTo>
                <a:lnTo>
                  <a:pt x="1134936" y="1385815"/>
                </a:lnTo>
                <a:lnTo>
                  <a:pt x="1081245" y="1374745"/>
                </a:lnTo>
                <a:lnTo>
                  <a:pt x="1028566" y="1363307"/>
                </a:lnTo>
                <a:lnTo>
                  <a:pt x="976921" y="1351508"/>
                </a:lnTo>
                <a:lnTo>
                  <a:pt x="926333" y="1339354"/>
                </a:lnTo>
                <a:lnTo>
                  <a:pt x="876826" y="1326851"/>
                </a:lnTo>
                <a:lnTo>
                  <a:pt x="828422" y="1314008"/>
                </a:lnTo>
                <a:lnTo>
                  <a:pt x="781145" y="1300829"/>
                </a:lnTo>
                <a:lnTo>
                  <a:pt x="735017" y="1287321"/>
                </a:lnTo>
                <a:lnTo>
                  <a:pt x="690062" y="1273492"/>
                </a:lnTo>
                <a:lnTo>
                  <a:pt x="646302" y="1259348"/>
                </a:lnTo>
                <a:lnTo>
                  <a:pt x="603762" y="1244894"/>
                </a:lnTo>
                <a:lnTo>
                  <a:pt x="562463" y="1230139"/>
                </a:lnTo>
                <a:lnTo>
                  <a:pt x="522428" y="1215088"/>
                </a:lnTo>
                <a:lnTo>
                  <a:pt x="483682" y="1199748"/>
                </a:lnTo>
                <a:lnTo>
                  <a:pt x="446246" y="1184125"/>
                </a:lnTo>
                <a:lnTo>
                  <a:pt x="410144" y="1168227"/>
                </a:lnTo>
                <a:lnTo>
                  <a:pt x="375399" y="1152060"/>
                </a:lnTo>
                <a:lnTo>
                  <a:pt x="310072" y="1118943"/>
                </a:lnTo>
                <a:lnTo>
                  <a:pt x="250448" y="1084829"/>
                </a:lnTo>
                <a:lnTo>
                  <a:pt x="196714" y="1049769"/>
                </a:lnTo>
                <a:lnTo>
                  <a:pt x="149052" y="1013817"/>
                </a:lnTo>
                <a:lnTo>
                  <a:pt x="107647" y="977024"/>
                </a:lnTo>
                <a:lnTo>
                  <a:pt x="72683" y="939444"/>
                </a:lnTo>
                <a:lnTo>
                  <a:pt x="44345" y="901129"/>
                </a:lnTo>
                <a:lnTo>
                  <a:pt x="22817" y="862132"/>
                </a:lnTo>
                <a:lnTo>
                  <a:pt x="8283" y="822505"/>
                </a:lnTo>
                <a:lnTo>
                  <a:pt x="928" y="782301"/>
                </a:lnTo>
                <a:lnTo>
                  <a:pt x="0" y="762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7139" y="1180591"/>
            <a:ext cx="7590155" cy="454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mutable version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Introduced in Java 5.0 </a:t>
            </a:r>
            <a:r>
              <a:rPr sz="2400" dirty="0">
                <a:latin typeface="Arial"/>
                <a:cs typeface="Arial"/>
              </a:rPr>
              <a:t>(SDK </a:t>
            </a:r>
            <a:r>
              <a:rPr sz="2400" spc="-5" dirty="0">
                <a:latin typeface="Arial"/>
                <a:cs typeface="Arial"/>
              </a:rPr>
              <a:t>1.5)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To improve the performance of the StringBuffer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513840" marR="1684655" indent="-1270" algn="ctr">
              <a:lnSpc>
                <a:spcPct val="100000"/>
              </a:lnSpc>
              <a:spcBef>
                <a:spcPts val="1689"/>
              </a:spcBef>
            </a:pPr>
            <a:r>
              <a:rPr sz="1800" dirty="0">
                <a:latin typeface="Arial"/>
                <a:cs typeface="Arial"/>
              </a:rPr>
              <a:t>The J2SE 5.0 </a:t>
            </a:r>
            <a:r>
              <a:rPr sz="1800" spc="-5" dirty="0">
                <a:latin typeface="Arial"/>
                <a:cs typeface="Arial"/>
              </a:rPr>
              <a:t>javac compiler normally uses  </a:t>
            </a:r>
            <a:r>
              <a:rPr sz="1800" dirty="0">
                <a:latin typeface="Arial"/>
                <a:cs typeface="Arial"/>
              </a:rPr>
              <a:t>StringBuilder </a:t>
            </a:r>
            <a:r>
              <a:rPr sz="1800" spc="-5" dirty="0">
                <a:latin typeface="Arial"/>
                <a:cs typeface="Arial"/>
              </a:rPr>
              <a:t>instead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StringBuffer  whenever you </a:t>
            </a:r>
            <a:r>
              <a:rPr sz="1800" dirty="0">
                <a:latin typeface="Arial"/>
                <a:cs typeface="Arial"/>
              </a:rPr>
              <a:t>perform </a:t>
            </a: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concatenation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2296160" algn="l"/>
                <a:tab pos="2997835" algn="l"/>
                <a:tab pos="4799965" algn="l"/>
                <a:tab pos="6011545" algn="l"/>
                <a:tab pos="7152640" algn="l"/>
              </a:tabLst>
            </a:pPr>
            <a:r>
              <a:rPr sz="2400" dirty="0">
                <a:latin typeface="Arial"/>
                <a:cs typeface="Arial"/>
              </a:rPr>
              <a:t>StringBui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der	and	StringBuf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er	support	ex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ctly	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Methods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class are not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synchronized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No synchronization! Not safe for use by multiple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6725">
              <a:lnSpc>
                <a:spcPct val="100000"/>
              </a:lnSpc>
            </a:pPr>
            <a:r>
              <a:rPr spc="-5" dirty="0"/>
              <a:t>Wrapper</a:t>
            </a:r>
            <a:r>
              <a:rPr spc="-4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89520" cy="493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715135" algn="l"/>
                <a:tab pos="3412490" algn="l"/>
                <a:tab pos="3787775" algn="l"/>
                <a:tab pos="4280535" algn="l"/>
                <a:tab pos="5350510" algn="l"/>
                <a:tab pos="5742305" algn="l"/>
                <a:tab pos="6625590" algn="l"/>
                <a:tab pos="7185659" algn="l"/>
              </a:tabLst>
            </a:pPr>
            <a:r>
              <a:rPr sz="2400" dirty="0">
                <a:latin typeface="Arial"/>
                <a:cs typeface="Arial"/>
              </a:rPr>
              <a:t>Althou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h	“Eve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ythi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	is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	object”	in	Java,	y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have primitive </a:t>
            </a:r>
            <a:r>
              <a:rPr sz="2400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like </a:t>
            </a:r>
            <a:r>
              <a:rPr sz="2400" dirty="0">
                <a:latin typeface="Arial"/>
                <a:cs typeface="Arial"/>
              </a:rPr>
              <a:t>int, </a:t>
            </a:r>
            <a:r>
              <a:rPr sz="2400" spc="-5" dirty="0">
                <a:latin typeface="Arial"/>
                <a:cs typeface="Arial"/>
              </a:rPr>
              <a:t>double and so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For improving performance, primitive types are retained </a:t>
            </a:r>
            <a:r>
              <a:rPr sz="2000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72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Wrappers are </a:t>
            </a:r>
            <a:r>
              <a:rPr sz="2400" dirty="0">
                <a:latin typeface="Arial"/>
                <a:cs typeface="Arial"/>
              </a:rPr>
              <a:t>classes that </a:t>
            </a:r>
            <a:r>
              <a:rPr sz="2400" spc="-5" dirty="0">
                <a:latin typeface="Arial"/>
                <a:cs typeface="Arial"/>
              </a:rPr>
              <a:t>wrap up primitive values  in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These classes offer utility methods to manipulate the 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represented by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primitives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72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Wrappers classes are </a:t>
            </a:r>
            <a:r>
              <a:rPr sz="2400" dirty="0">
                <a:latin typeface="Arial"/>
                <a:cs typeface="Arial"/>
              </a:rPr>
              <a:t>particularly </a:t>
            </a:r>
            <a:r>
              <a:rPr sz="2400" spc="-5" dirty="0">
                <a:latin typeface="Arial"/>
                <a:cs typeface="Arial"/>
              </a:rPr>
              <a:t>useful </a:t>
            </a:r>
            <a:r>
              <a:rPr sz="2400" dirty="0">
                <a:latin typeface="Arial"/>
                <a:cs typeface="Arial"/>
              </a:rPr>
              <a:t>while  working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Collections like Vector, </a:t>
            </a:r>
            <a:r>
              <a:rPr sz="2400" spc="-5" dirty="0">
                <a:latin typeface="Arial"/>
                <a:cs typeface="Arial"/>
              </a:rPr>
              <a:t>ArrayList and  others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only work with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„Objects‟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6725">
              <a:lnSpc>
                <a:spcPct val="100000"/>
              </a:lnSpc>
            </a:pPr>
            <a:r>
              <a:rPr spc="-5" dirty="0"/>
              <a:t>Wrapper</a:t>
            </a:r>
            <a:r>
              <a:rPr spc="-4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54938"/>
            <a:ext cx="735139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java.lang </a:t>
            </a:r>
            <a:r>
              <a:rPr sz="2800" dirty="0">
                <a:latin typeface="Arial"/>
                <a:cs typeface="Arial"/>
              </a:rPr>
              <a:t>package contains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wrapper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i="1" dirty="0">
                <a:latin typeface="Arial"/>
                <a:cs typeface="Arial"/>
              </a:rPr>
              <a:t>classes </a:t>
            </a:r>
            <a:r>
              <a:rPr sz="2800" dirty="0">
                <a:latin typeface="Arial"/>
                <a:cs typeface="Arial"/>
              </a:rPr>
              <a:t>that correspond to each primitive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type: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2362200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675" y="2362200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2758439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5675" y="2758439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800" y="3154679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5675" y="3154679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3550920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5675" y="3550920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3947159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5675" y="3947159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9800" y="4343400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5675" y="4343400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9800" y="4739640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5675" y="4739640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9800" y="5135879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40"/>
                </a:moveTo>
                <a:lnTo>
                  <a:pt x="2555875" y="396240"/>
                </a:lnTo>
                <a:lnTo>
                  <a:pt x="2555875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5675" y="5135879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40"/>
                </a:moveTo>
                <a:lnTo>
                  <a:pt x="2473325" y="396240"/>
                </a:lnTo>
                <a:lnTo>
                  <a:pt x="2473325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5532120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5675" y="5532120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800" y="5928359"/>
            <a:ext cx="2555875" cy="396240"/>
          </a:xfrm>
          <a:custGeom>
            <a:avLst/>
            <a:gdLst/>
            <a:ahLst/>
            <a:cxnLst/>
            <a:rect l="l" t="t" r="r" b="b"/>
            <a:pathLst>
              <a:path w="2555875" h="396239">
                <a:moveTo>
                  <a:pt x="0" y="396239"/>
                </a:moveTo>
                <a:lnTo>
                  <a:pt x="2555875" y="396239"/>
                </a:lnTo>
                <a:lnTo>
                  <a:pt x="255587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5675" y="5928359"/>
            <a:ext cx="2473325" cy="396240"/>
          </a:xfrm>
          <a:custGeom>
            <a:avLst/>
            <a:gdLst/>
            <a:ahLst/>
            <a:cxnLst/>
            <a:rect l="l" t="t" r="r" b="b"/>
            <a:pathLst>
              <a:path w="2473325" h="396239">
                <a:moveTo>
                  <a:pt x="0" y="396239"/>
                </a:moveTo>
                <a:lnTo>
                  <a:pt x="2473325" y="396239"/>
                </a:lnTo>
                <a:lnTo>
                  <a:pt x="24733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88794" y="2401061"/>
            <a:ext cx="1615440" cy="387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latin typeface="Arial"/>
                <a:cs typeface="Arial"/>
              </a:rPr>
              <a:t>Primitive</a:t>
            </a:r>
            <a:r>
              <a:rPr sz="2000" u="heavy" spc="-90" dirty="0">
                <a:latin typeface="Arial"/>
                <a:cs typeface="Arial"/>
              </a:rPr>
              <a:t> </a:t>
            </a:r>
            <a:r>
              <a:rPr sz="2000" u="heavy" spc="-30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12700" marR="832485">
              <a:lnSpc>
                <a:spcPts val="312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byte  short  int  long</a:t>
            </a:r>
            <a:endParaRPr sz="2000">
              <a:latin typeface="Courier New"/>
              <a:cs typeface="Courier New"/>
            </a:endParaRPr>
          </a:p>
          <a:p>
            <a:pPr marL="12700" marR="527685">
              <a:lnSpc>
                <a:spcPts val="3120"/>
              </a:lnSpc>
            </a:pPr>
            <a:r>
              <a:rPr sz="2000" spc="-5" dirty="0">
                <a:latin typeface="Courier New"/>
                <a:cs typeface="Courier New"/>
              </a:rPr>
              <a:t>float  double  char  boolean  void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4796" y="2401061"/>
            <a:ext cx="1697989" cy="387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10" dirty="0">
                <a:latin typeface="Arial"/>
                <a:cs typeface="Arial"/>
              </a:rPr>
              <a:t>Wrapper</a:t>
            </a:r>
            <a:r>
              <a:rPr sz="2000" u="heavy" spc="-70" dirty="0">
                <a:latin typeface="Arial"/>
                <a:cs typeface="Arial"/>
              </a:rPr>
              <a:t> </a:t>
            </a:r>
            <a:r>
              <a:rPr sz="2000" u="heavy" spc="-5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2700" marR="610235">
              <a:lnSpc>
                <a:spcPts val="312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Byte  Short  Integer  Long</a:t>
            </a:r>
            <a:endParaRPr sz="2000">
              <a:latin typeface="Courier New"/>
              <a:cs typeface="Courier New"/>
            </a:endParaRPr>
          </a:p>
          <a:p>
            <a:pPr marL="12700" marR="305435">
              <a:lnSpc>
                <a:spcPts val="3120"/>
              </a:lnSpc>
            </a:pPr>
            <a:r>
              <a:rPr sz="2000" spc="-5" dirty="0">
                <a:latin typeface="Courier New"/>
                <a:cs typeface="Courier New"/>
              </a:rPr>
              <a:t>Float  Double  Character  Boolean  Void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6725">
              <a:lnSpc>
                <a:spcPct val="100000"/>
              </a:lnSpc>
            </a:pPr>
            <a:r>
              <a:rPr spc="-5" dirty="0"/>
              <a:t>Wrapper</a:t>
            </a:r>
            <a:r>
              <a:rPr spc="-45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36650"/>
            <a:ext cx="6664325" cy="519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Wrapper classes offer utility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to extract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primitive value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to convert to other primitive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to represent a primitive value by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wrapper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99"/>
              </a:buClr>
              <a:buFont typeface="Wingdings"/>
              <a:buChar char="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Some methods of class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Integer</a:t>
            </a:r>
            <a:endParaRPr sz="2800">
              <a:latin typeface="Arial"/>
              <a:cs typeface="Arial"/>
            </a:endParaRPr>
          </a:p>
          <a:p>
            <a:pPr marL="755650" marR="549910" lvl="1" indent="-285750">
              <a:lnSpc>
                <a:spcPts val="2590"/>
              </a:lnSpc>
              <a:spcBef>
                <a:spcPts val="62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int parseInt(String </a:t>
            </a:r>
            <a:r>
              <a:rPr sz="2400" dirty="0">
                <a:latin typeface="Arial"/>
                <a:cs typeface="Arial"/>
              </a:rPr>
              <a:t>strNum) </a:t>
            </a:r>
            <a:r>
              <a:rPr sz="2400" spc="-5" dirty="0">
                <a:latin typeface="Arial"/>
                <a:cs typeface="Arial"/>
              </a:rPr>
              <a:t>throws  NumberFormatException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double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doubleValue()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intValue()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Clr>
                <a:srgbClr val="333399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Returns the value of this Integer as 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int.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See Listing :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6600"/>
                </a:solidFill>
                <a:latin typeface="Arial"/>
                <a:cs typeface="Arial"/>
              </a:rPr>
              <a:t>WrapperDemo.java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5960">
              <a:lnSpc>
                <a:spcPct val="100000"/>
              </a:lnSpc>
            </a:pPr>
            <a:r>
              <a:rPr dirty="0"/>
              <a:t>Autoboxing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Unboxing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1861"/>
            <a:ext cx="7589520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Java 1.5 introduces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the language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feature of autoboxing  </a:t>
            </a:r>
            <a:r>
              <a:rPr sz="2000" spc="3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unboxing</a:t>
            </a:r>
            <a:endParaRPr sz="20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Wrapper types and primitive types can now be interchangeably  used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2522982"/>
            <a:ext cx="22142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Prior to Java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1.5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139" y="4352035"/>
            <a:ext cx="52628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Java 1.5 onwards, the following code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4438" y="3047238"/>
            <a:ext cx="3659123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3478" y="3161538"/>
            <a:ext cx="3822954" cy="687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3124200"/>
            <a:ext cx="3657600" cy="990600"/>
          </a:xfrm>
          <a:custGeom>
            <a:avLst/>
            <a:gdLst/>
            <a:ahLst/>
            <a:cxnLst/>
            <a:rect l="l" t="t" r="r" b="b"/>
            <a:pathLst>
              <a:path w="3657600" h="990600">
                <a:moveTo>
                  <a:pt x="0" y="990600"/>
                </a:moveTo>
                <a:lnTo>
                  <a:pt x="3657600" y="990600"/>
                </a:lnTo>
                <a:lnTo>
                  <a:pt x="3657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7994" y="3307841"/>
            <a:ext cx="354139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Integer intObj = new Integer(5);  int i =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intObj.intValue();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75475" y="2438416"/>
            <a:ext cx="2016125" cy="914400"/>
          </a:xfrm>
          <a:custGeom>
            <a:avLst/>
            <a:gdLst/>
            <a:ahLst/>
            <a:cxnLst/>
            <a:rect l="l" t="t" r="r" b="b"/>
            <a:pathLst>
              <a:path w="2016125" h="914400">
                <a:moveTo>
                  <a:pt x="1642638" y="814688"/>
                </a:moveTo>
                <a:lnTo>
                  <a:pt x="407924" y="814688"/>
                </a:lnTo>
                <a:lnTo>
                  <a:pt x="451692" y="829913"/>
                </a:lnTo>
                <a:lnTo>
                  <a:pt x="496850" y="843893"/>
                </a:lnTo>
                <a:lnTo>
                  <a:pt x="543279" y="856624"/>
                </a:lnTo>
                <a:lnTo>
                  <a:pt x="590864" y="868102"/>
                </a:lnTo>
                <a:lnTo>
                  <a:pt x="639489" y="878321"/>
                </a:lnTo>
                <a:lnTo>
                  <a:pt x="689035" y="887279"/>
                </a:lnTo>
                <a:lnTo>
                  <a:pt x="739388" y="894970"/>
                </a:lnTo>
                <a:lnTo>
                  <a:pt x="790431" y="901391"/>
                </a:lnTo>
                <a:lnTo>
                  <a:pt x="842046" y="906537"/>
                </a:lnTo>
                <a:lnTo>
                  <a:pt x="894118" y="910403"/>
                </a:lnTo>
                <a:lnTo>
                  <a:pt x="946531" y="912986"/>
                </a:lnTo>
                <a:lnTo>
                  <a:pt x="999166" y="914281"/>
                </a:lnTo>
                <a:lnTo>
                  <a:pt x="1052026" y="914281"/>
                </a:lnTo>
                <a:lnTo>
                  <a:pt x="1104729" y="912986"/>
                </a:lnTo>
                <a:lnTo>
                  <a:pt x="1157250" y="910396"/>
                </a:lnTo>
                <a:lnTo>
                  <a:pt x="1209615" y="906497"/>
                </a:lnTo>
                <a:lnTo>
                  <a:pt x="1261621" y="901288"/>
                </a:lnTo>
                <a:lnTo>
                  <a:pt x="1313151" y="894766"/>
                </a:lnTo>
                <a:lnTo>
                  <a:pt x="1364090" y="886926"/>
                </a:lnTo>
                <a:lnTo>
                  <a:pt x="1414320" y="877763"/>
                </a:lnTo>
                <a:lnTo>
                  <a:pt x="1463725" y="867274"/>
                </a:lnTo>
                <a:lnTo>
                  <a:pt x="1512189" y="855455"/>
                </a:lnTo>
                <a:lnTo>
                  <a:pt x="1572583" y="838410"/>
                </a:lnTo>
                <a:lnTo>
                  <a:pt x="1629420" y="819715"/>
                </a:lnTo>
                <a:lnTo>
                  <a:pt x="1642638" y="814688"/>
                </a:lnTo>
                <a:close/>
              </a:path>
              <a:path w="2016125" h="914400">
                <a:moveTo>
                  <a:pt x="1005544" y="0"/>
                </a:moveTo>
                <a:lnTo>
                  <a:pt x="952630" y="1122"/>
                </a:lnTo>
                <a:lnTo>
                  <a:pt x="899714" y="3566"/>
                </a:lnTo>
                <a:lnTo>
                  <a:pt x="846913" y="7347"/>
                </a:lnTo>
                <a:lnTo>
                  <a:pt x="794338" y="12478"/>
                </a:lnTo>
                <a:lnTo>
                  <a:pt x="742105" y="18975"/>
                </a:lnTo>
                <a:lnTo>
                  <a:pt x="690326" y="26852"/>
                </a:lnTo>
                <a:lnTo>
                  <a:pt x="639117" y="36124"/>
                </a:lnTo>
                <a:lnTo>
                  <a:pt x="588590" y="46805"/>
                </a:lnTo>
                <a:lnTo>
                  <a:pt x="538860" y="58911"/>
                </a:lnTo>
                <a:lnTo>
                  <a:pt x="478466" y="75955"/>
                </a:lnTo>
                <a:lnTo>
                  <a:pt x="421629" y="94651"/>
                </a:lnTo>
                <a:lnTo>
                  <a:pt x="368414" y="114891"/>
                </a:lnTo>
                <a:lnTo>
                  <a:pt x="318885" y="136571"/>
                </a:lnTo>
                <a:lnTo>
                  <a:pt x="273104" y="159585"/>
                </a:lnTo>
                <a:lnTo>
                  <a:pt x="231137" y="183828"/>
                </a:lnTo>
                <a:lnTo>
                  <a:pt x="193045" y="209195"/>
                </a:lnTo>
                <a:lnTo>
                  <a:pt x="158894" y="235579"/>
                </a:lnTo>
                <a:lnTo>
                  <a:pt x="128746" y="262877"/>
                </a:lnTo>
                <a:lnTo>
                  <a:pt x="102666" y="290981"/>
                </a:lnTo>
                <a:lnTo>
                  <a:pt x="62961" y="349191"/>
                </a:lnTo>
                <a:lnTo>
                  <a:pt x="40288" y="409365"/>
                </a:lnTo>
                <a:lnTo>
                  <a:pt x="35157" y="470660"/>
                </a:lnTo>
                <a:lnTo>
                  <a:pt x="39329" y="501464"/>
                </a:lnTo>
                <a:lnTo>
                  <a:pt x="61464" y="562859"/>
                </a:lnTo>
                <a:lnTo>
                  <a:pt x="102414" y="623268"/>
                </a:lnTo>
                <a:lnTo>
                  <a:pt x="130103" y="652838"/>
                </a:lnTo>
                <a:lnTo>
                  <a:pt x="162686" y="681846"/>
                </a:lnTo>
                <a:lnTo>
                  <a:pt x="0" y="860408"/>
                </a:lnTo>
                <a:lnTo>
                  <a:pt x="407924" y="814688"/>
                </a:lnTo>
                <a:lnTo>
                  <a:pt x="1642638" y="814688"/>
                </a:lnTo>
                <a:lnTo>
                  <a:pt x="1682635" y="799475"/>
                </a:lnTo>
                <a:lnTo>
                  <a:pt x="1732164" y="777795"/>
                </a:lnTo>
                <a:lnTo>
                  <a:pt x="1777945" y="754781"/>
                </a:lnTo>
                <a:lnTo>
                  <a:pt x="1819912" y="730538"/>
                </a:lnTo>
                <a:lnTo>
                  <a:pt x="1858004" y="705171"/>
                </a:lnTo>
                <a:lnTo>
                  <a:pt x="1892155" y="678786"/>
                </a:lnTo>
                <a:lnTo>
                  <a:pt x="1922303" y="651489"/>
                </a:lnTo>
                <a:lnTo>
                  <a:pt x="1948383" y="623384"/>
                </a:lnTo>
                <a:lnTo>
                  <a:pt x="1988088" y="565175"/>
                </a:lnTo>
                <a:lnTo>
                  <a:pt x="2010761" y="505001"/>
                </a:lnTo>
                <a:lnTo>
                  <a:pt x="2015892" y="443706"/>
                </a:lnTo>
                <a:lnTo>
                  <a:pt x="2011720" y="412902"/>
                </a:lnTo>
                <a:lnTo>
                  <a:pt x="1989585" y="351506"/>
                </a:lnTo>
                <a:lnTo>
                  <a:pt x="1948635" y="291098"/>
                </a:lnTo>
                <a:lnTo>
                  <a:pt x="1920946" y="261527"/>
                </a:lnTo>
                <a:lnTo>
                  <a:pt x="1888363" y="232520"/>
                </a:lnTo>
                <a:lnTo>
                  <a:pt x="1828104" y="189084"/>
                </a:lnTo>
                <a:lnTo>
                  <a:pt x="1794672" y="168923"/>
                </a:lnTo>
                <a:lnTo>
                  <a:pt x="1759189" y="149820"/>
                </a:lnTo>
                <a:lnTo>
                  <a:pt x="1721770" y="131790"/>
                </a:lnTo>
                <a:lnTo>
                  <a:pt x="1682528" y="114847"/>
                </a:lnTo>
                <a:lnTo>
                  <a:pt x="1641578" y="99005"/>
                </a:lnTo>
                <a:lnTo>
                  <a:pt x="1599032" y="84281"/>
                </a:lnTo>
                <a:lnTo>
                  <a:pt x="1555006" y="70687"/>
                </a:lnTo>
                <a:lnTo>
                  <a:pt x="1509613" y="58239"/>
                </a:lnTo>
                <a:lnTo>
                  <a:pt x="1462966" y="46951"/>
                </a:lnTo>
                <a:lnTo>
                  <a:pt x="1415180" y="36839"/>
                </a:lnTo>
                <a:lnTo>
                  <a:pt x="1366369" y="27916"/>
                </a:lnTo>
                <a:lnTo>
                  <a:pt x="1316646" y="20197"/>
                </a:lnTo>
                <a:lnTo>
                  <a:pt x="1266126" y="13698"/>
                </a:lnTo>
                <a:lnTo>
                  <a:pt x="1214921" y="8432"/>
                </a:lnTo>
                <a:lnTo>
                  <a:pt x="1163147" y="4415"/>
                </a:lnTo>
                <a:lnTo>
                  <a:pt x="1110917" y="1661"/>
                </a:lnTo>
                <a:lnTo>
                  <a:pt x="1058345" y="184"/>
                </a:lnTo>
                <a:lnTo>
                  <a:pt x="100554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5475" y="2438416"/>
            <a:ext cx="2016125" cy="914400"/>
          </a:xfrm>
          <a:custGeom>
            <a:avLst/>
            <a:gdLst/>
            <a:ahLst/>
            <a:cxnLst/>
            <a:rect l="l" t="t" r="r" b="b"/>
            <a:pathLst>
              <a:path w="2016125" h="914400">
                <a:moveTo>
                  <a:pt x="0" y="860408"/>
                </a:moveTo>
                <a:lnTo>
                  <a:pt x="162686" y="681846"/>
                </a:lnTo>
                <a:lnTo>
                  <a:pt x="130103" y="652838"/>
                </a:lnTo>
                <a:lnTo>
                  <a:pt x="102414" y="623268"/>
                </a:lnTo>
                <a:lnTo>
                  <a:pt x="61464" y="562859"/>
                </a:lnTo>
                <a:lnTo>
                  <a:pt x="39329" y="501464"/>
                </a:lnTo>
                <a:lnTo>
                  <a:pt x="35157" y="470660"/>
                </a:lnTo>
                <a:lnTo>
                  <a:pt x="35498" y="439925"/>
                </a:lnTo>
                <a:lnTo>
                  <a:pt x="49464" y="379085"/>
                </a:lnTo>
                <a:lnTo>
                  <a:pt x="80716" y="319788"/>
                </a:lnTo>
                <a:lnTo>
                  <a:pt x="128746" y="262877"/>
                </a:lnTo>
                <a:lnTo>
                  <a:pt x="158894" y="235579"/>
                </a:lnTo>
                <a:lnTo>
                  <a:pt x="193045" y="209195"/>
                </a:lnTo>
                <a:lnTo>
                  <a:pt x="231137" y="183828"/>
                </a:lnTo>
                <a:lnTo>
                  <a:pt x="273104" y="159585"/>
                </a:lnTo>
                <a:lnTo>
                  <a:pt x="318885" y="136571"/>
                </a:lnTo>
                <a:lnTo>
                  <a:pt x="368414" y="114891"/>
                </a:lnTo>
                <a:lnTo>
                  <a:pt x="421629" y="94651"/>
                </a:lnTo>
                <a:lnTo>
                  <a:pt x="478466" y="75955"/>
                </a:lnTo>
                <a:lnTo>
                  <a:pt x="538860" y="58911"/>
                </a:lnTo>
                <a:lnTo>
                  <a:pt x="588590" y="46805"/>
                </a:lnTo>
                <a:lnTo>
                  <a:pt x="639117" y="36124"/>
                </a:lnTo>
                <a:lnTo>
                  <a:pt x="690326" y="26852"/>
                </a:lnTo>
                <a:lnTo>
                  <a:pt x="742105" y="18975"/>
                </a:lnTo>
                <a:lnTo>
                  <a:pt x="794338" y="12478"/>
                </a:lnTo>
                <a:lnTo>
                  <a:pt x="846913" y="7347"/>
                </a:lnTo>
                <a:lnTo>
                  <a:pt x="899714" y="3566"/>
                </a:lnTo>
                <a:lnTo>
                  <a:pt x="952630" y="1122"/>
                </a:lnTo>
                <a:lnTo>
                  <a:pt x="1005544" y="0"/>
                </a:lnTo>
                <a:lnTo>
                  <a:pt x="1058345" y="184"/>
                </a:lnTo>
                <a:lnTo>
                  <a:pt x="1110917" y="1661"/>
                </a:lnTo>
                <a:lnTo>
                  <a:pt x="1163147" y="4415"/>
                </a:lnTo>
                <a:lnTo>
                  <a:pt x="1214921" y="8432"/>
                </a:lnTo>
                <a:lnTo>
                  <a:pt x="1266126" y="13698"/>
                </a:lnTo>
                <a:lnTo>
                  <a:pt x="1316646" y="20197"/>
                </a:lnTo>
                <a:lnTo>
                  <a:pt x="1366369" y="27916"/>
                </a:lnTo>
                <a:lnTo>
                  <a:pt x="1415180" y="36839"/>
                </a:lnTo>
                <a:lnTo>
                  <a:pt x="1462966" y="46951"/>
                </a:lnTo>
                <a:lnTo>
                  <a:pt x="1509613" y="58239"/>
                </a:lnTo>
                <a:lnTo>
                  <a:pt x="1555006" y="70687"/>
                </a:lnTo>
                <a:lnTo>
                  <a:pt x="1599032" y="84281"/>
                </a:lnTo>
                <a:lnTo>
                  <a:pt x="1641578" y="99005"/>
                </a:lnTo>
                <a:lnTo>
                  <a:pt x="1682528" y="114847"/>
                </a:lnTo>
                <a:lnTo>
                  <a:pt x="1721770" y="131790"/>
                </a:lnTo>
                <a:lnTo>
                  <a:pt x="1759189" y="149820"/>
                </a:lnTo>
                <a:lnTo>
                  <a:pt x="1794672" y="168923"/>
                </a:lnTo>
                <a:lnTo>
                  <a:pt x="1828104" y="189084"/>
                </a:lnTo>
                <a:lnTo>
                  <a:pt x="1888363" y="232520"/>
                </a:lnTo>
                <a:lnTo>
                  <a:pt x="1920946" y="261527"/>
                </a:lnTo>
                <a:lnTo>
                  <a:pt x="1948635" y="291098"/>
                </a:lnTo>
                <a:lnTo>
                  <a:pt x="1989585" y="351506"/>
                </a:lnTo>
                <a:lnTo>
                  <a:pt x="2011720" y="412902"/>
                </a:lnTo>
                <a:lnTo>
                  <a:pt x="2015892" y="443706"/>
                </a:lnTo>
                <a:lnTo>
                  <a:pt x="2015551" y="474441"/>
                </a:lnTo>
                <a:lnTo>
                  <a:pt x="2001585" y="535281"/>
                </a:lnTo>
                <a:lnTo>
                  <a:pt x="1970333" y="594578"/>
                </a:lnTo>
                <a:lnTo>
                  <a:pt x="1922303" y="651489"/>
                </a:lnTo>
                <a:lnTo>
                  <a:pt x="1892155" y="678786"/>
                </a:lnTo>
                <a:lnTo>
                  <a:pt x="1858004" y="705171"/>
                </a:lnTo>
                <a:lnTo>
                  <a:pt x="1819912" y="730538"/>
                </a:lnTo>
                <a:lnTo>
                  <a:pt x="1777945" y="754781"/>
                </a:lnTo>
                <a:lnTo>
                  <a:pt x="1732164" y="777795"/>
                </a:lnTo>
                <a:lnTo>
                  <a:pt x="1682635" y="799475"/>
                </a:lnTo>
                <a:lnTo>
                  <a:pt x="1629420" y="819715"/>
                </a:lnTo>
                <a:lnTo>
                  <a:pt x="1572583" y="838410"/>
                </a:lnTo>
                <a:lnTo>
                  <a:pt x="1512189" y="855455"/>
                </a:lnTo>
                <a:lnTo>
                  <a:pt x="1463725" y="867274"/>
                </a:lnTo>
                <a:lnTo>
                  <a:pt x="1414320" y="877763"/>
                </a:lnTo>
                <a:lnTo>
                  <a:pt x="1364090" y="886926"/>
                </a:lnTo>
                <a:lnTo>
                  <a:pt x="1313151" y="894766"/>
                </a:lnTo>
                <a:lnTo>
                  <a:pt x="1261621" y="901288"/>
                </a:lnTo>
                <a:lnTo>
                  <a:pt x="1209615" y="906497"/>
                </a:lnTo>
                <a:lnTo>
                  <a:pt x="1157250" y="910396"/>
                </a:lnTo>
                <a:lnTo>
                  <a:pt x="1104642" y="912990"/>
                </a:lnTo>
                <a:lnTo>
                  <a:pt x="1051909" y="914284"/>
                </a:lnTo>
                <a:lnTo>
                  <a:pt x="999166" y="914281"/>
                </a:lnTo>
                <a:lnTo>
                  <a:pt x="946531" y="912986"/>
                </a:lnTo>
                <a:lnTo>
                  <a:pt x="894118" y="910403"/>
                </a:lnTo>
                <a:lnTo>
                  <a:pt x="842046" y="906537"/>
                </a:lnTo>
                <a:lnTo>
                  <a:pt x="790431" y="901391"/>
                </a:lnTo>
                <a:lnTo>
                  <a:pt x="739388" y="894970"/>
                </a:lnTo>
                <a:lnTo>
                  <a:pt x="689035" y="887279"/>
                </a:lnTo>
                <a:lnTo>
                  <a:pt x="639489" y="878321"/>
                </a:lnTo>
                <a:lnTo>
                  <a:pt x="590864" y="868102"/>
                </a:lnTo>
                <a:lnTo>
                  <a:pt x="543279" y="856624"/>
                </a:lnTo>
                <a:lnTo>
                  <a:pt x="496850" y="843893"/>
                </a:lnTo>
                <a:lnTo>
                  <a:pt x="451692" y="829913"/>
                </a:lnTo>
                <a:lnTo>
                  <a:pt x="407924" y="814688"/>
                </a:lnTo>
                <a:lnTo>
                  <a:pt x="0" y="8604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10450" y="2613659"/>
            <a:ext cx="118173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explicitly wrap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up  </a:t>
            </a:r>
            <a:r>
              <a:rPr sz="1200" dirty="0">
                <a:latin typeface="Arial"/>
                <a:cs typeface="Arial"/>
              </a:rPr>
              <a:t>primitive </a:t>
            </a:r>
            <a:r>
              <a:rPr sz="1200" spc="-5" dirty="0">
                <a:latin typeface="Arial"/>
                <a:cs typeface="Arial"/>
              </a:rPr>
              <a:t>values  into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objects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334" y="2895461"/>
            <a:ext cx="2143760" cy="1296035"/>
          </a:xfrm>
          <a:custGeom>
            <a:avLst/>
            <a:gdLst/>
            <a:ahLst/>
            <a:cxnLst/>
            <a:rect l="l" t="t" r="r" b="b"/>
            <a:pathLst>
              <a:path w="2143760" h="1296035">
                <a:moveTo>
                  <a:pt x="961114" y="0"/>
                </a:moveTo>
                <a:lnTo>
                  <a:pt x="910187" y="644"/>
                </a:lnTo>
                <a:lnTo>
                  <a:pt x="859547" y="3132"/>
                </a:lnTo>
                <a:lnTo>
                  <a:pt x="809300" y="7438"/>
                </a:lnTo>
                <a:lnTo>
                  <a:pt x="759553" y="13537"/>
                </a:lnTo>
                <a:lnTo>
                  <a:pt x="710415" y="21403"/>
                </a:lnTo>
                <a:lnTo>
                  <a:pt x="661991" y="31011"/>
                </a:lnTo>
                <a:lnTo>
                  <a:pt x="614390" y="42335"/>
                </a:lnTo>
                <a:lnTo>
                  <a:pt x="567719" y="55349"/>
                </a:lnTo>
                <a:lnTo>
                  <a:pt x="522086" y="70029"/>
                </a:lnTo>
                <a:lnTo>
                  <a:pt x="477596" y="86348"/>
                </a:lnTo>
                <a:lnTo>
                  <a:pt x="434358" y="104282"/>
                </a:lnTo>
                <a:lnTo>
                  <a:pt x="392479" y="123804"/>
                </a:lnTo>
                <a:lnTo>
                  <a:pt x="352067" y="144889"/>
                </a:lnTo>
                <a:lnTo>
                  <a:pt x="313228" y="167512"/>
                </a:lnTo>
                <a:lnTo>
                  <a:pt x="276069" y="191648"/>
                </a:lnTo>
                <a:lnTo>
                  <a:pt x="240699" y="217269"/>
                </a:lnTo>
                <a:lnTo>
                  <a:pt x="207225" y="244353"/>
                </a:lnTo>
                <a:lnTo>
                  <a:pt x="175753" y="272871"/>
                </a:lnTo>
                <a:lnTo>
                  <a:pt x="146391" y="302800"/>
                </a:lnTo>
                <a:lnTo>
                  <a:pt x="119246" y="334114"/>
                </a:lnTo>
                <a:lnTo>
                  <a:pt x="94426" y="366787"/>
                </a:lnTo>
                <a:lnTo>
                  <a:pt x="69974" y="404235"/>
                </a:lnTo>
                <a:lnTo>
                  <a:pt x="49262" y="442158"/>
                </a:lnTo>
                <a:lnTo>
                  <a:pt x="32240" y="480454"/>
                </a:lnTo>
                <a:lnTo>
                  <a:pt x="18855" y="519022"/>
                </a:lnTo>
                <a:lnTo>
                  <a:pt x="9054" y="557761"/>
                </a:lnTo>
                <a:lnTo>
                  <a:pt x="2786" y="596570"/>
                </a:lnTo>
                <a:lnTo>
                  <a:pt x="0" y="635347"/>
                </a:lnTo>
                <a:lnTo>
                  <a:pt x="641" y="673992"/>
                </a:lnTo>
                <a:lnTo>
                  <a:pt x="4660" y="712402"/>
                </a:lnTo>
                <a:lnTo>
                  <a:pt x="12003" y="750476"/>
                </a:lnTo>
                <a:lnTo>
                  <a:pt x="22619" y="788114"/>
                </a:lnTo>
                <a:lnTo>
                  <a:pt x="36456" y="825214"/>
                </a:lnTo>
                <a:lnTo>
                  <a:pt x="53461" y="861674"/>
                </a:lnTo>
                <a:lnTo>
                  <a:pt x="73582" y="897394"/>
                </a:lnTo>
                <a:lnTo>
                  <a:pt x="96768" y="932272"/>
                </a:lnTo>
                <a:lnTo>
                  <a:pt x="122966" y="966207"/>
                </a:lnTo>
                <a:lnTo>
                  <a:pt x="152125" y="999098"/>
                </a:lnTo>
                <a:lnTo>
                  <a:pt x="184192" y="1030842"/>
                </a:lnTo>
                <a:lnTo>
                  <a:pt x="219115" y="1061340"/>
                </a:lnTo>
                <a:lnTo>
                  <a:pt x="256842" y="1090490"/>
                </a:lnTo>
                <a:lnTo>
                  <a:pt x="297322" y="1118190"/>
                </a:lnTo>
                <a:lnTo>
                  <a:pt x="340502" y="1144339"/>
                </a:lnTo>
                <a:lnTo>
                  <a:pt x="386329" y="1168837"/>
                </a:lnTo>
                <a:lnTo>
                  <a:pt x="434753" y="1191580"/>
                </a:lnTo>
                <a:lnTo>
                  <a:pt x="485721" y="1212470"/>
                </a:lnTo>
                <a:lnTo>
                  <a:pt x="539180" y="1231403"/>
                </a:lnTo>
                <a:lnTo>
                  <a:pt x="588533" y="1246425"/>
                </a:lnTo>
                <a:lnTo>
                  <a:pt x="638458" y="1259400"/>
                </a:lnTo>
                <a:lnTo>
                  <a:pt x="688848" y="1270353"/>
                </a:lnTo>
                <a:lnTo>
                  <a:pt x="739595" y="1279309"/>
                </a:lnTo>
                <a:lnTo>
                  <a:pt x="790593" y="1286294"/>
                </a:lnTo>
                <a:lnTo>
                  <a:pt x="841734" y="1291333"/>
                </a:lnTo>
                <a:lnTo>
                  <a:pt x="892911" y="1294452"/>
                </a:lnTo>
                <a:lnTo>
                  <a:pt x="944016" y="1295677"/>
                </a:lnTo>
                <a:lnTo>
                  <a:pt x="994943" y="1295032"/>
                </a:lnTo>
                <a:lnTo>
                  <a:pt x="1045583" y="1292544"/>
                </a:lnTo>
                <a:lnTo>
                  <a:pt x="1095831" y="1288238"/>
                </a:lnTo>
                <a:lnTo>
                  <a:pt x="1145577" y="1282139"/>
                </a:lnTo>
                <a:lnTo>
                  <a:pt x="1194716" y="1274273"/>
                </a:lnTo>
                <a:lnTo>
                  <a:pt x="1243139" y="1264665"/>
                </a:lnTo>
                <a:lnTo>
                  <a:pt x="1290740" y="1253341"/>
                </a:lnTo>
                <a:lnTo>
                  <a:pt x="1337411" y="1240327"/>
                </a:lnTo>
                <a:lnTo>
                  <a:pt x="1383045" y="1225647"/>
                </a:lnTo>
                <a:lnTo>
                  <a:pt x="1427534" y="1209328"/>
                </a:lnTo>
                <a:lnTo>
                  <a:pt x="1470772" y="1191394"/>
                </a:lnTo>
                <a:lnTo>
                  <a:pt x="1512651" y="1171872"/>
                </a:lnTo>
                <a:lnTo>
                  <a:pt x="1553064" y="1150787"/>
                </a:lnTo>
                <a:lnTo>
                  <a:pt x="1591903" y="1128164"/>
                </a:lnTo>
                <a:lnTo>
                  <a:pt x="1629061" y="1104029"/>
                </a:lnTo>
                <a:lnTo>
                  <a:pt x="1664431" y="1078407"/>
                </a:lnTo>
                <a:lnTo>
                  <a:pt x="1697906" y="1051324"/>
                </a:lnTo>
                <a:lnTo>
                  <a:pt x="1729377" y="1022805"/>
                </a:lnTo>
                <a:lnTo>
                  <a:pt x="1758739" y="992876"/>
                </a:lnTo>
                <a:lnTo>
                  <a:pt x="1785884" y="961562"/>
                </a:lnTo>
                <a:lnTo>
                  <a:pt x="1810704" y="928889"/>
                </a:lnTo>
                <a:lnTo>
                  <a:pt x="2143190" y="860563"/>
                </a:lnTo>
                <a:lnTo>
                  <a:pt x="1903033" y="689875"/>
                </a:lnTo>
                <a:lnTo>
                  <a:pt x="1905062" y="648417"/>
                </a:lnTo>
                <a:lnTo>
                  <a:pt x="1903224" y="607329"/>
                </a:lnTo>
                <a:lnTo>
                  <a:pt x="1897610" y="566713"/>
                </a:lnTo>
                <a:lnTo>
                  <a:pt x="1888306" y="526671"/>
                </a:lnTo>
                <a:lnTo>
                  <a:pt x="1875402" y="487305"/>
                </a:lnTo>
                <a:lnTo>
                  <a:pt x="1858984" y="448717"/>
                </a:lnTo>
                <a:lnTo>
                  <a:pt x="1839141" y="411009"/>
                </a:lnTo>
                <a:lnTo>
                  <a:pt x="1815962" y="374282"/>
                </a:lnTo>
                <a:lnTo>
                  <a:pt x="1789533" y="338640"/>
                </a:lnTo>
                <a:lnTo>
                  <a:pt x="1759944" y="304184"/>
                </a:lnTo>
                <a:lnTo>
                  <a:pt x="1727283" y="271016"/>
                </a:lnTo>
                <a:lnTo>
                  <a:pt x="1691637" y="239237"/>
                </a:lnTo>
                <a:lnTo>
                  <a:pt x="1653094" y="208951"/>
                </a:lnTo>
                <a:lnTo>
                  <a:pt x="1611744" y="180258"/>
                </a:lnTo>
                <a:lnTo>
                  <a:pt x="1567673" y="153262"/>
                </a:lnTo>
                <a:lnTo>
                  <a:pt x="1520970" y="128063"/>
                </a:lnTo>
                <a:lnTo>
                  <a:pt x="1471723" y="104764"/>
                </a:lnTo>
                <a:lnTo>
                  <a:pt x="1420021" y="83466"/>
                </a:lnTo>
                <a:lnTo>
                  <a:pt x="1365950" y="64273"/>
                </a:lnTo>
                <a:lnTo>
                  <a:pt x="1316597" y="49251"/>
                </a:lnTo>
                <a:lnTo>
                  <a:pt x="1266673" y="36276"/>
                </a:lnTo>
                <a:lnTo>
                  <a:pt x="1216283" y="25324"/>
                </a:lnTo>
                <a:lnTo>
                  <a:pt x="1165535" y="16368"/>
                </a:lnTo>
                <a:lnTo>
                  <a:pt x="1114537" y="9383"/>
                </a:lnTo>
                <a:lnTo>
                  <a:pt x="1063396" y="4343"/>
                </a:lnTo>
                <a:lnTo>
                  <a:pt x="1012219" y="1224"/>
                </a:lnTo>
                <a:lnTo>
                  <a:pt x="96111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334" y="2895461"/>
            <a:ext cx="2143760" cy="1296035"/>
          </a:xfrm>
          <a:custGeom>
            <a:avLst/>
            <a:gdLst/>
            <a:ahLst/>
            <a:cxnLst/>
            <a:rect l="l" t="t" r="r" b="b"/>
            <a:pathLst>
              <a:path w="2143760" h="1296035">
                <a:moveTo>
                  <a:pt x="2143190" y="860563"/>
                </a:moveTo>
                <a:lnTo>
                  <a:pt x="1810704" y="928889"/>
                </a:lnTo>
                <a:lnTo>
                  <a:pt x="1785884" y="961562"/>
                </a:lnTo>
                <a:lnTo>
                  <a:pt x="1758739" y="992876"/>
                </a:lnTo>
                <a:lnTo>
                  <a:pt x="1729377" y="1022805"/>
                </a:lnTo>
                <a:lnTo>
                  <a:pt x="1697906" y="1051324"/>
                </a:lnTo>
                <a:lnTo>
                  <a:pt x="1664431" y="1078407"/>
                </a:lnTo>
                <a:lnTo>
                  <a:pt x="1629061" y="1104029"/>
                </a:lnTo>
                <a:lnTo>
                  <a:pt x="1591903" y="1128164"/>
                </a:lnTo>
                <a:lnTo>
                  <a:pt x="1553064" y="1150787"/>
                </a:lnTo>
                <a:lnTo>
                  <a:pt x="1512651" y="1171872"/>
                </a:lnTo>
                <a:lnTo>
                  <a:pt x="1470772" y="1191394"/>
                </a:lnTo>
                <a:lnTo>
                  <a:pt x="1427534" y="1209328"/>
                </a:lnTo>
                <a:lnTo>
                  <a:pt x="1383045" y="1225647"/>
                </a:lnTo>
                <a:lnTo>
                  <a:pt x="1337411" y="1240327"/>
                </a:lnTo>
                <a:lnTo>
                  <a:pt x="1290740" y="1253341"/>
                </a:lnTo>
                <a:lnTo>
                  <a:pt x="1243139" y="1264665"/>
                </a:lnTo>
                <a:lnTo>
                  <a:pt x="1194716" y="1274273"/>
                </a:lnTo>
                <a:lnTo>
                  <a:pt x="1145577" y="1282139"/>
                </a:lnTo>
                <a:lnTo>
                  <a:pt x="1095831" y="1288238"/>
                </a:lnTo>
                <a:lnTo>
                  <a:pt x="1045583" y="1292544"/>
                </a:lnTo>
                <a:lnTo>
                  <a:pt x="994943" y="1295032"/>
                </a:lnTo>
                <a:lnTo>
                  <a:pt x="944016" y="1295677"/>
                </a:lnTo>
                <a:lnTo>
                  <a:pt x="892911" y="1294452"/>
                </a:lnTo>
                <a:lnTo>
                  <a:pt x="841734" y="1291333"/>
                </a:lnTo>
                <a:lnTo>
                  <a:pt x="790593" y="1286294"/>
                </a:lnTo>
                <a:lnTo>
                  <a:pt x="739595" y="1279309"/>
                </a:lnTo>
                <a:lnTo>
                  <a:pt x="688848" y="1270353"/>
                </a:lnTo>
                <a:lnTo>
                  <a:pt x="638458" y="1259400"/>
                </a:lnTo>
                <a:lnTo>
                  <a:pt x="588533" y="1246425"/>
                </a:lnTo>
                <a:lnTo>
                  <a:pt x="539180" y="1231403"/>
                </a:lnTo>
                <a:lnTo>
                  <a:pt x="485721" y="1212470"/>
                </a:lnTo>
                <a:lnTo>
                  <a:pt x="434753" y="1191580"/>
                </a:lnTo>
                <a:lnTo>
                  <a:pt x="386329" y="1168837"/>
                </a:lnTo>
                <a:lnTo>
                  <a:pt x="340502" y="1144339"/>
                </a:lnTo>
                <a:lnTo>
                  <a:pt x="297322" y="1118190"/>
                </a:lnTo>
                <a:lnTo>
                  <a:pt x="256842" y="1090490"/>
                </a:lnTo>
                <a:lnTo>
                  <a:pt x="219115" y="1061340"/>
                </a:lnTo>
                <a:lnTo>
                  <a:pt x="184192" y="1030842"/>
                </a:lnTo>
                <a:lnTo>
                  <a:pt x="152125" y="999098"/>
                </a:lnTo>
                <a:lnTo>
                  <a:pt x="122966" y="966207"/>
                </a:lnTo>
                <a:lnTo>
                  <a:pt x="96768" y="932272"/>
                </a:lnTo>
                <a:lnTo>
                  <a:pt x="73582" y="897394"/>
                </a:lnTo>
                <a:lnTo>
                  <a:pt x="53461" y="861674"/>
                </a:lnTo>
                <a:lnTo>
                  <a:pt x="36456" y="825214"/>
                </a:lnTo>
                <a:lnTo>
                  <a:pt x="22619" y="788114"/>
                </a:lnTo>
                <a:lnTo>
                  <a:pt x="12003" y="750476"/>
                </a:lnTo>
                <a:lnTo>
                  <a:pt x="4660" y="712402"/>
                </a:lnTo>
                <a:lnTo>
                  <a:pt x="641" y="673992"/>
                </a:lnTo>
                <a:lnTo>
                  <a:pt x="0" y="635347"/>
                </a:lnTo>
                <a:lnTo>
                  <a:pt x="2786" y="596570"/>
                </a:lnTo>
                <a:lnTo>
                  <a:pt x="9054" y="557761"/>
                </a:lnTo>
                <a:lnTo>
                  <a:pt x="18855" y="519022"/>
                </a:lnTo>
                <a:lnTo>
                  <a:pt x="32240" y="480454"/>
                </a:lnTo>
                <a:lnTo>
                  <a:pt x="49262" y="442158"/>
                </a:lnTo>
                <a:lnTo>
                  <a:pt x="69974" y="404235"/>
                </a:lnTo>
                <a:lnTo>
                  <a:pt x="94426" y="366787"/>
                </a:lnTo>
                <a:lnTo>
                  <a:pt x="119246" y="334114"/>
                </a:lnTo>
                <a:lnTo>
                  <a:pt x="146391" y="302800"/>
                </a:lnTo>
                <a:lnTo>
                  <a:pt x="175753" y="272871"/>
                </a:lnTo>
                <a:lnTo>
                  <a:pt x="207225" y="244353"/>
                </a:lnTo>
                <a:lnTo>
                  <a:pt x="240699" y="217269"/>
                </a:lnTo>
                <a:lnTo>
                  <a:pt x="276069" y="191648"/>
                </a:lnTo>
                <a:lnTo>
                  <a:pt x="313228" y="167512"/>
                </a:lnTo>
                <a:lnTo>
                  <a:pt x="352067" y="144889"/>
                </a:lnTo>
                <a:lnTo>
                  <a:pt x="392479" y="123804"/>
                </a:lnTo>
                <a:lnTo>
                  <a:pt x="434358" y="104282"/>
                </a:lnTo>
                <a:lnTo>
                  <a:pt x="477596" y="86348"/>
                </a:lnTo>
                <a:lnTo>
                  <a:pt x="522086" y="70029"/>
                </a:lnTo>
                <a:lnTo>
                  <a:pt x="567719" y="55349"/>
                </a:lnTo>
                <a:lnTo>
                  <a:pt x="614390" y="42335"/>
                </a:lnTo>
                <a:lnTo>
                  <a:pt x="661991" y="31011"/>
                </a:lnTo>
                <a:lnTo>
                  <a:pt x="710415" y="21403"/>
                </a:lnTo>
                <a:lnTo>
                  <a:pt x="759553" y="13537"/>
                </a:lnTo>
                <a:lnTo>
                  <a:pt x="809300" y="7438"/>
                </a:lnTo>
                <a:lnTo>
                  <a:pt x="859547" y="3132"/>
                </a:lnTo>
                <a:lnTo>
                  <a:pt x="910187" y="644"/>
                </a:lnTo>
                <a:lnTo>
                  <a:pt x="961114" y="0"/>
                </a:lnTo>
                <a:lnTo>
                  <a:pt x="1012219" y="1224"/>
                </a:lnTo>
                <a:lnTo>
                  <a:pt x="1063396" y="4343"/>
                </a:lnTo>
                <a:lnTo>
                  <a:pt x="1114537" y="9383"/>
                </a:lnTo>
                <a:lnTo>
                  <a:pt x="1165535" y="16368"/>
                </a:lnTo>
                <a:lnTo>
                  <a:pt x="1216283" y="25324"/>
                </a:lnTo>
                <a:lnTo>
                  <a:pt x="1266673" y="36276"/>
                </a:lnTo>
                <a:lnTo>
                  <a:pt x="1316597" y="49251"/>
                </a:lnTo>
                <a:lnTo>
                  <a:pt x="1365950" y="64273"/>
                </a:lnTo>
                <a:lnTo>
                  <a:pt x="1420021" y="83466"/>
                </a:lnTo>
                <a:lnTo>
                  <a:pt x="1471723" y="104764"/>
                </a:lnTo>
                <a:lnTo>
                  <a:pt x="1520970" y="128063"/>
                </a:lnTo>
                <a:lnTo>
                  <a:pt x="1567673" y="153262"/>
                </a:lnTo>
                <a:lnTo>
                  <a:pt x="1611744" y="180258"/>
                </a:lnTo>
                <a:lnTo>
                  <a:pt x="1653094" y="208951"/>
                </a:lnTo>
                <a:lnTo>
                  <a:pt x="1691637" y="239237"/>
                </a:lnTo>
                <a:lnTo>
                  <a:pt x="1727283" y="271016"/>
                </a:lnTo>
                <a:lnTo>
                  <a:pt x="1759944" y="304184"/>
                </a:lnTo>
                <a:lnTo>
                  <a:pt x="1789533" y="338640"/>
                </a:lnTo>
                <a:lnTo>
                  <a:pt x="1815962" y="374282"/>
                </a:lnTo>
                <a:lnTo>
                  <a:pt x="1839141" y="411009"/>
                </a:lnTo>
                <a:lnTo>
                  <a:pt x="1858984" y="448717"/>
                </a:lnTo>
                <a:lnTo>
                  <a:pt x="1875402" y="487305"/>
                </a:lnTo>
                <a:lnTo>
                  <a:pt x="1888306" y="526671"/>
                </a:lnTo>
                <a:lnTo>
                  <a:pt x="1897610" y="566713"/>
                </a:lnTo>
                <a:lnTo>
                  <a:pt x="1903224" y="607329"/>
                </a:lnTo>
                <a:lnTo>
                  <a:pt x="1905062" y="648417"/>
                </a:lnTo>
                <a:lnTo>
                  <a:pt x="1903033" y="689875"/>
                </a:lnTo>
                <a:lnTo>
                  <a:pt x="2143190" y="8605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11960" y="3126740"/>
            <a:ext cx="107315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Make </a:t>
            </a:r>
            <a:r>
              <a:rPr sz="1200" dirty="0">
                <a:latin typeface="Arial"/>
                <a:cs typeface="Arial"/>
              </a:rPr>
              <a:t>method  </a:t>
            </a:r>
            <a:r>
              <a:rPr sz="1200" spc="-5" dirty="0">
                <a:latin typeface="Arial"/>
                <a:cs typeface="Arial"/>
              </a:rPr>
              <a:t>calls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extract  </a:t>
            </a:r>
            <a:r>
              <a:rPr sz="1200" dirty="0">
                <a:latin typeface="Arial"/>
                <a:cs typeface="Arial"/>
              </a:rPr>
              <a:t>primitive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values </a:t>
            </a:r>
            <a:r>
              <a:rPr sz="1200" dirty="0">
                <a:latin typeface="Arial"/>
                <a:cs typeface="Arial"/>
              </a:rPr>
              <a:t> from </a:t>
            </a:r>
            <a:r>
              <a:rPr sz="1200" spc="-5" dirty="0">
                <a:latin typeface="Arial"/>
                <a:cs typeface="Arial"/>
              </a:rPr>
              <a:t>wrapper  objects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0638" y="4876038"/>
            <a:ext cx="3659123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9678" y="4990338"/>
            <a:ext cx="2327148" cy="687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05200" y="4953000"/>
            <a:ext cx="3657600" cy="9906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83515" rIns="0" bIns="0" rtlCol="0">
            <a:spAutoFit/>
          </a:bodyPr>
          <a:lstStyle/>
          <a:p>
            <a:pPr marL="91440" marR="1537335">
              <a:lnSpc>
                <a:spcPct val="100000"/>
              </a:lnSpc>
              <a:spcBef>
                <a:spcPts val="1445"/>
              </a:spcBef>
            </a:pPr>
            <a:r>
              <a:rPr sz="2000" spc="-5" dirty="0">
                <a:latin typeface="Arial"/>
                <a:cs typeface="Arial"/>
              </a:rPr>
              <a:t>Integer intObj 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5;  int i 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intObj;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5960">
              <a:lnSpc>
                <a:spcPct val="100000"/>
              </a:lnSpc>
            </a:pPr>
            <a:r>
              <a:rPr dirty="0"/>
              <a:t>Autoboxing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Unboxing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88250" cy="271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Autoboxing refers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automatic </a:t>
            </a:r>
            <a:r>
              <a:rPr sz="2400" dirty="0">
                <a:latin typeface="Arial"/>
                <a:cs typeface="Arial"/>
              </a:rPr>
              <a:t>storing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value 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primitive type </a:t>
            </a:r>
            <a:r>
              <a:rPr sz="2400" spc="-5" dirty="0">
                <a:latin typeface="Arial"/>
                <a:cs typeface="Arial"/>
              </a:rPr>
              <a:t>into an object of the </a:t>
            </a:r>
            <a:r>
              <a:rPr sz="2400" dirty="0">
                <a:latin typeface="Arial"/>
                <a:cs typeface="Arial"/>
              </a:rPr>
              <a:t>corresponding  </a:t>
            </a:r>
            <a:r>
              <a:rPr sz="2400" spc="-5" dirty="0">
                <a:latin typeface="Arial"/>
                <a:cs typeface="Arial"/>
              </a:rPr>
              <a:t>wrapper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Unboxing refers </a:t>
            </a:r>
            <a:r>
              <a:rPr sz="2400" spc="-5" dirty="0">
                <a:latin typeface="Arial"/>
                <a:cs typeface="Arial"/>
              </a:rPr>
              <a:t>to automatic </a:t>
            </a:r>
            <a:r>
              <a:rPr sz="2400" dirty="0">
                <a:latin typeface="Arial"/>
                <a:cs typeface="Arial"/>
              </a:rPr>
              <a:t>conversion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value  </a:t>
            </a:r>
            <a:r>
              <a:rPr sz="2400" dirty="0">
                <a:latin typeface="Arial"/>
                <a:cs typeface="Arial"/>
              </a:rPr>
              <a:t>represented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the wrapper </a:t>
            </a:r>
            <a:r>
              <a:rPr sz="2400" spc="-5" dirty="0">
                <a:latin typeface="Arial"/>
                <a:cs typeface="Arial"/>
              </a:rPr>
              <a:t>object to the  corresponding primitive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4638" y="4190238"/>
            <a:ext cx="2820924" cy="1830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8917" y="4488179"/>
            <a:ext cx="2918460" cy="1166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4267200"/>
            <a:ext cx="2819400" cy="1828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91440" marR="774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Integer intObj = 4;  intObj++;  </a:t>
            </a:r>
            <a:r>
              <a:rPr sz="1800" spc="-5" dirty="0">
                <a:latin typeface="Arial"/>
                <a:cs typeface="Arial"/>
              </a:rPr>
              <a:t>System.out.println(intObj);  </a:t>
            </a:r>
            <a:r>
              <a:rPr sz="1800" dirty="0">
                <a:latin typeface="Arial"/>
                <a:cs typeface="Arial"/>
              </a:rPr>
              <a:t>int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intObj;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2838" y="3885438"/>
            <a:ext cx="3049523" cy="2363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7117" y="3886200"/>
            <a:ext cx="3159251" cy="19895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962400"/>
            <a:ext cx="3048000" cy="2362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28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Arial"/>
                <a:cs typeface="Arial"/>
              </a:rPr>
              <a:t>Integer intObj =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  <a:p>
            <a:pPr marL="91440" marR="64769" indent="18288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Integer(4);  intObj =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Integer(</a:t>
            </a:r>
            <a:endParaRPr sz="1800">
              <a:latin typeface="Arial"/>
              <a:cs typeface="Arial"/>
            </a:endParaRPr>
          </a:p>
          <a:p>
            <a:pPr marL="7899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(intObj.intValue())++);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System.out.println</a:t>
            </a:r>
            <a:endParaRPr sz="1800">
              <a:latin typeface="Arial"/>
              <a:cs typeface="Arial"/>
            </a:endParaRPr>
          </a:p>
          <a:p>
            <a:pPr marL="91440" marR="94615" indent="10147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(intObj.int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alue</a:t>
            </a:r>
            <a:r>
              <a:rPr sz="1800" dirty="0">
                <a:latin typeface="Arial"/>
                <a:cs typeface="Arial"/>
              </a:rPr>
              <a:t>());  int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intObj.intValue();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4848225"/>
            <a:ext cx="1752600" cy="485775"/>
          </a:xfrm>
          <a:custGeom>
            <a:avLst/>
            <a:gdLst/>
            <a:ahLst/>
            <a:cxnLst/>
            <a:rect l="l" t="t" r="r" b="b"/>
            <a:pathLst>
              <a:path w="1752600" h="485775">
                <a:moveTo>
                  <a:pt x="1314450" y="0"/>
                </a:moveTo>
                <a:lnTo>
                  <a:pt x="1314450" y="121412"/>
                </a:lnTo>
                <a:lnTo>
                  <a:pt x="0" y="121412"/>
                </a:lnTo>
                <a:lnTo>
                  <a:pt x="219075" y="242824"/>
                </a:lnTo>
                <a:lnTo>
                  <a:pt x="0" y="364363"/>
                </a:lnTo>
                <a:lnTo>
                  <a:pt x="1314450" y="364363"/>
                </a:lnTo>
                <a:lnTo>
                  <a:pt x="1314450" y="485775"/>
                </a:lnTo>
                <a:lnTo>
                  <a:pt x="1752600" y="242824"/>
                </a:lnTo>
                <a:lnTo>
                  <a:pt x="13144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4800" y="4848225"/>
            <a:ext cx="1752600" cy="485775"/>
          </a:xfrm>
          <a:custGeom>
            <a:avLst/>
            <a:gdLst/>
            <a:ahLst/>
            <a:cxnLst/>
            <a:rect l="l" t="t" r="r" b="b"/>
            <a:pathLst>
              <a:path w="1752600" h="485775">
                <a:moveTo>
                  <a:pt x="0" y="121412"/>
                </a:moveTo>
                <a:lnTo>
                  <a:pt x="1314450" y="121412"/>
                </a:lnTo>
                <a:lnTo>
                  <a:pt x="1314450" y="0"/>
                </a:lnTo>
                <a:lnTo>
                  <a:pt x="1752600" y="242824"/>
                </a:lnTo>
                <a:lnTo>
                  <a:pt x="1314450" y="485775"/>
                </a:lnTo>
                <a:lnTo>
                  <a:pt x="1314450" y="364363"/>
                </a:lnTo>
                <a:lnTo>
                  <a:pt x="0" y="364363"/>
                </a:lnTo>
                <a:lnTo>
                  <a:pt x="219075" y="242824"/>
                </a:lnTo>
                <a:lnTo>
                  <a:pt x="0" y="121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15308" y="4548123"/>
            <a:ext cx="1684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r>
              <a:rPr sz="1400" b="1" spc="-4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6600"/>
                </a:solidFill>
                <a:latin typeface="Arial"/>
                <a:cs typeface="Arial"/>
              </a:rPr>
              <a:t>generates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6295">
              <a:lnSpc>
                <a:spcPct val="100000"/>
              </a:lnSpc>
            </a:pPr>
            <a:r>
              <a:rPr spc="-5" dirty="0"/>
              <a:t>System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35545" cy="492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 class contains several useful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2319020" algn="l"/>
              </a:tabLst>
            </a:pPr>
            <a:r>
              <a:rPr sz="2400" dirty="0">
                <a:latin typeface="Arial"/>
                <a:cs typeface="Arial"/>
              </a:rPr>
              <a:t>System</a:t>
            </a:r>
            <a:r>
              <a:rPr sz="2400" spc="-5" dirty="0">
                <a:latin typeface="Arial"/>
                <a:cs typeface="Arial"/>
              </a:rPr>
              <a:t> class	cannot be instantiated.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Has no public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constructor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399"/>
              </a:buClr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provides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Standard input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stream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Standard output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stream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Standard error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stream</a:t>
            </a:r>
            <a:endParaRPr sz="2000">
              <a:latin typeface="Arial"/>
              <a:cs typeface="Arial"/>
            </a:endParaRPr>
          </a:p>
          <a:p>
            <a:pPr marL="755650" marR="836930" lvl="1" indent="-28575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access to externally defined properties / environment  variables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method to terminate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6860">
              <a:lnSpc>
                <a:spcPct val="100000"/>
              </a:lnSpc>
            </a:pPr>
            <a:r>
              <a:rPr spc="-5" dirty="0"/>
              <a:t>Automatic Garbage</a:t>
            </a:r>
            <a:r>
              <a:rPr spc="-35" dirty="0"/>
              <a:t> </a:t>
            </a:r>
            <a:r>
              <a:rPr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4739640"/>
            <a:ext cx="339534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Increases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reliability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4594" y="5240782"/>
            <a:ext cx="68179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Results in code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free of </a:t>
            </a:r>
            <a:r>
              <a:rPr sz="2400" spc="-5" dirty="0">
                <a:latin typeface="Arial"/>
                <a:cs typeface="Arial"/>
              </a:rPr>
              <a:t>memory related  bugs, which are generally </a:t>
            </a:r>
            <a:r>
              <a:rPr sz="2400" dirty="0">
                <a:latin typeface="Arial"/>
                <a:cs typeface="Arial"/>
              </a:rPr>
              <a:t>very difficult to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debug.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0961" y="3965903"/>
            <a:ext cx="1449070" cy="914400"/>
          </a:xfrm>
          <a:custGeom>
            <a:avLst/>
            <a:gdLst/>
            <a:ahLst/>
            <a:cxnLst/>
            <a:rect l="l" t="t" r="r" b="b"/>
            <a:pathLst>
              <a:path w="1449070" h="914400">
                <a:moveTo>
                  <a:pt x="927654" y="827584"/>
                </a:moveTo>
                <a:lnTo>
                  <a:pt x="552761" y="827584"/>
                </a:lnTo>
                <a:lnTo>
                  <a:pt x="577126" y="853828"/>
                </a:lnTo>
                <a:lnTo>
                  <a:pt x="606133" y="875892"/>
                </a:lnTo>
                <a:lnTo>
                  <a:pt x="639094" y="893360"/>
                </a:lnTo>
                <a:lnTo>
                  <a:pt x="675316" y="905816"/>
                </a:lnTo>
                <a:lnTo>
                  <a:pt x="726711" y="913855"/>
                </a:lnTo>
                <a:lnTo>
                  <a:pt x="777226" y="911714"/>
                </a:lnTo>
                <a:lnTo>
                  <a:pt x="825173" y="900178"/>
                </a:lnTo>
                <a:lnTo>
                  <a:pt x="868863" y="880031"/>
                </a:lnTo>
                <a:lnTo>
                  <a:pt x="906608" y="852058"/>
                </a:lnTo>
                <a:lnTo>
                  <a:pt x="927654" y="827584"/>
                </a:lnTo>
                <a:close/>
              </a:path>
              <a:path w="1449070" h="914400">
                <a:moveTo>
                  <a:pt x="362585" y="80048"/>
                </a:moveTo>
                <a:lnTo>
                  <a:pt x="274320" y="92815"/>
                </a:lnTo>
                <a:lnTo>
                  <a:pt x="229419" y="112835"/>
                </a:lnTo>
                <a:lnTo>
                  <a:pt x="191382" y="140456"/>
                </a:lnTo>
                <a:lnTo>
                  <a:pt x="161373" y="174365"/>
                </a:lnTo>
                <a:lnTo>
                  <a:pt x="140551" y="213245"/>
                </a:lnTo>
                <a:lnTo>
                  <a:pt x="130080" y="255783"/>
                </a:lnTo>
                <a:lnTo>
                  <a:pt x="131121" y="300661"/>
                </a:lnTo>
                <a:lnTo>
                  <a:pt x="129978" y="303455"/>
                </a:lnTo>
                <a:lnTo>
                  <a:pt x="66034" y="322870"/>
                </a:lnTo>
                <a:lnTo>
                  <a:pt x="19234" y="365050"/>
                </a:lnTo>
                <a:lnTo>
                  <a:pt x="2375" y="402663"/>
                </a:lnTo>
                <a:lnTo>
                  <a:pt x="0" y="441525"/>
                </a:lnTo>
                <a:lnTo>
                  <a:pt x="11261" y="478802"/>
                </a:lnTo>
                <a:lnTo>
                  <a:pt x="35312" y="511659"/>
                </a:lnTo>
                <a:lnTo>
                  <a:pt x="71304" y="537262"/>
                </a:lnTo>
                <a:lnTo>
                  <a:pt x="52165" y="559134"/>
                </a:lnTo>
                <a:lnTo>
                  <a:pt x="39158" y="583744"/>
                </a:lnTo>
                <a:lnTo>
                  <a:pt x="32603" y="610164"/>
                </a:lnTo>
                <a:lnTo>
                  <a:pt x="32823" y="637465"/>
                </a:lnTo>
                <a:lnTo>
                  <a:pt x="45606" y="676042"/>
                </a:lnTo>
                <a:lnTo>
                  <a:pt x="70891" y="708120"/>
                </a:lnTo>
                <a:lnTo>
                  <a:pt x="106003" y="731895"/>
                </a:lnTo>
                <a:lnTo>
                  <a:pt x="148265" y="745564"/>
                </a:lnTo>
                <a:lnTo>
                  <a:pt x="195002" y="747320"/>
                </a:lnTo>
                <a:lnTo>
                  <a:pt x="195891" y="748590"/>
                </a:lnTo>
                <a:lnTo>
                  <a:pt x="229054" y="787479"/>
                </a:lnTo>
                <a:lnTo>
                  <a:pt x="267011" y="816690"/>
                </a:lnTo>
                <a:lnTo>
                  <a:pt x="310112" y="838585"/>
                </a:lnTo>
                <a:lnTo>
                  <a:pt x="356927" y="852857"/>
                </a:lnTo>
                <a:lnTo>
                  <a:pt x="406029" y="859200"/>
                </a:lnTo>
                <a:lnTo>
                  <a:pt x="455987" y="857306"/>
                </a:lnTo>
                <a:lnTo>
                  <a:pt x="505375" y="846870"/>
                </a:lnTo>
                <a:lnTo>
                  <a:pt x="552761" y="827584"/>
                </a:lnTo>
                <a:lnTo>
                  <a:pt x="927654" y="827584"/>
                </a:lnTo>
                <a:lnTo>
                  <a:pt x="936720" y="817042"/>
                </a:lnTo>
                <a:lnTo>
                  <a:pt x="957510" y="775768"/>
                </a:lnTo>
                <a:lnTo>
                  <a:pt x="1161435" y="775768"/>
                </a:lnTo>
                <a:lnTo>
                  <a:pt x="1196143" y="753131"/>
                </a:lnTo>
                <a:lnTo>
                  <a:pt x="1226779" y="719653"/>
                </a:lnTo>
                <a:lnTo>
                  <a:pt x="1246704" y="680023"/>
                </a:lnTo>
                <a:lnTo>
                  <a:pt x="1254055" y="635814"/>
                </a:lnTo>
                <a:lnTo>
                  <a:pt x="1282575" y="630641"/>
                </a:lnTo>
                <a:lnTo>
                  <a:pt x="1335994" y="611293"/>
                </a:lnTo>
                <a:lnTo>
                  <a:pt x="1397858" y="565991"/>
                </a:lnTo>
                <a:lnTo>
                  <a:pt x="1425347" y="529338"/>
                </a:lnTo>
                <a:lnTo>
                  <a:pt x="1442443" y="489012"/>
                </a:lnTo>
                <a:lnTo>
                  <a:pt x="1448896" y="446653"/>
                </a:lnTo>
                <a:lnTo>
                  <a:pt x="1444455" y="403901"/>
                </a:lnTo>
                <a:lnTo>
                  <a:pt x="1428867" y="362395"/>
                </a:lnTo>
                <a:lnTo>
                  <a:pt x="1401883" y="323775"/>
                </a:lnTo>
                <a:lnTo>
                  <a:pt x="1405185" y="317171"/>
                </a:lnTo>
                <a:lnTo>
                  <a:pt x="1407979" y="310440"/>
                </a:lnTo>
                <a:lnTo>
                  <a:pt x="1410138" y="303455"/>
                </a:lnTo>
                <a:lnTo>
                  <a:pt x="1416454" y="262523"/>
                </a:lnTo>
                <a:lnTo>
                  <a:pt x="1410289" y="222966"/>
                </a:lnTo>
                <a:lnTo>
                  <a:pt x="1392835" y="186584"/>
                </a:lnTo>
                <a:lnTo>
                  <a:pt x="1365284" y="155176"/>
                </a:lnTo>
                <a:lnTo>
                  <a:pt x="1328829" y="130541"/>
                </a:lnTo>
                <a:lnTo>
                  <a:pt x="1284662" y="114479"/>
                </a:lnTo>
                <a:lnTo>
                  <a:pt x="1282165" y="106605"/>
                </a:lnTo>
                <a:lnTo>
                  <a:pt x="469830" y="106605"/>
                </a:lnTo>
                <a:lnTo>
                  <a:pt x="435812" y="92625"/>
                </a:lnTo>
                <a:lnTo>
                  <a:pt x="399806" y="83729"/>
                </a:lnTo>
                <a:lnTo>
                  <a:pt x="362585" y="80048"/>
                </a:lnTo>
                <a:close/>
              </a:path>
              <a:path w="1449070" h="914400">
                <a:moveTo>
                  <a:pt x="1161435" y="775768"/>
                </a:moveTo>
                <a:lnTo>
                  <a:pt x="957510" y="775768"/>
                </a:lnTo>
                <a:lnTo>
                  <a:pt x="981075" y="786538"/>
                </a:lnTo>
                <a:lnTo>
                  <a:pt x="1006009" y="794390"/>
                </a:lnTo>
                <a:lnTo>
                  <a:pt x="1031966" y="799218"/>
                </a:lnTo>
                <a:lnTo>
                  <a:pt x="1058602" y="800914"/>
                </a:lnTo>
                <a:lnTo>
                  <a:pt x="1110193" y="795335"/>
                </a:lnTo>
                <a:lnTo>
                  <a:pt x="1156661" y="778882"/>
                </a:lnTo>
                <a:lnTo>
                  <a:pt x="1161435" y="775768"/>
                </a:lnTo>
                <a:close/>
              </a:path>
              <a:path w="1449070" h="914400">
                <a:moveTo>
                  <a:pt x="620349" y="25071"/>
                </a:moveTo>
                <a:lnTo>
                  <a:pt x="575288" y="31691"/>
                </a:lnTo>
                <a:lnTo>
                  <a:pt x="533646" y="47889"/>
                </a:lnTo>
                <a:lnTo>
                  <a:pt x="497725" y="73061"/>
                </a:lnTo>
                <a:lnTo>
                  <a:pt x="469830" y="106605"/>
                </a:lnTo>
                <a:lnTo>
                  <a:pt x="1282165" y="106605"/>
                </a:lnTo>
                <a:lnTo>
                  <a:pt x="1277285" y="91218"/>
                </a:lnTo>
                <a:lnTo>
                  <a:pt x="1265454" y="69553"/>
                </a:lnTo>
                <a:lnTo>
                  <a:pt x="1265118" y="69140"/>
                </a:lnTo>
                <a:lnTo>
                  <a:pt x="753040" y="69140"/>
                </a:lnTo>
                <a:lnTo>
                  <a:pt x="743498" y="61624"/>
                </a:lnTo>
                <a:lnTo>
                  <a:pt x="733371" y="54726"/>
                </a:lnTo>
                <a:lnTo>
                  <a:pt x="722697" y="48495"/>
                </a:lnTo>
                <a:lnTo>
                  <a:pt x="711511" y="42978"/>
                </a:lnTo>
                <a:lnTo>
                  <a:pt x="666525" y="28633"/>
                </a:lnTo>
                <a:lnTo>
                  <a:pt x="620349" y="25071"/>
                </a:lnTo>
                <a:close/>
              </a:path>
              <a:path w="1449070" h="914400">
                <a:moveTo>
                  <a:pt x="904563" y="694"/>
                </a:moveTo>
                <a:lnTo>
                  <a:pt x="859358" y="1237"/>
                </a:lnTo>
                <a:lnTo>
                  <a:pt x="816878" y="13447"/>
                </a:lnTo>
                <a:lnTo>
                  <a:pt x="780360" y="36393"/>
                </a:lnTo>
                <a:lnTo>
                  <a:pt x="753040" y="69140"/>
                </a:lnTo>
                <a:lnTo>
                  <a:pt x="1265118" y="69140"/>
                </a:lnTo>
                <a:lnTo>
                  <a:pt x="1249479" y="49936"/>
                </a:lnTo>
                <a:lnTo>
                  <a:pt x="1248336" y="48947"/>
                </a:lnTo>
                <a:lnTo>
                  <a:pt x="1000309" y="48947"/>
                </a:lnTo>
                <a:lnTo>
                  <a:pt x="989403" y="38059"/>
                </a:lnTo>
                <a:lnTo>
                  <a:pt x="977164" y="28326"/>
                </a:lnTo>
                <a:lnTo>
                  <a:pt x="963733" y="19854"/>
                </a:lnTo>
                <a:lnTo>
                  <a:pt x="949255" y="12752"/>
                </a:lnTo>
                <a:lnTo>
                  <a:pt x="904563" y="694"/>
                </a:lnTo>
                <a:close/>
              </a:path>
              <a:path w="1449070" h="914400">
                <a:moveTo>
                  <a:pt x="1136025" y="0"/>
                </a:moveTo>
                <a:lnTo>
                  <a:pt x="1086367" y="3494"/>
                </a:lnTo>
                <a:lnTo>
                  <a:pt x="1039866" y="19899"/>
                </a:lnTo>
                <a:lnTo>
                  <a:pt x="1000309" y="48947"/>
                </a:lnTo>
                <a:lnTo>
                  <a:pt x="1248336" y="48947"/>
                </a:lnTo>
                <a:lnTo>
                  <a:pt x="1229671" y="32818"/>
                </a:lnTo>
                <a:lnTo>
                  <a:pt x="1185055" y="9685"/>
                </a:lnTo>
                <a:lnTo>
                  <a:pt x="11360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2425" y="495782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37" y="1986"/>
                </a:lnTo>
                <a:lnTo>
                  <a:pt x="7461" y="7413"/>
                </a:lnTo>
                <a:lnTo>
                  <a:pt x="2004" y="15484"/>
                </a:lnTo>
                <a:lnTo>
                  <a:pt x="0" y="25400"/>
                </a:lnTo>
                <a:lnTo>
                  <a:pt x="2004" y="35262"/>
                </a:lnTo>
                <a:lnTo>
                  <a:pt x="7461" y="43338"/>
                </a:lnTo>
                <a:lnTo>
                  <a:pt x="15537" y="48795"/>
                </a:lnTo>
                <a:lnTo>
                  <a:pt x="25400" y="50800"/>
                </a:ln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484"/>
                </a:lnTo>
                <a:lnTo>
                  <a:pt x="43338" y="7413"/>
                </a:lnTo>
                <a:lnTo>
                  <a:pt x="35262" y="1986"/>
                </a:lnTo>
                <a:lnTo>
                  <a:pt x="254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0865" y="48333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799"/>
                </a:lnTo>
                <a:lnTo>
                  <a:pt x="3990" y="70578"/>
                </a:lnTo>
                <a:lnTo>
                  <a:pt x="14874" y="86725"/>
                </a:lnTo>
                <a:lnTo>
                  <a:pt x="31021" y="97609"/>
                </a:lnTo>
                <a:lnTo>
                  <a:pt x="50800" y="101599"/>
                </a:lnTo>
                <a:lnTo>
                  <a:pt x="70578" y="97609"/>
                </a:lnTo>
                <a:lnTo>
                  <a:pt x="86725" y="86725"/>
                </a:lnTo>
                <a:lnTo>
                  <a:pt x="97609" y="70578"/>
                </a:lnTo>
                <a:lnTo>
                  <a:pt x="101600" y="50799"/>
                </a:lnTo>
                <a:lnTo>
                  <a:pt x="97609" y="31021"/>
                </a:lnTo>
                <a:lnTo>
                  <a:pt x="86725" y="14874"/>
                </a:lnTo>
                <a:lnTo>
                  <a:pt x="70578" y="3990"/>
                </a:lnTo>
                <a:lnTo>
                  <a:pt x="508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6421" y="46897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05" y="5994"/>
                </a:lnTo>
                <a:lnTo>
                  <a:pt x="22288" y="22336"/>
                </a:lnTo>
                <a:lnTo>
                  <a:pt x="5976" y="46559"/>
                </a:lnTo>
                <a:lnTo>
                  <a:pt x="0" y="76200"/>
                </a:lnTo>
                <a:lnTo>
                  <a:pt x="5976" y="105894"/>
                </a:lnTo>
                <a:lnTo>
                  <a:pt x="22288" y="130111"/>
                </a:lnTo>
                <a:lnTo>
                  <a:pt x="46505" y="146423"/>
                </a:lnTo>
                <a:lnTo>
                  <a:pt x="76200" y="152400"/>
                </a:lnTo>
                <a:lnTo>
                  <a:pt x="105840" y="146423"/>
                </a:lnTo>
                <a:lnTo>
                  <a:pt x="130063" y="130111"/>
                </a:lnTo>
                <a:lnTo>
                  <a:pt x="146405" y="105894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0961" y="3965903"/>
            <a:ext cx="1449070" cy="914400"/>
          </a:xfrm>
          <a:custGeom>
            <a:avLst/>
            <a:gdLst/>
            <a:ahLst/>
            <a:cxnLst/>
            <a:rect l="l" t="t" r="r" b="b"/>
            <a:pathLst>
              <a:path w="1449070" h="914400">
                <a:moveTo>
                  <a:pt x="131121" y="300661"/>
                </a:moveTo>
                <a:lnTo>
                  <a:pt x="130080" y="255783"/>
                </a:lnTo>
                <a:lnTo>
                  <a:pt x="140551" y="213245"/>
                </a:lnTo>
                <a:lnTo>
                  <a:pt x="161373" y="174365"/>
                </a:lnTo>
                <a:lnTo>
                  <a:pt x="191382" y="140456"/>
                </a:lnTo>
                <a:lnTo>
                  <a:pt x="229419" y="112835"/>
                </a:lnTo>
                <a:lnTo>
                  <a:pt x="274320" y="92815"/>
                </a:lnTo>
                <a:lnTo>
                  <a:pt x="324923" y="81713"/>
                </a:lnTo>
                <a:lnTo>
                  <a:pt x="362585" y="80048"/>
                </a:lnTo>
                <a:lnTo>
                  <a:pt x="399806" y="83729"/>
                </a:lnTo>
                <a:lnTo>
                  <a:pt x="435812" y="92625"/>
                </a:lnTo>
                <a:lnTo>
                  <a:pt x="469830" y="106605"/>
                </a:lnTo>
                <a:lnTo>
                  <a:pt x="497725" y="73061"/>
                </a:lnTo>
                <a:lnTo>
                  <a:pt x="533646" y="47889"/>
                </a:lnTo>
                <a:lnTo>
                  <a:pt x="575288" y="31691"/>
                </a:lnTo>
                <a:lnTo>
                  <a:pt x="620349" y="25071"/>
                </a:lnTo>
                <a:lnTo>
                  <a:pt x="666525" y="28633"/>
                </a:lnTo>
                <a:lnTo>
                  <a:pt x="711511" y="42978"/>
                </a:lnTo>
                <a:lnTo>
                  <a:pt x="753040" y="69140"/>
                </a:lnTo>
                <a:lnTo>
                  <a:pt x="780360" y="36393"/>
                </a:lnTo>
                <a:lnTo>
                  <a:pt x="816878" y="13447"/>
                </a:lnTo>
                <a:lnTo>
                  <a:pt x="859358" y="1237"/>
                </a:lnTo>
                <a:lnTo>
                  <a:pt x="904563" y="694"/>
                </a:lnTo>
                <a:lnTo>
                  <a:pt x="949255" y="12752"/>
                </a:lnTo>
                <a:lnTo>
                  <a:pt x="963733" y="19854"/>
                </a:lnTo>
                <a:lnTo>
                  <a:pt x="977164" y="28326"/>
                </a:lnTo>
                <a:lnTo>
                  <a:pt x="989403" y="38059"/>
                </a:lnTo>
                <a:lnTo>
                  <a:pt x="1000309" y="48947"/>
                </a:lnTo>
                <a:lnTo>
                  <a:pt x="1039866" y="19899"/>
                </a:lnTo>
                <a:lnTo>
                  <a:pt x="1086367" y="3494"/>
                </a:lnTo>
                <a:lnTo>
                  <a:pt x="1136025" y="0"/>
                </a:lnTo>
                <a:lnTo>
                  <a:pt x="1185055" y="9685"/>
                </a:lnTo>
                <a:lnTo>
                  <a:pt x="1229671" y="32818"/>
                </a:lnTo>
                <a:lnTo>
                  <a:pt x="1265454" y="69553"/>
                </a:lnTo>
                <a:lnTo>
                  <a:pt x="1284662" y="114479"/>
                </a:lnTo>
                <a:lnTo>
                  <a:pt x="1328829" y="130541"/>
                </a:lnTo>
                <a:lnTo>
                  <a:pt x="1365284" y="155176"/>
                </a:lnTo>
                <a:lnTo>
                  <a:pt x="1392835" y="186584"/>
                </a:lnTo>
                <a:lnTo>
                  <a:pt x="1410289" y="222966"/>
                </a:lnTo>
                <a:lnTo>
                  <a:pt x="1416454" y="262523"/>
                </a:lnTo>
                <a:lnTo>
                  <a:pt x="1410138" y="303455"/>
                </a:lnTo>
                <a:lnTo>
                  <a:pt x="1407979" y="310440"/>
                </a:lnTo>
                <a:lnTo>
                  <a:pt x="1405185" y="317171"/>
                </a:lnTo>
                <a:lnTo>
                  <a:pt x="1401883" y="323775"/>
                </a:lnTo>
                <a:lnTo>
                  <a:pt x="1428867" y="362395"/>
                </a:lnTo>
                <a:lnTo>
                  <a:pt x="1444455" y="403901"/>
                </a:lnTo>
                <a:lnTo>
                  <a:pt x="1448896" y="446653"/>
                </a:lnTo>
                <a:lnTo>
                  <a:pt x="1442443" y="489012"/>
                </a:lnTo>
                <a:lnTo>
                  <a:pt x="1425347" y="529338"/>
                </a:lnTo>
                <a:lnTo>
                  <a:pt x="1397858" y="565991"/>
                </a:lnTo>
                <a:lnTo>
                  <a:pt x="1360227" y="597333"/>
                </a:lnTo>
                <a:lnTo>
                  <a:pt x="1309999" y="622432"/>
                </a:lnTo>
                <a:lnTo>
                  <a:pt x="1254055" y="635814"/>
                </a:lnTo>
                <a:lnTo>
                  <a:pt x="1246704" y="680023"/>
                </a:lnTo>
                <a:lnTo>
                  <a:pt x="1226779" y="719653"/>
                </a:lnTo>
                <a:lnTo>
                  <a:pt x="1196143" y="753131"/>
                </a:lnTo>
                <a:lnTo>
                  <a:pt x="1156661" y="778882"/>
                </a:lnTo>
                <a:lnTo>
                  <a:pt x="1110193" y="795335"/>
                </a:lnTo>
                <a:lnTo>
                  <a:pt x="1058602" y="800914"/>
                </a:lnTo>
                <a:lnTo>
                  <a:pt x="1031966" y="799218"/>
                </a:lnTo>
                <a:lnTo>
                  <a:pt x="1006009" y="794390"/>
                </a:lnTo>
                <a:lnTo>
                  <a:pt x="981075" y="786538"/>
                </a:lnTo>
                <a:lnTo>
                  <a:pt x="957510" y="775768"/>
                </a:lnTo>
                <a:lnTo>
                  <a:pt x="936720" y="817042"/>
                </a:lnTo>
                <a:lnTo>
                  <a:pt x="906608" y="852058"/>
                </a:lnTo>
                <a:lnTo>
                  <a:pt x="868863" y="880031"/>
                </a:lnTo>
                <a:lnTo>
                  <a:pt x="825173" y="900178"/>
                </a:lnTo>
                <a:lnTo>
                  <a:pt x="777226" y="911714"/>
                </a:lnTo>
                <a:lnTo>
                  <a:pt x="726711" y="913855"/>
                </a:lnTo>
                <a:lnTo>
                  <a:pt x="675316" y="905816"/>
                </a:lnTo>
                <a:lnTo>
                  <a:pt x="639094" y="893360"/>
                </a:lnTo>
                <a:lnTo>
                  <a:pt x="606133" y="875892"/>
                </a:lnTo>
                <a:lnTo>
                  <a:pt x="577126" y="853828"/>
                </a:lnTo>
                <a:lnTo>
                  <a:pt x="552761" y="827584"/>
                </a:lnTo>
                <a:lnTo>
                  <a:pt x="505375" y="846870"/>
                </a:lnTo>
                <a:lnTo>
                  <a:pt x="455987" y="857306"/>
                </a:lnTo>
                <a:lnTo>
                  <a:pt x="406029" y="859200"/>
                </a:lnTo>
                <a:lnTo>
                  <a:pt x="356927" y="852857"/>
                </a:lnTo>
                <a:lnTo>
                  <a:pt x="310112" y="838585"/>
                </a:lnTo>
                <a:lnTo>
                  <a:pt x="267011" y="816690"/>
                </a:lnTo>
                <a:lnTo>
                  <a:pt x="229054" y="787479"/>
                </a:lnTo>
                <a:lnTo>
                  <a:pt x="197669" y="751257"/>
                </a:lnTo>
                <a:lnTo>
                  <a:pt x="195891" y="748590"/>
                </a:lnTo>
                <a:lnTo>
                  <a:pt x="195002" y="747320"/>
                </a:lnTo>
                <a:lnTo>
                  <a:pt x="148265" y="745564"/>
                </a:lnTo>
                <a:lnTo>
                  <a:pt x="106003" y="731895"/>
                </a:lnTo>
                <a:lnTo>
                  <a:pt x="70891" y="708120"/>
                </a:lnTo>
                <a:lnTo>
                  <a:pt x="45606" y="676042"/>
                </a:lnTo>
                <a:lnTo>
                  <a:pt x="32823" y="637465"/>
                </a:lnTo>
                <a:lnTo>
                  <a:pt x="32603" y="610164"/>
                </a:lnTo>
                <a:lnTo>
                  <a:pt x="39158" y="583744"/>
                </a:lnTo>
                <a:lnTo>
                  <a:pt x="52165" y="559134"/>
                </a:lnTo>
                <a:lnTo>
                  <a:pt x="71304" y="537262"/>
                </a:lnTo>
                <a:lnTo>
                  <a:pt x="35312" y="511659"/>
                </a:lnTo>
                <a:lnTo>
                  <a:pt x="11261" y="478802"/>
                </a:lnTo>
                <a:lnTo>
                  <a:pt x="0" y="441525"/>
                </a:lnTo>
                <a:lnTo>
                  <a:pt x="2375" y="402663"/>
                </a:lnTo>
                <a:lnTo>
                  <a:pt x="19234" y="365050"/>
                </a:lnTo>
                <a:lnTo>
                  <a:pt x="66034" y="322870"/>
                </a:lnTo>
                <a:lnTo>
                  <a:pt x="129978" y="303455"/>
                </a:lnTo>
                <a:lnTo>
                  <a:pt x="131121" y="300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2425" y="495782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25400"/>
                </a:moveTo>
                <a:lnTo>
                  <a:pt x="48795" y="35262"/>
                </a:lnTo>
                <a:lnTo>
                  <a:pt x="43338" y="43338"/>
                </a:lnTo>
                <a:lnTo>
                  <a:pt x="35262" y="48795"/>
                </a:lnTo>
                <a:lnTo>
                  <a:pt x="25400" y="50800"/>
                </a:ln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484"/>
                </a:lnTo>
                <a:lnTo>
                  <a:pt x="7461" y="7413"/>
                </a:lnTo>
                <a:lnTo>
                  <a:pt x="15537" y="1986"/>
                </a:lnTo>
                <a:lnTo>
                  <a:pt x="25400" y="0"/>
                </a:lnTo>
                <a:lnTo>
                  <a:pt x="35262" y="1986"/>
                </a:lnTo>
                <a:lnTo>
                  <a:pt x="43338" y="7413"/>
                </a:lnTo>
                <a:lnTo>
                  <a:pt x="48795" y="15484"/>
                </a:lnTo>
                <a:lnTo>
                  <a:pt x="50800" y="2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0865" y="48333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50799"/>
                </a:moveTo>
                <a:lnTo>
                  <a:pt x="97609" y="70578"/>
                </a:lnTo>
                <a:lnTo>
                  <a:pt x="86725" y="86725"/>
                </a:lnTo>
                <a:lnTo>
                  <a:pt x="70578" y="97609"/>
                </a:lnTo>
                <a:lnTo>
                  <a:pt x="50800" y="101599"/>
                </a:lnTo>
                <a:lnTo>
                  <a:pt x="31021" y="97609"/>
                </a:lnTo>
                <a:lnTo>
                  <a:pt x="14874" y="86725"/>
                </a:lnTo>
                <a:lnTo>
                  <a:pt x="3990" y="70578"/>
                </a:lnTo>
                <a:lnTo>
                  <a:pt x="0" y="50799"/>
                </a:ln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70578" y="3990"/>
                </a:lnTo>
                <a:lnTo>
                  <a:pt x="86725" y="14874"/>
                </a:lnTo>
                <a:lnTo>
                  <a:pt x="97609" y="31021"/>
                </a:lnTo>
                <a:lnTo>
                  <a:pt x="101600" y="507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86421" y="46897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76200"/>
                </a:moveTo>
                <a:lnTo>
                  <a:pt x="146405" y="105894"/>
                </a:lnTo>
                <a:lnTo>
                  <a:pt x="130063" y="130111"/>
                </a:lnTo>
                <a:lnTo>
                  <a:pt x="105840" y="146423"/>
                </a:lnTo>
                <a:lnTo>
                  <a:pt x="76200" y="152400"/>
                </a:lnTo>
                <a:lnTo>
                  <a:pt x="46505" y="146423"/>
                </a:lnTo>
                <a:lnTo>
                  <a:pt x="22288" y="130111"/>
                </a:lnTo>
                <a:lnTo>
                  <a:pt x="5976" y="105894"/>
                </a:lnTo>
                <a:lnTo>
                  <a:pt x="0" y="76200"/>
                </a:lnTo>
                <a:lnTo>
                  <a:pt x="5976" y="46559"/>
                </a:lnTo>
                <a:lnTo>
                  <a:pt x="22288" y="22336"/>
                </a:lnTo>
                <a:lnTo>
                  <a:pt x="46505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3790" y="4499609"/>
            <a:ext cx="85090" cy="17145"/>
          </a:xfrm>
          <a:custGeom>
            <a:avLst/>
            <a:gdLst/>
            <a:ahLst/>
            <a:cxnLst/>
            <a:rect l="l" t="t" r="r" b="b"/>
            <a:pathLst>
              <a:path w="85090" h="17145">
                <a:moveTo>
                  <a:pt x="84835" y="16890"/>
                </a:moveTo>
                <a:lnTo>
                  <a:pt x="62704" y="16930"/>
                </a:lnTo>
                <a:lnTo>
                  <a:pt x="40941" y="14065"/>
                </a:lnTo>
                <a:lnTo>
                  <a:pt x="19917" y="838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6471" y="4701032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5" h="8254">
                <a:moveTo>
                  <a:pt x="37083" y="0"/>
                </a:moveTo>
                <a:lnTo>
                  <a:pt x="28039" y="2859"/>
                </a:lnTo>
                <a:lnTo>
                  <a:pt x="18827" y="5159"/>
                </a:lnTo>
                <a:lnTo>
                  <a:pt x="9473" y="6911"/>
                </a:lnTo>
                <a:lnTo>
                  <a:pt x="0" y="81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21243" y="4752975"/>
            <a:ext cx="22860" cy="36830"/>
          </a:xfrm>
          <a:custGeom>
            <a:avLst/>
            <a:gdLst/>
            <a:ahLst/>
            <a:cxnLst/>
            <a:rect l="l" t="t" r="r" b="b"/>
            <a:pathLst>
              <a:path w="22859" h="36829">
                <a:moveTo>
                  <a:pt x="22351" y="36830"/>
                </a:moveTo>
                <a:lnTo>
                  <a:pt x="15948" y="28021"/>
                </a:lnTo>
                <a:lnTo>
                  <a:pt x="10080" y="18938"/>
                </a:lnTo>
                <a:lnTo>
                  <a:pt x="4760" y="959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48598" y="4697984"/>
            <a:ext cx="8890" cy="40640"/>
          </a:xfrm>
          <a:custGeom>
            <a:avLst/>
            <a:gdLst/>
            <a:ahLst/>
            <a:cxnLst/>
            <a:rect l="l" t="t" r="r" b="b"/>
            <a:pathLst>
              <a:path w="8890" h="40639">
                <a:moveTo>
                  <a:pt x="8890" y="0"/>
                </a:moveTo>
                <a:lnTo>
                  <a:pt x="7608" y="10239"/>
                </a:lnTo>
                <a:lnTo>
                  <a:pt x="5683" y="20383"/>
                </a:lnTo>
                <a:lnTo>
                  <a:pt x="3139" y="30432"/>
                </a:lnTo>
                <a:lnTo>
                  <a:pt x="0" y="40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4448302"/>
            <a:ext cx="109220" cy="151130"/>
          </a:xfrm>
          <a:custGeom>
            <a:avLst/>
            <a:gdLst/>
            <a:ahLst/>
            <a:cxnLst/>
            <a:rect l="l" t="t" r="r" b="b"/>
            <a:pathLst>
              <a:path w="109220" h="151129">
                <a:moveTo>
                  <a:pt x="0" y="0"/>
                </a:moveTo>
                <a:lnTo>
                  <a:pt x="45458" y="26416"/>
                </a:lnTo>
                <a:lnTo>
                  <a:pt x="79914" y="61976"/>
                </a:lnTo>
                <a:lnTo>
                  <a:pt x="101655" y="104298"/>
                </a:lnTo>
                <a:lnTo>
                  <a:pt x="108966" y="151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43695" y="4287392"/>
            <a:ext cx="48895" cy="57150"/>
          </a:xfrm>
          <a:custGeom>
            <a:avLst/>
            <a:gdLst/>
            <a:ahLst/>
            <a:cxnLst/>
            <a:rect l="l" t="t" r="r" b="b"/>
            <a:pathLst>
              <a:path w="48895" h="57150">
                <a:moveTo>
                  <a:pt x="48513" y="0"/>
                </a:moveTo>
                <a:lnTo>
                  <a:pt x="39290" y="15904"/>
                </a:lnTo>
                <a:lnTo>
                  <a:pt x="28067" y="30749"/>
                </a:lnTo>
                <a:lnTo>
                  <a:pt x="14938" y="44380"/>
                </a:lnTo>
                <a:lnTo>
                  <a:pt x="0" y="566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75751" y="4077208"/>
            <a:ext cx="2540" cy="27305"/>
          </a:xfrm>
          <a:custGeom>
            <a:avLst/>
            <a:gdLst/>
            <a:ahLst/>
            <a:cxnLst/>
            <a:rect l="l" t="t" r="r" b="b"/>
            <a:pathLst>
              <a:path w="2540" h="27304">
                <a:moveTo>
                  <a:pt x="0" y="0"/>
                </a:moveTo>
                <a:lnTo>
                  <a:pt x="1236" y="6669"/>
                </a:lnTo>
                <a:lnTo>
                  <a:pt x="2079" y="13350"/>
                </a:lnTo>
                <a:lnTo>
                  <a:pt x="2518" y="20056"/>
                </a:lnTo>
                <a:lnTo>
                  <a:pt x="2540" y="267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5870" y="4011929"/>
            <a:ext cx="25400" cy="34290"/>
          </a:xfrm>
          <a:custGeom>
            <a:avLst/>
            <a:gdLst/>
            <a:ahLst/>
            <a:cxnLst/>
            <a:rect l="l" t="t" r="r" b="b"/>
            <a:pathLst>
              <a:path w="25400" h="34289">
                <a:moveTo>
                  <a:pt x="0" y="34163"/>
                </a:moveTo>
                <a:lnTo>
                  <a:pt x="5139" y="25074"/>
                </a:lnTo>
                <a:lnTo>
                  <a:pt x="11017" y="16319"/>
                </a:lnTo>
                <a:lnTo>
                  <a:pt x="17609" y="7945"/>
                </a:lnTo>
                <a:lnTo>
                  <a:pt x="2489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3460" y="4032884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5" h="29845">
                <a:moveTo>
                  <a:pt x="0" y="29463"/>
                </a:moveTo>
                <a:lnTo>
                  <a:pt x="2188" y="21842"/>
                </a:lnTo>
                <a:lnTo>
                  <a:pt x="4937" y="14398"/>
                </a:lnTo>
                <a:lnTo>
                  <a:pt x="8233" y="7121"/>
                </a:lnTo>
                <a:lnTo>
                  <a:pt x="120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0538" y="4072254"/>
            <a:ext cx="43815" cy="28575"/>
          </a:xfrm>
          <a:custGeom>
            <a:avLst/>
            <a:gdLst/>
            <a:ahLst/>
            <a:cxnLst/>
            <a:rect l="l" t="t" r="r" b="b"/>
            <a:pathLst>
              <a:path w="43815" h="28575">
                <a:moveTo>
                  <a:pt x="0" y="0"/>
                </a:moveTo>
                <a:lnTo>
                  <a:pt x="11664" y="6286"/>
                </a:lnTo>
                <a:lnTo>
                  <a:pt x="22828" y="13144"/>
                </a:lnTo>
                <a:lnTo>
                  <a:pt x="33468" y="20574"/>
                </a:lnTo>
                <a:lnTo>
                  <a:pt x="43560" y="28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22082" y="4266565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29972"/>
                </a:moveTo>
                <a:lnTo>
                  <a:pt x="5214" y="22592"/>
                </a:lnTo>
                <a:lnTo>
                  <a:pt x="3143" y="15128"/>
                </a:lnTo>
                <a:lnTo>
                  <a:pt x="1404" y="759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47139" y="1179321"/>
            <a:ext cx="7393940" cy="361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Automatic garbage collection has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355600" marR="972185" indent="-342900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Eliminates the well-known problems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dangling pointers and memory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leaks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garbage collection algorithms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have evolved over a period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time, memory  leaks can be </a:t>
            </a:r>
            <a:r>
              <a:rPr sz="2400" dirty="0">
                <a:latin typeface="Arial"/>
                <a:cs typeface="Arial"/>
              </a:rPr>
              <a:t>minimized to </a:t>
            </a:r>
            <a:r>
              <a:rPr sz="2400" spc="-5" dirty="0">
                <a:latin typeface="Arial"/>
                <a:cs typeface="Arial"/>
              </a:rPr>
              <a:t>a large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extent</a:t>
            </a:r>
            <a:endParaRPr sz="2400">
              <a:latin typeface="Arial"/>
              <a:cs typeface="Arial"/>
            </a:endParaRPr>
          </a:p>
          <a:p>
            <a:pPr marL="6471285" marR="223520" indent="168275">
              <a:lnSpc>
                <a:spcPts val="1680"/>
              </a:lnSpc>
              <a:spcBef>
                <a:spcPts val="40"/>
              </a:spcBef>
            </a:pPr>
            <a:r>
              <a:rPr sz="1400" spc="-5" dirty="0">
                <a:latin typeface="Arial"/>
                <a:cs typeface="Arial"/>
              </a:rPr>
              <a:t>How  does the  GC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2269" y="4781804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6295">
              <a:lnSpc>
                <a:spcPct val="100000"/>
              </a:lnSpc>
            </a:pPr>
            <a:r>
              <a:rPr spc="-5" dirty="0"/>
              <a:t>System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</a:tabLst>
            </a:pPr>
            <a:r>
              <a:rPr sz="2800" dirty="0"/>
              <a:t>Important class</a:t>
            </a:r>
            <a:r>
              <a:rPr sz="2800" spc="-80" dirty="0"/>
              <a:t> </a:t>
            </a:r>
            <a:r>
              <a:rPr sz="2800" dirty="0"/>
              <a:t>fields</a:t>
            </a:r>
            <a:endParaRPr sz="2800"/>
          </a:p>
          <a:p>
            <a:pPr marL="169545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400" spc="-5" dirty="0">
                <a:latin typeface="Arial"/>
                <a:cs typeface="Arial"/>
              </a:rPr>
              <a:t>System.out</a:t>
            </a:r>
            <a:endParaRPr sz="2400">
              <a:latin typeface="Arial"/>
              <a:cs typeface="Arial"/>
            </a:endParaRPr>
          </a:p>
          <a:p>
            <a:pPr marL="2095500" marR="5080" lvl="2" indent="-22860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2000" spc="-5" dirty="0">
                <a:latin typeface="Arial"/>
                <a:cs typeface="Arial"/>
              </a:rPr>
              <a:t>PrintStream to write bytes of data to the standard output  device, usually the monitor</a:t>
            </a:r>
            <a:endParaRPr sz="2000">
              <a:latin typeface="Arial"/>
              <a:cs typeface="Arial"/>
            </a:endParaRPr>
          </a:p>
          <a:p>
            <a:pPr marL="1695450" lvl="1" indent="-28575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400" spc="-5" dirty="0">
                <a:latin typeface="Arial"/>
                <a:cs typeface="Arial"/>
              </a:rPr>
              <a:t>System.in</a:t>
            </a:r>
            <a:endParaRPr sz="2400">
              <a:latin typeface="Arial"/>
              <a:cs typeface="Arial"/>
            </a:endParaRPr>
          </a:p>
          <a:p>
            <a:pPr marL="2095500" marR="6985" lvl="2" indent="-22860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  <a:tab pos="3622675" algn="l"/>
                <a:tab pos="3978910" algn="l"/>
                <a:tab pos="4632325" algn="l"/>
                <a:tab pos="5384165" algn="l"/>
                <a:tab pos="5739765" algn="l"/>
                <a:tab pos="6378575" algn="l"/>
                <a:tab pos="7030084" algn="l"/>
                <a:tab pos="7527925" algn="l"/>
              </a:tabLst>
            </a:pPr>
            <a:r>
              <a:rPr sz="2000" spc="-5" dirty="0">
                <a:latin typeface="Arial"/>
                <a:cs typeface="Arial"/>
              </a:rPr>
              <a:t>InputStream	to	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ad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rom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ndard  input device, usually the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keyboard</a:t>
            </a:r>
            <a:endParaRPr sz="2000">
              <a:latin typeface="Arial"/>
              <a:cs typeface="Arial"/>
            </a:endParaRPr>
          </a:p>
          <a:p>
            <a:pPr marL="1695450" lvl="1" indent="-28575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400" spc="-5" dirty="0">
                <a:latin typeface="Arial"/>
                <a:cs typeface="Arial"/>
              </a:rPr>
              <a:t>System.err</a:t>
            </a:r>
            <a:endParaRPr sz="2400">
              <a:latin typeface="Arial"/>
              <a:cs typeface="Arial"/>
            </a:endParaRPr>
          </a:p>
          <a:p>
            <a:pPr marL="2095500" marR="5080" lvl="2" indent="-22860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2000" spc="-5" dirty="0">
                <a:latin typeface="Arial"/>
                <a:cs typeface="Arial"/>
              </a:rPr>
              <a:t>PrintStream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write bytes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data to the standard error  device, by default is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monitor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6295">
              <a:lnSpc>
                <a:spcPct val="100000"/>
              </a:lnSpc>
            </a:pPr>
            <a:r>
              <a:rPr spc="-5" dirty="0"/>
              <a:t>System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8250" cy="396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Important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long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currentTimeMillis()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Returns the current time in milli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void </a:t>
            </a:r>
            <a:r>
              <a:rPr sz="2400" dirty="0">
                <a:latin typeface="Arial"/>
                <a:cs typeface="Arial"/>
              </a:rPr>
              <a:t>exit(int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status)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Terminates the currently running Java Virtual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Machine.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void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gc()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Runs the garbage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collector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void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runFinalization()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1156335" algn="l"/>
                <a:tab pos="1887855" algn="l"/>
                <a:tab pos="2378710" algn="l"/>
                <a:tab pos="3719195" algn="l"/>
                <a:tab pos="4830445" algn="l"/>
                <a:tab pos="5180965" algn="l"/>
                <a:tab pos="5728335" algn="l"/>
                <a:tab pos="6671309" algn="l"/>
              </a:tabLst>
            </a:pP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ns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fina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ation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methods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objects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pendi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g  finalization.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7495">
              <a:lnSpc>
                <a:spcPct val="100000"/>
              </a:lnSpc>
            </a:pPr>
            <a:r>
              <a:rPr spc="-5" dirty="0"/>
              <a:t>System</a:t>
            </a:r>
            <a:r>
              <a:rPr spc="-45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2"/>
            <a:ext cx="7589520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class maintains a Properties object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describes the configuration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current working  </a:t>
            </a:r>
            <a:r>
              <a:rPr sz="2400" spc="-5" dirty="0"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99"/>
              </a:buClr>
              <a:buFont typeface="Wingdings"/>
              <a:buChar char=""/>
            </a:pPr>
            <a:endParaRPr sz="29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3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System properties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key/value </a:t>
            </a:r>
            <a:r>
              <a:rPr sz="2400" spc="-5" dirty="0">
                <a:latin typeface="Arial"/>
                <a:cs typeface="Arial"/>
              </a:rPr>
              <a:t>pairs </a:t>
            </a:r>
            <a:r>
              <a:rPr sz="2400" dirty="0">
                <a:latin typeface="Arial"/>
                <a:cs typeface="Arial"/>
              </a:rPr>
              <a:t>maintained </a:t>
            </a:r>
            <a:r>
              <a:rPr sz="2400" spc="-5" dirty="0">
                <a:latin typeface="Arial"/>
                <a:cs typeface="Arial"/>
              </a:rPr>
              <a:t>by  the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Define traits or attributes of the current working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3753104"/>
            <a:ext cx="17754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338580" algn="l"/>
              </a:tabLst>
            </a:pPr>
            <a:r>
              <a:rPr sz="2400" spc="-5" dirty="0">
                <a:latin typeface="Arial"/>
                <a:cs typeface="Arial"/>
              </a:rPr>
              <a:t>When	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3635" y="3753104"/>
            <a:ext cx="46202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2644" algn="l"/>
                <a:tab pos="1844039" algn="l"/>
                <a:tab pos="3184525" algn="l"/>
                <a:tab pos="3861435" algn="l"/>
              </a:tabLst>
            </a:pPr>
            <a:r>
              <a:rPr sz="2400" spc="-5" dirty="0">
                <a:latin typeface="Arial"/>
                <a:cs typeface="Arial"/>
              </a:rPr>
              <a:t>Java	virtual	machine	first	starts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0039" y="4045966"/>
            <a:ext cx="58699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9695" algn="l"/>
                <a:tab pos="3119120" algn="l"/>
                <a:tab pos="3952240" algn="l"/>
                <a:tab pos="5602605" algn="l"/>
              </a:tabLst>
            </a:pPr>
            <a:r>
              <a:rPr sz="2400" dirty="0">
                <a:latin typeface="Arial"/>
                <a:cs typeface="Arial"/>
              </a:rPr>
              <a:t>syst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	properties	are	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itia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ized	</a:t>
            </a:r>
            <a:r>
              <a:rPr sz="2400" spc="-5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6756" y="3753104"/>
            <a:ext cx="1010285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up,the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contain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7139" y="4338573"/>
            <a:ext cx="6545580" cy="202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information about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runtime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class stores information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current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current version of the Java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runtime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the character used to separate components of 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GC </a:t>
            </a:r>
            <a:r>
              <a:rPr sz="1800" dirty="0"/>
              <a:t>and </a:t>
            </a:r>
            <a:r>
              <a:rPr sz="1800" spc="-5" dirty="0"/>
              <a:t>other utility</a:t>
            </a:r>
            <a:r>
              <a:rPr sz="1800" spc="-10" dirty="0"/>
              <a:t> </a:t>
            </a:r>
            <a:r>
              <a:rPr sz="1800" spc="-5" dirty="0"/>
              <a:t>classes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2892" y="550926"/>
            <a:ext cx="40386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1231963"/>
          <a:ext cx="7739380" cy="533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5181600"/>
              </a:tblGrid>
              <a:tr h="533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"file.separator"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9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separates components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file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path. This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"/" 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UNIX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 "\" 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Windows.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“java.class.path"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9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Path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used to find directories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JAR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archives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containing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96926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“java.home"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1534795" algn="l"/>
                          <a:tab pos="2767330" algn="l"/>
                          <a:tab pos="3391535" algn="l"/>
                          <a:tab pos="423100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Installation	directory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Java	Runtime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(JRE)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“java.version"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JRE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version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"os.name"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0953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“user.dir"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working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directory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"user.home"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User home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directory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1660">
              <a:lnSpc>
                <a:spcPct val="100000"/>
              </a:lnSpc>
            </a:pPr>
            <a:r>
              <a:rPr spc="-5" dirty="0"/>
              <a:t>Reading System Properties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  <a:tab pos="2058670" algn="l"/>
                <a:tab pos="3394075" algn="l"/>
                <a:tab pos="4354830" algn="l"/>
                <a:tab pos="5078095" algn="l"/>
                <a:tab pos="5781675" algn="l"/>
                <a:tab pos="7298055" algn="l"/>
                <a:tab pos="8220075" algn="l"/>
              </a:tabLst>
            </a:pPr>
            <a:r>
              <a:rPr sz="2800" dirty="0"/>
              <a:t>The	Sy</a:t>
            </a:r>
            <a:r>
              <a:rPr sz="2800" spc="-15" dirty="0"/>
              <a:t>s</a:t>
            </a:r>
            <a:r>
              <a:rPr sz="2800" dirty="0"/>
              <a:t>tem	class	has	two	metho</a:t>
            </a:r>
            <a:r>
              <a:rPr sz="2800" spc="5" dirty="0"/>
              <a:t>d</a:t>
            </a:r>
            <a:r>
              <a:rPr sz="2800" dirty="0"/>
              <a:t>s	used	</a:t>
            </a:r>
            <a:r>
              <a:rPr sz="2800" spc="-10" dirty="0"/>
              <a:t>to</a:t>
            </a:r>
            <a:endParaRPr sz="2800"/>
          </a:p>
          <a:p>
            <a:pPr marL="1295400">
              <a:lnSpc>
                <a:spcPct val="100000"/>
              </a:lnSpc>
            </a:pPr>
            <a:r>
              <a:rPr sz="2800" dirty="0"/>
              <a:t>read system</a:t>
            </a:r>
            <a:r>
              <a:rPr sz="2800" spc="-80" dirty="0"/>
              <a:t> </a:t>
            </a:r>
            <a:r>
              <a:rPr sz="2800" dirty="0"/>
              <a:t>properties</a:t>
            </a:r>
            <a:endParaRPr sz="2800"/>
          </a:p>
          <a:p>
            <a:pPr marL="169545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String getProperty(String</a:t>
            </a:r>
            <a:r>
              <a:rPr sz="2400" dirty="0">
                <a:latin typeface="Arial"/>
                <a:cs typeface="Arial"/>
              </a:rPr>
              <a:t> key)</a:t>
            </a:r>
            <a:endParaRPr sz="2400">
              <a:latin typeface="Arial"/>
              <a:cs typeface="Arial"/>
            </a:endParaRPr>
          </a:p>
          <a:p>
            <a:pPr marL="2095500" lvl="2" indent="-22860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2000" spc="-5" dirty="0">
                <a:latin typeface="Arial"/>
                <a:cs typeface="Arial"/>
              </a:rPr>
              <a:t>Gets the system property indicated by the specified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key.</a:t>
            </a:r>
            <a:endParaRPr sz="2000">
              <a:latin typeface="Arial"/>
              <a:cs typeface="Arial"/>
            </a:endParaRPr>
          </a:p>
          <a:p>
            <a:pPr marL="1695450" lvl="1" indent="-285750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Font typeface="Wingdings"/>
              <a:buChar char=""/>
              <a:tabLst>
                <a:tab pos="1695450" algn="l"/>
                <a:tab pos="16960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Properties getProperties()</a:t>
            </a:r>
            <a:endParaRPr sz="2400">
              <a:latin typeface="Arial"/>
              <a:cs typeface="Arial"/>
            </a:endParaRPr>
          </a:p>
          <a:p>
            <a:pPr marL="2095500" lvl="2" indent="-22860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2096135" algn="l"/>
              </a:tabLst>
            </a:pPr>
            <a:r>
              <a:rPr sz="2000" spc="-5" dirty="0">
                <a:latin typeface="Arial"/>
                <a:cs typeface="Arial"/>
              </a:rPr>
              <a:t>Returns all the current system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properties.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038" y="3809238"/>
            <a:ext cx="6326123" cy="1982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2317" y="4030979"/>
            <a:ext cx="6502146" cy="1471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600" y="3886200"/>
            <a:ext cx="6324600" cy="1981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String pathSeperator =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System.getProperty("path.separator");</a:t>
            </a:r>
            <a:endParaRPr sz="1800">
              <a:latin typeface="Arial"/>
              <a:cs typeface="Arial"/>
            </a:endParaRPr>
          </a:p>
          <a:p>
            <a:pPr marL="91440" marR="9347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version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Syste.getProperty(“java.version”);  </a:t>
            </a:r>
            <a:r>
              <a:rPr sz="1800" dirty="0">
                <a:latin typeface="Arial"/>
                <a:cs typeface="Arial"/>
              </a:rPr>
              <a:t>String country 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System.getProperty(“user.country”);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Properties 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System.getProperties();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9295">
              <a:lnSpc>
                <a:spcPct val="100000"/>
              </a:lnSpc>
            </a:pPr>
            <a:r>
              <a:rPr spc="-5" dirty="0"/>
              <a:t>Setting System Properties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36650"/>
            <a:ext cx="7588884" cy="183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731645" algn="l"/>
                <a:tab pos="3508375" algn="l"/>
                <a:tab pos="4274185" algn="l"/>
                <a:tab pos="4861560" algn="l"/>
              </a:tabLst>
            </a:pPr>
            <a:r>
              <a:rPr sz="2800" spc="-5" dirty="0">
                <a:latin typeface="Arial"/>
                <a:cs typeface="Arial"/>
              </a:rPr>
              <a:t>System	</a:t>
            </a:r>
            <a:r>
              <a:rPr sz="2800" dirty="0">
                <a:latin typeface="Arial"/>
                <a:cs typeface="Arial"/>
              </a:rPr>
              <a:t>properties	can	be	programmatically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</a:pPr>
            <a:r>
              <a:rPr sz="2800" dirty="0">
                <a:latin typeface="Arial"/>
                <a:cs typeface="Arial"/>
              </a:rPr>
              <a:t>modified by invoking 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String setProperty(String </a:t>
            </a:r>
            <a:r>
              <a:rPr sz="2400" dirty="0">
                <a:latin typeface="Arial"/>
                <a:cs typeface="Arial"/>
              </a:rPr>
              <a:t>key,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value)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520"/>
              </a:spcBef>
              <a:buClr>
                <a:srgbClr val="333399"/>
              </a:buClr>
              <a:buFont typeface="Wingdings"/>
              <a:buChar char=""/>
              <a:tabLst>
                <a:tab pos="1243965" algn="l"/>
                <a:tab pos="1244600" algn="l"/>
              </a:tabLst>
            </a:pPr>
            <a:r>
              <a:rPr sz="2000" spc="-5" dirty="0">
                <a:latin typeface="Arial"/>
                <a:cs typeface="Arial"/>
              </a:rPr>
              <a:t>Sets the system property </a:t>
            </a:r>
            <a:r>
              <a:rPr sz="2000" dirty="0">
                <a:latin typeface="Arial"/>
                <a:cs typeface="Arial"/>
              </a:rPr>
              <a:t>indicated </a:t>
            </a:r>
            <a:r>
              <a:rPr sz="2000" spc="-5" dirty="0">
                <a:latin typeface="Arial"/>
                <a:cs typeface="Arial"/>
              </a:rPr>
              <a:t>by the specified key  to the specified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9" y="4343400"/>
            <a:ext cx="7588250" cy="209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797050" algn="l"/>
                <a:tab pos="3639185" algn="l"/>
                <a:tab pos="4469765" algn="l"/>
                <a:tab pos="5380355" algn="l"/>
                <a:tab pos="6032500" algn="l"/>
                <a:tab pos="6764020" algn="l"/>
              </a:tabLst>
            </a:pPr>
            <a:r>
              <a:rPr sz="2800" dirty="0">
                <a:latin typeface="Arial"/>
                <a:cs typeface="Arial"/>
              </a:rPr>
              <a:t>Sy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tem	pr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rties	can	also	be	set	while  launching the JVM, with use of the -D option  java -Dlang=en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MyApp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3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See Listing :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SystemPropertiesDemo.java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4238" y="3047238"/>
            <a:ext cx="6097523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3277" y="3199638"/>
            <a:ext cx="5859018" cy="687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8800" y="3124200"/>
            <a:ext cx="6096000" cy="1066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21615" rIns="0" bIns="0" rtlCol="0">
            <a:spAutoFit/>
          </a:bodyPr>
          <a:lstStyle/>
          <a:p>
            <a:pPr marL="91440" marR="442595">
              <a:lnSpc>
                <a:spcPct val="100000"/>
              </a:lnSpc>
              <a:spcBef>
                <a:spcPts val="1745"/>
              </a:spcBef>
            </a:pPr>
            <a:r>
              <a:rPr sz="2000" spc="-5" dirty="0">
                <a:latin typeface="Arial"/>
                <a:cs typeface="Arial"/>
              </a:rPr>
              <a:t>Sys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em.setProperty(“use</a:t>
            </a:r>
            <a:r>
              <a:rPr sz="2000" spc="-12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.dir”</a:t>
            </a:r>
            <a:r>
              <a:rPr sz="2000" spc="-15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”D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spc="-15" dirty="0">
                <a:latin typeface="Arial"/>
                <a:cs typeface="Arial"/>
              </a:rPr>
              <a:t>\</a:t>
            </a:r>
            <a:r>
              <a:rPr sz="2000" spc="-5" dirty="0">
                <a:latin typeface="Arial"/>
                <a:cs typeface="Arial"/>
              </a:rPr>
              <a:t>JavaProj\</a:t>
            </a:r>
            <a:r>
              <a:rPr sz="2000" spc="-10" dirty="0">
                <a:latin typeface="Arial"/>
                <a:cs typeface="Arial"/>
              </a:rPr>
              <a:t>\</a:t>
            </a:r>
            <a:r>
              <a:rPr sz="2000" spc="-5" dirty="0">
                <a:latin typeface="Arial"/>
                <a:cs typeface="Arial"/>
              </a:rPr>
              <a:t>src”);  System.setProperty(“user.name”,”Sindhu”);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8160">
              <a:lnSpc>
                <a:spcPct val="100000"/>
              </a:lnSpc>
            </a:pPr>
            <a:r>
              <a:rPr spc="-5" dirty="0"/>
              <a:t>Date &amp;</a:t>
            </a:r>
            <a:r>
              <a:rPr spc="-40" dirty="0"/>
              <a:t> </a:t>
            </a:r>
            <a:r>
              <a:rPr spc="-5" dirty="0"/>
              <a:t>Calendar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90155" cy="535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Date and Calendar classes represents a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specific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instance 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classes are in java.util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679575" algn="l"/>
                <a:tab pos="2088514" algn="l"/>
                <a:tab pos="2886075" algn="l"/>
                <a:tab pos="3735704" algn="l"/>
                <a:tab pos="4552950" algn="l"/>
                <a:tab pos="5385435" algn="l"/>
                <a:tab pos="7066915" algn="l"/>
              </a:tabLst>
            </a:pPr>
            <a:r>
              <a:rPr sz="2400" spc="-5" dirty="0">
                <a:latin typeface="Arial"/>
                <a:cs typeface="Arial"/>
              </a:rPr>
              <a:t>Methods	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Date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have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been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deprec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  replaced by methods in Calendar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Calendar </a:t>
            </a:r>
            <a:r>
              <a:rPr sz="2400" spc="-5" dirty="0">
                <a:latin typeface="Arial"/>
                <a:cs typeface="Arial"/>
              </a:rPr>
              <a:t>is an </a:t>
            </a:r>
            <a:r>
              <a:rPr sz="2400" dirty="0">
                <a:latin typeface="Arial"/>
                <a:cs typeface="Arial"/>
              </a:rPr>
              <a:t>abstract class, </a:t>
            </a:r>
            <a:r>
              <a:rPr sz="2400" spc="-5" dirty="0">
                <a:latin typeface="Arial"/>
                <a:cs typeface="Arial"/>
              </a:rPr>
              <a:t>whose </a:t>
            </a:r>
            <a:r>
              <a:rPr sz="2400" dirty="0">
                <a:latin typeface="Arial"/>
                <a:cs typeface="Arial"/>
              </a:rPr>
              <a:t>getInstance()  </a:t>
            </a:r>
            <a:r>
              <a:rPr sz="2400" spc="-5" dirty="0">
                <a:latin typeface="Arial"/>
                <a:cs typeface="Arial"/>
              </a:rPr>
              <a:t>method can be used to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calendar </a:t>
            </a:r>
            <a:r>
              <a:rPr sz="2400" spc="-5" dirty="0">
                <a:latin typeface="Arial"/>
                <a:cs typeface="Arial"/>
              </a:rPr>
              <a:t>instance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represents current </a:t>
            </a:r>
            <a:r>
              <a:rPr sz="2400" dirty="0">
                <a:latin typeface="Arial"/>
                <a:cs typeface="Arial"/>
              </a:rPr>
              <a:t>date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See Listing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DateCalendarDemo.java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395">
              <a:lnSpc>
                <a:spcPct val="100000"/>
              </a:lnSpc>
            </a:pPr>
            <a:r>
              <a:rPr spc="-5" dirty="0"/>
              <a:t>Enumerated</a:t>
            </a:r>
            <a:r>
              <a:rPr spc="-45" dirty="0"/>
              <a:t> </a:t>
            </a:r>
            <a:r>
              <a:rPr spc="-5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88884" cy="477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SE 5.0 </a:t>
            </a:r>
            <a:r>
              <a:rPr sz="2400" dirty="0">
                <a:latin typeface="Arial"/>
                <a:cs typeface="Arial"/>
              </a:rPr>
              <a:t>allows developers   </a:t>
            </a:r>
            <a:r>
              <a:rPr sz="2400" spc="4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declare a type </a:t>
            </a:r>
            <a:r>
              <a:rPr sz="2400" spc="-5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spc="-90" dirty="0">
                <a:latin typeface="Arial"/>
                <a:cs typeface="Arial"/>
              </a:rPr>
              <a:t>„enum‟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enum </a:t>
            </a:r>
            <a:r>
              <a:rPr sz="2400" dirty="0">
                <a:latin typeface="Arial"/>
                <a:cs typeface="Arial"/>
              </a:rPr>
              <a:t>type is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type whose </a:t>
            </a:r>
            <a:r>
              <a:rPr sz="2400" spc="-5" dirty="0">
                <a:latin typeface="Arial"/>
                <a:cs typeface="Arial"/>
              </a:rPr>
              <a:t>fields </a:t>
            </a:r>
            <a:r>
              <a:rPr sz="2400" dirty="0">
                <a:latin typeface="Arial"/>
                <a:cs typeface="Arial"/>
              </a:rPr>
              <a:t>consist </a:t>
            </a:r>
            <a:r>
              <a:rPr sz="2400" spc="-5" dirty="0">
                <a:latin typeface="Arial"/>
                <a:cs typeface="Arial"/>
              </a:rPr>
              <a:t>of a </a:t>
            </a:r>
            <a:r>
              <a:rPr sz="2400" dirty="0">
                <a:latin typeface="Arial"/>
                <a:cs typeface="Arial"/>
              </a:rPr>
              <a:t>fixed  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constants.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 instance, </a:t>
            </a:r>
            <a:r>
              <a:rPr sz="2400" dirty="0">
                <a:latin typeface="Arial"/>
                <a:cs typeface="Arial"/>
              </a:rPr>
              <a:t>days of the </a:t>
            </a:r>
            <a:r>
              <a:rPr sz="2400" spc="-5" dirty="0">
                <a:latin typeface="Arial"/>
                <a:cs typeface="Arial"/>
              </a:rPr>
              <a:t>week can </a:t>
            </a:r>
            <a:r>
              <a:rPr sz="2400" dirty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one 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seven legal values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can be modeled as an enum as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below</a:t>
            </a:r>
            <a:endParaRPr sz="2400">
              <a:latin typeface="Arial"/>
              <a:cs typeface="Arial"/>
            </a:endParaRPr>
          </a:p>
          <a:p>
            <a:pPr marL="755650" marR="5715" lvl="1" indent="-285750">
              <a:lnSpc>
                <a:spcPct val="100000"/>
              </a:lnSpc>
              <a:spcBef>
                <a:spcPts val="489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778000" algn="l"/>
                <a:tab pos="2870200" algn="l"/>
                <a:tab pos="3298190" algn="l"/>
                <a:tab pos="4773930" algn="l"/>
                <a:tab pos="6303010" algn="l"/>
              </a:tabLst>
            </a:pP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um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WEEK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SUND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Y,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MO</a:t>
            </a:r>
            <a:r>
              <a:rPr sz="2000" spc="-5" dirty="0">
                <a:latin typeface="Arial"/>
                <a:cs typeface="Arial"/>
              </a:rPr>
              <a:t>NDAY,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TUE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Y,  WEDNESDAY, THURSDAY, FRIDAY, SATURDAY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8795">
              <a:lnSpc>
                <a:spcPct val="100000"/>
              </a:lnSpc>
            </a:pPr>
            <a:r>
              <a:rPr spc="-5" dirty="0"/>
              <a:t>Prior </a:t>
            </a:r>
            <a:r>
              <a:rPr dirty="0"/>
              <a:t>to </a:t>
            </a:r>
            <a:r>
              <a:rPr spc="-5" dirty="0"/>
              <a:t>Java</a:t>
            </a:r>
            <a:r>
              <a:rPr spc="-55" dirty="0"/>
              <a:t> </a:t>
            </a:r>
            <a:r>
              <a:rPr spc="-5" dirty="0"/>
              <a:t>1.5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</a:tabLst>
            </a:pPr>
            <a:r>
              <a:rPr sz="2800" dirty="0"/>
              <a:t>Let us suppose that a student can score  </a:t>
            </a:r>
            <a:r>
              <a:rPr sz="2800" spc="65" dirty="0"/>
              <a:t> </a:t>
            </a:r>
            <a:r>
              <a:rPr sz="2800" dirty="0"/>
              <a:t>one</a:t>
            </a:r>
            <a:endParaRPr sz="2800"/>
          </a:p>
          <a:p>
            <a:pPr marL="1295400">
              <a:lnSpc>
                <a:spcPct val="100000"/>
              </a:lnSpc>
            </a:pPr>
            <a:r>
              <a:rPr sz="2800" dirty="0"/>
              <a:t>of the five grades </a:t>
            </a:r>
            <a:r>
              <a:rPr sz="2800" spc="-5" dirty="0"/>
              <a:t>A, B, C, </a:t>
            </a:r>
            <a:r>
              <a:rPr sz="2800" dirty="0"/>
              <a:t>D and</a:t>
            </a:r>
            <a:r>
              <a:rPr sz="2800" spc="-85" dirty="0"/>
              <a:t> </a:t>
            </a:r>
            <a:r>
              <a:rPr sz="2800" dirty="0"/>
              <a:t>E</a:t>
            </a:r>
            <a:endParaRPr sz="2800"/>
          </a:p>
          <a:p>
            <a:pPr marL="1295400" marR="5080" indent="-342900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</a:tabLst>
            </a:pPr>
            <a:r>
              <a:rPr sz="2800" dirty="0"/>
              <a:t>A frequent pattern in Java was the use of set  of static final</a:t>
            </a:r>
            <a:r>
              <a:rPr sz="2800" spc="-95" dirty="0"/>
              <a:t> </a:t>
            </a:r>
            <a:r>
              <a:rPr sz="2800" dirty="0"/>
              <a:t>variables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1523238" y="3275838"/>
            <a:ext cx="6326123" cy="266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7517" y="3291840"/>
            <a:ext cx="4091939" cy="2568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7800" y="3352800"/>
            <a:ext cx="6324600" cy="26670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774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Arial"/>
                <a:cs typeface="Arial"/>
              </a:rPr>
              <a:t>interface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Grade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71805" marR="240919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final </a:t>
            </a:r>
            <a:r>
              <a:rPr sz="1800" dirty="0">
                <a:latin typeface="Arial"/>
                <a:cs typeface="Arial"/>
              </a:rPr>
              <a:t>GRADE_A = </a:t>
            </a:r>
            <a:r>
              <a:rPr sz="1800" spc="-135" dirty="0">
                <a:latin typeface="Arial"/>
                <a:cs typeface="Arial"/>
              </a:rPr>
              <a:t>„A‟;  </a:t>
            </a: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final </a:t>
            </a:r>
            <a:r>
              <a:rPr sz="1800" dirty="0">
                <a:latin typeface="Arial"/>
                <a:cs typeface="Arial"/>
              </a:rPr>
              <a:t>GRADE_B = </a:t>
            </a:r>
            <a:r>
              <a:rPr sz="1800" spc="-100" dirty="0">
                <a:latin typeface="Arial"/>
                <a:cs typeface="Arial"/>
              </a:rPr>
              <a:t>„B‟;  </a:t>
            </a: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final </a:t>
            </a:r>
            <a:r>
              <a:rPr sz="1800" dirty="0">
                <a:latin typeface="Arial"/>
                <a:cs typeface="Arial"/>
              </a:rPr>
              <a:t>GRADE_C 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„C‟;  </a:t>
            </a: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final </a:t>
            </a:r>
            <a:r>
              <a:rPr sz="1800" dirty="0">
                <a:latin typeface="Arial"/>
                <a:cs typeface="Arial"/>
              </a:rPr>
              <a:t>GRADE_D 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„D‟;  </a:t>
            </a: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final </a:t>
            </a:r>
            <a:r>
              <a:rPr sz="1800" dirty="0">
                <a:latin typeface="Arial"/>
                <a:cs typeface="Arial"/>
              </a:rPr>
              <a:t>GRADE_E 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„E‟;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GC </a:t>
            </a:r>
            <a:r>
              <a:rPr sz="1800" dirty="0"/>
              <a:t>and </a:t>
            </a:r>
            <a:r>
              <a:rPr sz="1800" spc="-5" dirty="0"/>
              <a:t>other utility</a:t>
            </a:r>
            <a:r>
              <a:rPr sz="1800" spc="-10" dirty="0"/>
              <a:t> </a:t>
            </a:r>
            <a:r>
              <a:rPr sz="1800" spc="-5" dirty="0"/>
              <a:t>classes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9208" y="550926"/>
            <a:ext cx="30486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Why Enums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2238" y="1294638"/>
            <a:ext cx="4040123" cy="282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6517" y="1386839"/>
            <a:ext cx="4149090" cy="25687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6800" y="1371600"/>
            <a:ext cx="4038600" cy="2819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54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main(String[]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args)</a:t>
            </a:r>
            <a:endParaRPr sz="18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98805" marR="3060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Student s = </a:t>
            </a:r>
            <a:r>
              <a:rPr sz="1800" spc="-5" dirty="0">
                <a:latin typeface="Arial"/>
                <a:cs typeface="Arial"/>
              </a:rPr>
              <a:t>new Student();  s.setStudName(“Alex”);  s.setGrade(Grade.GRADE_A);</a:t>
            </a:r>
            <a:endParaRPr sz="18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4638" y="1294638"/>
            <a:ext cx="3354324" cy="3659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8917" y="1394460"/>
            <a:ext cx="3387089" cy="3086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0" y="1371600"/>
            <a:ext cx="3352800" cy="3657600"/>
          </a:xfrm>
          <a:custGeom>
            <a:avLst/>
            <a:gdLst/>
            <a:ahLst/>
            <a:cxnLst/>
            <a:rect l="l" t="t" r="r" b="b"/>
            <a:pathLst>
              <a:path w="3352800" h="3657600">
                <a:moveTo>
                  <a:pt x="0" y="3657600"/>
                </a:moveTo>
                <a:lnTo>
                  <a:pt x="3352800" y="3657600"/>
                </a:lnTo>
                <a:lnTo>
                  <a:pt x="33528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97939" y="1533397"/>
            <a:ext cx="219710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9065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private </a:t>
            </a:r>
            <a:r>
              <a:rPr sz="1800" dirty="0">
                <a:latin typeface="Arial"/>
                <a:cs typeface="Arial"/>
              </a:rPr>
              <a:t>int StudId;  </a:t>
            </a:r>
            <a:r>
              <a:rPr sz="1800" spc="-5" dirty="0">
                <a:latin typeface="Arial"/>
                <a:cs typeface="Arial"/>
              </a:rPr>
              <a:t>private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4432" y="2904997"/>
            <a:ext cx="300990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void </a:t>
            </a:r>
            <a:r>
              <a:rPr sz="1800" dirty="0">
                <a:latin typeface="Arial"/>
                <a:cs typeface="Arial"/>
              </a:rPr>
              <a:t>setGrade(char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R="106426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grade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R="1020444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7939" y="4276852"/>
            <a:ext cx="102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2238" y="4571238"/>
            <a:ext cx="4040123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6517" y="4762500"/>
            <a:ext cx="4098036" cy="617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6800" y="4648200"/>
            <a:ext cx="4038600" cy="1066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//Will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below line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code execute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s.setGrade(‘Z’);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51197" y="4349489"/>
            <a:ext cx="2212340" cy="1753235"/>
          </a:xfrm>
          <a:custGeom>
            <a:avLst/>
            <a:gdLst/>
            <a:ahLst/>
            <a:cxnLst/>
            <a:rect l="l" t="t" r="r" b="b"/>
            <a:pathLst>
              <a:path w="2212340" h="1753235">
                <a:moveTo>
                  <a:pt x="1418210" y="1586833"/>
                </a:moveTo>
                <a:lnTo>
                  <a:pt x="844428" y="1586833"/>
                </a:lnTo>
                <a:lnTo>
                  <a:pt x="873625" y="1627679"/>
                </a:lnTo>
                <a:lnTo>
                  <a:pt x="907424" y="1663502"/>
                </a:lnTo>
                <a:lnTo>
                  <a:pt x="945368" y="1693944"/>
                </a:lnTo>
                <a:lnTo>
                  <a:pt x="986903" y="1718546"/>
                </a:lnTo>
                <a:lnTo>
                  <a:pt x="1031499" y="1736871"/>
                </a:lnTo>
                <a:lnTo>
                  <a:pt x="1077252" y="1748305"/>
                </a:lnTo>
                <a:lnTo>
                  <a:pt x="1122922" y="1752889"/>
                </a:lnTo>
                <a:lnTo>
                  <a:pt x="1167994" y="1750922"/>
                </a:lnTo>
                <a:lnTo>
                  <a:pt x="1211956" y="1742700"/>
                </a:lnTo>
                <a:lnTo>
                  <a:pt x="1254296" y="1728519"/>
                </a:lnTo>
                <a:lnTo>
                  <a:pt x="1294500" y="1708679"/>
                </a:lnTo>
                <a:lnTo>
                  <a:pt x="1332055" y="1683475"/>
                </a:lnTo>
                <a:lnTo>
                  <a:pt x="1366449" y="1653205"/>
                </a:lnTo>
                <a:lnTo>
                  <a:pt x="1397169" y="1618165"/>
                </a:lnTo>
                <a:lnTo>
                  <a:pt x="1418210" y="1586833"/>
                </a:lnTo>
                <a:close/>
              </a:path>
              <a:path w="2212340" h="1753235">
                <a:moveTo>
                  <a:pt x="1835963" y="1432909"/>
                </a:moveTo>
                <a:lnTo>
                  <a:pt x="298328" y="1432909"/>
                </a:lnTo>
                <a:lnTo>
                  <a:pt x="302519" y="1440606"/>
                </a:lnTo>
                <a:lnTo>
                  <a:pt x="328528" y="1481875"/>
                </a:lnTo>
                <a:lnTo>
                  <a:pt x="358116" y="1518842"/>
                </a:lnTo>
                <a:lnTo>
                  <a:pt x="390877" y="1551395"/>
                </a:lnTo>
                <a:lnTo>
                  <a:pt x="426403" y="1579426"/>
                </a:lnTo>
                <a:lnTo>
                  <a:pt x="464290" y="1602823"/>
                </a:lnTo>
                <a:lnTo>
                  <a:pt x="504130" y="1621479"/>
                </a:lnTo>
                <a:lnTo>
                  <a:pt x="545517" y="1635282"/>
                </a:lnTo>
                <a:lnTo>
                  <a:pt x="588046" y="1644124"/>
                </a:lnTo>
                <a:lnTo>
                  <a:pt x="631309" y="1647894"/>
                </a:lnTo>
                <a:lnTo>
                  <a:pt x="674901" y="1646483"/>
                </a:lnTo>
                <a:lnTo>
                  <a:pt x="718415" y="1639781"/>
                </a:lnTo>
                <a:lnTo>
                  <a:pt x="761508" y="1627653"/>
                </a:lnTo>
                <a:lnTo>
                  <a:pt x="803585" y="1610066"/>
                </a:lnTo>
                <a:lnTo>
                  <a:pt x="844428" y="1586833"/>
                </a:lnTo>
                <a:lnTo>
                  <a:pt x="1418210" y="1586833"/>
                </a:lnTo>
                <a:lnTo>
                  <a:pt x="1423702" y="1578654"/>
                </a:lnTo>
                <a:lnTo>
                  <a:pt x="1445535" y="1534968"/>
                </a:lnTo>
                <a:lnTo>
                  <a:pt x="1462156" y="1487405"/>
                </a:lnTo>
                <a:lnTo>
                  <a:pt x="1775232" y="1487405"/>
                </a:lnTo>
                <a:lnTo>
                  <a:pt x="1777969" y="1485799"/>
                </a:lnTo>
                <a:lnTo>
                  <a:pt x="1811179" y="1459218"/>
                </a:lnTo>
                <a:lnTo>
                  <a:pt x="1835963" y="1432909"/>
                </a:lnTo>
                <a:close/>
              </a:path>
              <a:path w="2212340" h="1753235">
                <a:moveTo>
                  <a:pt x="1775232" y="1487405"/>
                </a:moveTo>
                <a:lnTo>
                  <a:pt x="1462156" y="1487405"/>
                </a:lnTo>
                <a:lnTo>
                  <a:pt x="1498089" y="1508062"/>
                </a:lnTo>
                <a:lnTo>
                  <a:pt x="1536165" y="1523132"/>
                </a:lnTo>
                <a:lnTo>
                  <a:pt x="1575813" y="1532441"/>
                </a:lnTo>
                <a:lnTo>
                  <a:pt x="1616461" y="1535817"/>
                </a:lnTo>
                <a:lnTo>
                  <a:pt x="1660218" y="1532737"/>
                </a:lnTo>
                <a:lnTo>
                  <a:pt x="1702029" y="1523048"/>
                </a:lnTo>
                <a:lnTo>
                  <a:pt x="1741432" y="1507238"/>
                </a:lnTo>
                <a:lnTo>
                  <a:pt x="1775232" y="1487405"/>
                </a:lnTo>
                <a:close/>
              </a:path>
              <a:path w="2212340" h="1753235">
                <a:moveTo>
                  <a:pt x="542638" y="153811"/>
                </a:moveTo>
                <a:lnTo>
                  <a:pt x="496575" y="157232"/>
                </a:lnTo>
                <a:lnTo>
                  <a:pt x="450567" y="167410"/>
                </a:lnTo>
                <a:lnTo>
                  <a:pt x="407267" y="183764"/>
                </a:lnTo>
                <a:lnTo>
                  <a:pt x="367029" y="205794"/>
                </a:lnTo>
                <a:lnTo>
                  <a:pt x="330205" y="233000"/>
                </a:lnTo>
                <a:lnTo>
                  <a:pt x="297148" y="264880"/>
                </a:lnTo>
                <a:lnTo>
                  <a:pt x="268213" y="300933"/>
                </a:lnTo>
                <a:lnTo>
                  <a:pt x="243751" y="340659"/>
                </a:lnTo>
                <a:lnTo>
                  <a:pt x="224117" y="383556"/>
                </a:lnTo>
                <a:lnTo>
                  <a:pt x="209664" y="429124"/>
                </a:lnTo>
                <a:lnTo>
                  <a:pt x="200744" y="476861"/>
                </a:lnTo>
                <a:lnTo>
                  <a:pt x="197711" y="526267"/>
                </a:lnTo>
                <a:lnTo>
                  <a:pt x="200919" y="576840"/>
                </a:lnTo>
                <a:lnTo>
                  <a:pt x="199014" y="582301"/>
                </a:lnTo>
                <a:lnTo>
                  <a:pt x="147958" y="594755"/>
                </a:lnTo>
                <a:lnTo>
                  <a:pt x="101557" y="619449"/>
                </a:lnTo>
                <a:lnTo>
                  <a:pt x="61657" y="655096"/>
                </a:lnTo>
                <a:lnTo>
                  <a:pt x="30104" y="700411"/>
                </a:lnTo>
                <a:lnTo>
                  <a:pt x="11340" y="744827"/>
                </a:lnTo>
                <a:lnTo>
                  <a:pt x="1412" y="790988"/>
                </a:lnTo>
                <a:lnTo>
                  <a:pt x="0" y="837569"/>
                </a:lnTo>
                <a:lnTo>
                  <a:pt x="6783" y="883244"/>
                </a:lnTo>
                <a:lnTo>
                  <a:pt x="21443" y="926686"/>
                </a:lnTo>
                <a:lnTo>
                  <a:pt x="43659" y="966570"/>
                </a:lnTo>
                <a:lnTo>
                  <a:pt x="73111" y="1001569"/>
                </a:lnTo>
                <a:lnTo>
                  <a:pt x="109479" y="1030357"/>
                </a:lnTo>
                <a:lnTo>
                  <a:pt x="80326" y="1072309"/>
                </a:lnTo>
                <a:lnTo>
                  <a:pt x="60473" y="1119464"/>
                </a:lnTo>
                <a:lnTo>
                  <a:pt x="50453" y="1170071"/>
                </a:lnTo>
                <a:lnTo>
                  <a:pt x="50805" y="1222381"/>
                </a:lnTo>
                <a:lnTo>
                  <a:pt x="60545" y="1269888"/>
                </a:lnTo>
                <a:lnTo>
                  <a:pt x="78336" y="1313032"/>
                </a:lnTo>
                <a:lnTo>
                  <a:pt x="103182" y="1350967"/>
                </a:lnTo>
                <a:lnTo>
                  <a:pt x="134085" y="1382848"/>
                </a:lnTo>
                <a:lnTo>
                  <a:pt x="170048" y="1407828"/>
                </a:lnTo>
                <a:lnTo>
                  <a:pt x="210075" y="1425062"/>
                </a:lnTo>
                <a:lnTo>
                  <a:pt x="253167" y="1433705"/>
                </a:lnTo>
                <a:lnTo>
                  <a:pt x="298328" y="1432909"/>
                </a:lnTo>
                <a:lnTo>
                  <a:pt x="1835963" y="1432909"/>
                </a:lnTo>
                <a:lnTo>
                  <a:pt x="1865774" y="1392595"/>
                </a:lnTo>
                <a:lnTo>
                  <a:pt x="1886240" y="1353531"/>
                </a:lnTo>
                <a:lnTo>
                  <a:pt x="1901537" y="1311285"/>
                </a:lnTo>
                <a:lnTo>
                  <a:pt x="1911205" y="1266347"/>
                </a:lnTo>
                <a:lnTo>
                  <a:pt x="1914784" y="1219206"/>
                </a:lnTo>
                <a:lnTo>
                  <a:pt x="1958321" y="1209412"/>
                </a:lnTo>
                <a:lnTo>
                  <a:pt x="2000191" y="1193711"/>
                </a:lnTo>
                <a:lnTo>
                  <a:pt x="2039871" y="1172343"/>
                </a:lnTo>
                <a:lnTo>
                  <a:pt x="2076836" y="1145546"/>
                </a:lnTo>
                <a:lnTo>
                  <a:pt x="2112198" y="1111945"/>
                </a:lnTo>
                <a:lnTo>
                  <a:pt x="2142351" y="1074424"/>
                </a:lnTo>
                <a:lnTo>
                  <a:pt x="2167218" y="1033608"/>
                </a:lnTo>
                <a:lnTo>
                  <a:pt x="2186724" y="990122"/>
                </a:lnTo>
                <a:lnTo>
                  <a:pt x="2200791" y="944592"/>
                </a:lnTo>
                <a:lnTo>
                  <a:pt x="2209344" y="897642"/>
                </a:lnTo>
                <a:lnTo>
                  <a:pt x="2212307" y="849899"/>
                </a:lnTo>
                <a:lnTo>
                  <a:pt x="2209602" y="801988"/>
                </a:lnTo>
                <a:lnTo>
                  <a:pt x="2201155" y="754533"/>
                </a:lnTo>
                <a:lnTo>
                  <a:pt x="2186888" y="708161"/>
                </a:lnTo>
                <a:lnTo>
                  <a:pt x="2166725" y="663496"/>
                </a:lnTo>
                <a:lnTo>
                  <a:pt x="2140590" y="621163"/>
                </a:lnTo>
                <a:lnTo>
                  <a:pt x="2144160" y="611591"/>
                </a:lnTo>
                <a:lnTo>
                  <a:pt x="2161225" y="535109"/>
                </a:lnTo>
                <a:lnTo>
                  <a:pt x="2162281" y="488366"/>
                </a:lnTo>
                <a:lnTo>
                  <a:pt x="2156602" y="442818"/>
                </a:lnTo>
                <a:lnTo>
                  <a:pt x="2144583" y="399210"/>
                </a:lnTo>
                <a:lnTo>
                  <a:pt x="2126620" y="358289"/>
                </a:lnTo>
                <a:lnTo>
                  <a:pt x="2103109" y="320801"/>
                </a:lnTo>
                <a:lnTo>
                  <a:pt x="2074448" y="287492"/>
                </a:lnTo>
                <a:lnTo>
                  <a:pt x="2041032" y="259108"/>
                </a:lnTo>
                <a:lnTo>
                  <a:pt x="2003257" y="236394"/>
                </a:lnTo>
                <a:lnTo>
                  <a:pt x="1961520" y="220097"/>
                </a:lnTo>
                <a:lnTo>
                  <a:pt x="1957704" y="204984"/>
                </a:lnTo>
                <a:lnTo>
                  <a:pt x="717809" y="204984"/>
                </a:lnTo>
                <a:lnTo>
                  <a:pt x="676561" y="182742"/>
                </a:lnTo>
                <a:lnTo>
                  <a:pt x="633223" y="166706"/>
                </a:lnTo>
                <a:lnTo>
                  <a:pt x="588385" y="157015"/>
                </a:lnTo>
                <a:lnTo>
                  <a:pt x="542638" y="153811"/>
                </a:lnTo>
                <a:close/>
              </a:path>
              <a:path w="2212340" h="1753235">
                <a:moveTo>
                  <a:pt x="961704" y="48412"/>
                </a:moveTo>
                <a:lnTo>
                  <a:pt x="919717" y="51466"/>
                </a:lnTo>
                <a:lnTo>
                  <a:pt x="878845" y="61379"/>
                </a:lnTo>
                <a:lnTo>
                  <a:pt x="839847" y="77899"/>
                </a:lnTo>
                <a:lnTo>
                  <a:pt x="803483" y="100773"/>
                </a:lnTo>
                <a:lnTo>
                  <a:pt x="770516" y="129747"/>
                </a:lnTo>
                <a:lnTo>
                  <a:pt x="741704" y="164568"/>
                </a:lnTo>
                <a:lnTo>
                  <a:pt x="717809" y="204984"/>
                </a:lnTo>
                <a:lnTo>
                  <a:pt x="1957704" y="204984"/>
                </a:lnTo>
                <a:lnTo>
                  <a:pt x="1950260" y="175503"/>
                </a:lnTo>
                <a:lnTo>
                  <a:pt x="1932214" y="133944"/>
                </a:lnTo>
                <a:lnTo>
                  <a:pt x="1931669" y="133102"/>
                </a:lnTo>
                <a:lnTo>
                  <a:pt x="1150117" y="133102"/>
                </a:lnTo>
                <a:lnTo>
                  <a:pt x="1135553" y="118728"/>
                </a:lnTo>
                <a:lnTo>
                  <a:pt x="1103807" y="93598"/>
                </a:lnTo>
                <a:lnTo>
                  <a:pt x="1045978" y="63895"/>
                </a:lnTo>
                <a:lnTo>
                  <a:pt x="1004044" y="52471"/>
                </a:lnTo>
                <a:lnTo>
                  <a:pt x="961704" y="48412"/>
                </a:lnTo>
                <a:close/>
              </a:path>
              <a:path w="2212340" h="1753235">
                <a:moveTo>
                  <a:pt x="1363965" y="32"/>
                </a:moveTo>
                <a:lnTo>
                  <a:pt x="1320830" y="1636"/>
                </a:lnTo>
                <a:lnTo>
                  <a:pt x="1279085" y="12056"/>
                </a:lnTo>
                <a:lnTo>
                  <a:pt x="1239936" y="30851"/>
                </a:lnTo>
                <a:lnTo>
                  <a:pt x="1204588" y="57583"/>
                </a:lnTo>
                <a:lnTo>
                  <a:pt x="1174246" y="91813"/>
                </a:lnTo>
                <a:lnTo>
                  <a:pt x="1150117" y="133102"/>
                </a:lnTo>
                <a:lnTo>
                  <a:pt x="1931669" y="133102"/>
                </a:lnTo>
                <a:lnTo>
                  <a:pt x="1907834" y="96314"/>
                </a:lnTo>
                <a:lnTo>
                  <a:pt x="1906273" y="94621"/>
                </a:lnTo>
                <a:lnTo>
                  <a:pt x="1527434" y="94621"/>
                </a:lnTo>
                <a:lnTo>
                  <a:pt x="1527434" y="94494"/>
                </a:lnTo>
                <a:lnTo>
                  <a:pt x="1492175" y="54950"/>
                </a:lnTo>
                <a:lnTo>
                  <a:pt x="1449583" y="25025"/>
                </a:lnTo>
                <a:lnTo>
                  <a:pt x="1407284" y="7682"/>
                </a:lnTo>
                <a:lnTo>
                  <a:pt x="1363965" y="32"/>
                </a:lnTo>
                <a:close/>
              </a:path>
              <a:path w="2212340" h="1753235">
                <a:moveTo>
                  <a:pt x="1717722" y="0"/>
                </a:moveTo>
                <a:lnTo>
                  <a:pt x="1675525" y="3753"/>
                </a:lnTo>
                <a:lnTo>
                  <a:pt x="1634410" y="15181"/>
                </a:lnTo>
                <a:lnTo>
                  <a:pt x="1595365" y="34194"/>
                </a:lnTo>
                <a:lnTo>
                  <a:pt x="1559377" y="60704"/>
                </a:lnTo>
                <a:lnTo>
                  <a:pt x="1527434" y="94621"/>
                </a:lnTo>
                <a:lnTo>
                  <a:pt x="1906273" y="94621"/>
                </a:lnTo>
                <a:lnTo>
                  <a:pt x="1877573" y="63506"/>
                </a:lnTo>
                <a:lnTo>
                  <a:pt x="1840926" y="35674"/>
                </a:lnTo>
                <a:lnTo>
                  <a:pt x="1801410" y="15871"/>
                </a:lnTo>
                <a:lnTo>
                  <a:pt x="1760013" y="4009"/>
                </a:lnTo>
                <a:lnTo>
                  <a:pt x="171772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6757" y="53408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48767" y="0"/>
                </a:moveTo>
                <a:lnTo>
                  <a:pt x="29789" y="3831"/>
                </a:lnTo>
                <a:lnTo>
                  <a:pt x="14287" y="14271"/>
                </a:lnTo>
                <a:lnTo>
                  <a:pt x="3833" y="29735"/>
                </a:lnTo>
                <a:lnTo>
                  <a:pt x="0" y="48640"/>
                </a:lnTo>
                <a:lnTo>
                  <a:pt x="3833" y="67619"/>
                </a:lnTo>
                <a:lnTo>
                  <a:pt x="14287" y="83121"/>
                </a:lnTo>
                <a:lnTo>
                  <a:pt x="29789" y="93575"/>
                </a:lnTo>
                <a:lnTo>
                  <a:pt x="48767" y="97408"/>
                </a:lnTo>
                <a:lnTo>
                  <a:pt x="67673" y="93575"/>
                </a:lnTo>
                <a:lnTo>
                  <a:pt x="83137" y="83121"/>
                </a:lnTo>
                <a:lnTo>
                  <a:pt x="93577" y="67619"/>
                </a:lnTo>
                <a:lnTo>
                  <a:pt x="97408" y="48640"/>
                </a:lnTo>
                <a:lnTo>
                  <a:pt x="93577" y="29735"/>
                </a:lnTo>
                <a:lnTo>
                  <a:pt x="83137" y="14271"/>
                </a:lnTo>
                <a:lnTo>
                  <a:pt x="67673" y="3831"/>
                </a:lnTo>
                <a:lnTo>
                  <a:pt x="4876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7258" y="5269738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97408" y="0"/>
                </a:moveTo>
                <a:lnTo>
                  <a:pt x="59471" y="7647"/>
                </a:lnTo>
                <a:lnTo>
                  <a:pt x="28511" y="28511"/>
                </a:lnTo>
                <a:lnTo>
                  <a:pt x="7647" y="59471"/>
                </a:lnTo>
                <a:lnTo>
                  <a:pt x="0" y="97409"/>
                </a:lnTo>
                <a:lnTo>
                  <a:pt x="7647" y="135292"/>
                </a:lnTo>
                <a:lnTo>
                  <a:pt x="28511" y="166258"/>
                </a:lnTo>
                <a:lnTo>
                  <a:pt x="59471" y="187152"/>
                </a:lnTo>
                <a:lnTo>
                  <a:pt x="97408" y="194818"/>
                </a:lnTo>
                <a:lnTo>
                  <a:pt x="135272" y="187152"/>
                </a:lnTo>
                <a:lnTo>
                  <a:pt x="166195" y="166258"/>
                </a:lnTo>
                <a:lnTo>
                  <a:pt x="187045" y="135292"/>
                </a:lnTo>
                <a:lnTo>
                  <a:pt x="194690" y="97409"/>
                </a:lnTo>
                <a:lnTo>
                  <a:pt x="187045" y="59471"/>
                </a:lnTo>
                <a:lnTo>
                  <a:pt x="166195" y="28511"/>
                </a:lnTo>
                <a:lnTo>
                  <a:pt x="135272" y="7647"/>
                </a:lnTo>
                <a:lnTo>
                  <a:pt x="9740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70730" y="5190363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7447" y="192206"/>
                </a:lnTo>
                <a:lnTo>
                  <a:pt x="28183" y="232298"/>
                </a:lnTo>
                <a:lnTo>
                  <a:pt x="59801" y="263916"/>
                </a:lnTo>
                <a:lnTo>
                  <a:pt x="99893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1197" y="4349489"/>
            <a:ext cx="2212340" cy="1753235"/>
          </a:xfrm>
          <a:custGeom>
            <a:avLst/>
            <a:gdLst/>
            <a:ahLst/>
            <a:cxnLst/>
            <a:rect l="l" t="t" r="r" b="b"/>
            <a:pathLst>
              <a:path w="2212340" h="1753235">
                <a:moveTo>
                  <a:pt x="200919" y="576840"/>
                </a:moveTo>
                <a:lnTo>
                  <a:pt x="197711" y="526267"/>
                </a:lnTo>
                <a:lnTo>
                  <a:pt x="200744" y="476861"/>
                </a:lnTo>
                <a:lnTo>
                  <a:pt x="209664" y="429124"/>
                </a:lnTo>
                <a:lnTo>
                  <a:pt x="224117" y="383556"/>
                </a:lnTo>
                <a:lnTo>
                  <a:pt x="243751" y="340659"/>
                </a:lnTo>
                <a:lnTo>
                  <a:pt x="268213" y="300933"/>
                </a:lnTo>
                <a:lnTo>
                  <a:pt x="297148" y="264880"/>
                </a:lnTo>
                <a:lnTo>
                  <a:pt x="330205" y="233000"/>
                </a:lnTo>
                <a:lnTo>
                  <a:pt x="367029" y="205794"/>
                </a:lnTo>
                <a:lnTo>
                  <a:pt x="407267" y="183764"/>
                </a:lnTo>
                <a:lnTo>
                  <a:pt x="450567" y="167410"/>
                </a:lnTo>
                <a:lnTo>
                  <a:pt x="496575" y="157232"/>
                </a:lnTo>
                <a:lnTo>
                  <a:pt x="542638" y="153811"/>
                </a:lnTo>
                <a:lnTo>
                  <a:pt x="588385" y="157015"/>
                </a:lnTo>
                <a:lnTo>
                  <a:pt x="633223" y="166706"/>
                </a:lnTo>
                <a:lnTo>
                  <a:pt x="676561" y="182742"/>
                </a:lnTo>
                <a:lnTo>
                  <a:pt x="717809" y="204984"/>
                </a:lnTo>
                <a:lnTo>
                  <a:pt x="741704" y="164568"/>
                </a:lnTo>
                <a:lnTo>
                  <a:pt x="770516" y="129747"/>
                </a:lnTo>
                <a:lnTo>
                  <a:pt x="803483" y="100773"/>
                </a:lnTo>
                <a:lnTo>
                  <a:pt x="839847" y="77899"/>
                </a:lnTo>
                <a:lnTo>
                  <a:pt x="878845" y="61379"/>
                </a:lnTo>
                <a:lnTo>
                  <a:pt x="919717" y="51466"/>
                </a:lnTo>
                <a:lnTo>
                  <a:pt x="961704" y="48412"/>
                </a:lnTo>
                <a:lnTo>
                  <a:pt x="1004044" y="52471"/>
                </a:lnTo>
                <a:lnTo>
                  <a:pt x="1045978" y="63895"/>
                </a:lnTo>
                <a:lnTo>
                  <a:pt x="1086744" y="82937"/>
                </a:lnTo>
                <a:lnTo>
                  <a:pt x="1120097" y="105543"/>
                </a:lnTo>
                <a:lnTo>
                  <a:pt x="1150117" y="133102"/>
                </a:lnTo>
                <a:lnTo>
                  <a:pt x="1174246" y="91813"/>
                </a:lnTo>
                <a:lnTo>
                  <a:pt x="1204588" y="57583"/>
                </a:lnTo>
                <a:lnTo>
                  <a:pt x="1239936" y="30851"/>
                </a:lnTo>
                <a:lnTo>
                  <a:pt x="1279085" y="12056"/>
                </a:lnTo>
                <a:lnTo>
                  <a:pt x="1320830" y="1636"/>
                </a:lnTo>
                <a:lnTo>
                  <a:pt x="1363965" y="32"/>
                </a:lnTo>
                <a:lnTo>
                  <a:pt x="1407284" y="7682"/>
                </a:lnTo>
                <a:lnTo>
                  <a:pt x="1449583" y="25025"/>
                </a:lnTo>
                <a:lnTo>
                  <a:pt x="1492175" y="54950"/>
                </a:lnTo>
                <a:lnTo>
                  <a:pt x="1527434" y="94494"/>
                </a:lnTo>
                <a:lnTo>
                  <a:pt x="1527434" y="94621"/>
                </a:lnTo>
                <a:lnTo>
                  <a:pt x="1559377" y="60704"/>
                </a:lnTo>
                <a:lnTo>
                  <a:pt x="1595365" y="34194"/>
                </a:lnTo>
                <a:lnTo>
                  <a:pt x="1634410" y="15181"/>
                </a:lnTo>
                <a:lnTo>
                  <a:pt x="1675525" y="3753"/>
                </a:lnTo>
                <a:lnTo>
                  <a:pt x="1717722" y="0"/>
                </a:lnTo>
                <a:lnTo>
                  <a:pt x="1760013" y="4009"/>
                </a:lnTo>
                <a:lnTo>
                  <a:pt x="1801410" y="15871"/>
                </a:lnTo>
                <a:lnTo>
                  <a:pt x="1840926" y="35674"/>
                </a:lnTo>
                <a:lnTo>
                  <a:pt x="1877573" y="63506"/>
                </a:lnTo>
                <a:lnTo>
                  <a:pt x="1907834" y="96314"/>
                </a:lnTo>
                <a:lnTo>
                  <a:pt x="1932214" y="133944"/>
                </a:lnTo>
                <a:lnTo>
                  <a:pt x="1950260" y="175503"/>
                </a:lnTo>
                <a:lnTo>
                  <a:pt x="1961520" y="220097"/>
                </a:lnTo>
                <a:lnTo>
                  <a:pt x="2003257" y="236394"/>
                </a:lnTo>
                <a:lnTo>
                  <a:pt x="2041032" y="259108"/>
                </a:lnTo>
                <a:lnTo>
                  <a:pt x="2074448" y="287492"/>
                </a:lnTo>
                <a:lnTo>
                  <a:pt x="2103109" y="320801"/>
                </a:lnTo>
                <a:lnTo>
                  <a:pt x="2126620" y="358289"/>
                </a:lnTo>
                <a:lnTo>
                  <a:pt x="2144583" y="399210"/>
                </a:lnTo>
                <a:lnTo>
                  <a:pt x="2156602" y="442818"/>
                </a:lnTo>
                <a:lnTo>
                  <a:pt x="2162281" y="488366"/>
                </a:lnTo>
                <a:lnTo>
                  <a:pt x="2161225" y="535109"/>
                </a:lnTo>
                <a:lnTo>
                  <a:pt x="2153036" y="582301"/>
                </a:lnTo>
                <a:lnTo>
                  <a:pt x="2140590" y="621163"/>
                </a:lnTo>
                <a:lnTo>
                  <a:pt x="2166725" y="663496"/>
                </a:lnTo>
                <a:lnTo>
                  <a:pt x="2186888" y="708161"/>
                </a:lnTo>
                <a:lnTo>
                  <a:pt x="2201155" y="754533"/>
                </a:lnTo>
                <a:lnTo>
                  <a:pt x="2209602" y="801988"/>
                </a:lnTo>
                <a:lnTo>
                  <a:pt x="2212307" y="849899"/>
                </a:lnTo>
                <a:lnTo>
                  <a:pt x="2209344" y="897642"/>
                </a:lnTo>
                <a:lnTo>
                  <a:pt x="2200791" y="944592"/>
                </a:lnTo>
                <a:lnTo>
                  <a:pt x="2186724" y="990122"/>
                </a:lnTo>
                <a:lnTo>
                  <a:pt x="2167218" y="1033608"/>
                </a:lnTo>
                <a:lnTo>
                  <a:pt x="2142351" y="1074424"/>
                </a:lnTo>
                <a:lnTo>
                  <a:pt x="2112198" y="1111945"/>
                </a:lnTo>
                <a:lnTo>
                  <a:pt x="2076836" y="1145546"/>
                </a:lnTo>
                <a:lnTo>
                  <a:pt x="2039871" y="1172343"/>
                </a:lnTo>
                <a:lnTo>
                  <a:pt x="2000191" y="1193711"/>
                </a:lnTo>
                <a:lnTo>
                  <a:pt x="1958321" y="1209412"/>
                </a:lnTo>
                <a:lnTo>
                  <a:pt x="1914784" y="1219206"/>
                </a:lnTo>
                <a:lnTo>
                  <a:pt x="1911205" y="1266347"/>
                </a:lnTo>
                <a:lnTo>
                  <a:pt x="1901537" y="1311285"/>
                </a:lnTo>
                <a:lnTo>
                  <a:pt x="1886240" y="1353531"/>
                </a:lnTo>
                <a:lnTo>
                  <a:pt x="1865774" y="1392595"/>
                </a:lnTo>
                <a:lnTo>
                  <a:pt x="1840600" y="1427987"/>
                </a:lnTo>
                <a:lnTo>
                  <a:pt x="1811179" y="1459218"/>
                </a:lnTo>
                <a:lnTo>
                  <a:pt x="1777969" y="1485799"/>
                </a:lnTo>
                <a:lnTo>
                  <a:pt x="1741432" y="1507238"/>
                </a:lnTo>
                <a:lnTo>
                  <a:pt x="1702029" y="1523048"/>
                </a:lnTo>
                <a:lnTo>
                  <a:pt x="1660218" y="1532737"/>
                </a:lnTo>
                <a:lnTo>
                  <a:pt x="1616461" y="1535817"/>
                </a:lnTo>
                <a:lnTo>
                  <a:pt x="1575813" y="1532441"/>
                </a:lnTo>
                <a:lnTo>
                  <a:pt x="1536165" y="1523132"/>
                </a:lnTo>
                <a:lnTo>
                  <a:pt x="1498089" y="1508062"/>
                </a:lnTo>
                <a:lnTo>
                  <a:pt x="1462156" y="1487405"/>
                </a:lnTo>
                <a:lnTo>
                  <a:pt x="1445535" y="1534968"/>
                </a:lnTo>
                <a:lnTo>
                  <a:pt x="1423702" y="1578654"/>
                </a:lnTo>
                <a:lnTo>
                  <a:pt x="1397169" y="1618165"/>
                </a:lnTo>
                <a:lnTo>
                  <a:pt x="1366449" y="1653205"/>
                </a:lnTo>
                <a:lnTo>
                  <a:pt x="1332055" y="1683475"/>
                </a:lnTo>
                <a:lnTo>
                  <a:pt x="1294500" y="1708679"/>
                </a:lnTo>
                <a:lnTo>
                  <a:pt x="1254296" y="1728519"/>
                </a:lnTo>
                <a:lnTo>
                  <a:pt x="1211956" y="1742700"/>
                </a:lnTo>
                <a:lnTo>
                  <a:pt x="1167994" y="1750922"/>
                </a:lnTo>
                <a:lnTo>
                  <a:pt x="1122922" y="1752889"/>
                </a:lnTo>
                <a:lnTo>
                  <a:pt x="1077252" y="1748305"/>
                </a:lnTo>
                <a:lnTo>
                  <a:pt x="1031499" y="1736871"/>
                </a:lnTo>
                <a:lnTo>
                  <a:pt x="986903" y="1718546"/>
                </a:lnTo>
                <a:lnTo>
                  <a:pt x="945368" y="1693944"/>
                </a:lnTo>
                <a:lnTo>
                  <a:pt x="907424" y="1663502"/>
                </a:lnTo>
                <a:lnTo>
                  <a:pt x="873600" y="1627653"/>
                </a:lnTo>
                <a:lnTo>
                  <a:pt x="844428" y="1586833"/>
                </a:lnTo>
                <a:lnTo>
                  <a:pt x="803585" y="1610066"/>
                </a:lnTo>
                <a:lnTo>
                  <a:pt x="761445" y="1627679"/>
                </a:lnTo>
                <a:lnTo>
                  <a:pt x="718415" y="1639781"/>
                </a:lnTo>
                <a:lnTo>
                  <a:pt x="674901" y="1646483"/>
                </a:lnTo>
                <a:lnTo>
                  <a:pt x="631309" y="1647894"/>
                </a:lnTo>
                <a:lnTo>
                  <a:pt x="588046" y="1644124"/>
                </a:lnTo>
                <a:lnTo>
                  <a:pt x="545517" y="1635282"/>
                </a:lnTo>
                <a:lnTo>
                  <a:pt x="504130" y="1621479"/>
                </a:lnTo>
                <a:lnTo>
                  <a:pt x="464290" y="1602823"/>
                </a:lnTo>
                <a:lnTo>
                  <a:pt x="426403" y="1579426"/>
                </a:lnTo>
                <a:lnTo>
                  <a:pt x="390877" y="1551395"/>
                </a:lnTo>
                <a:lnTo>
                  <a:pt x="358116" y="1518842"/>
                </a:lnTo>
                <a:lnTo>
                  <a:pt x="328528" y="1481875"/>
                </a:lnTo>
                <a:lnTo>
                  <a:pt x="302519" y="1440606"/>
                </a:lnTo>
                <a:lnTo>
                  <a:pt x="299725" y="1435487"/>
                </a:lnTo>
                <a:lnTo>
                  <a:pt x="298328" y="1432909"/>
                </a:lnTo>
                <a:lnTo>
                  <a:pt x="253167" y="1433705"/>
                </a:lnTo>
                <a:lnTo>
                  <a:pt x="210075" y="1425062"/>
                </a:lnTo>
                <a:lnTo>
                  <a:pt x="170048" y="1407828"/>
                </a:lnTo>
                <a:lnTo>
                  <a:pt x="134085" y="1382848"/>
                </a:lnTo>
                <a:lnTo>
                  <a:pt x="103182" y="1350967"/>
                </a:lnTo>
                <a:lnTo>
                  <a:pt x="78336" y="1313032"/>
                </a:lnTo>
                <a:lnTo>
                  <a:pt x="60545" y="1269888"/>
                </a:lnTo>
                <a:lnTo>
                  <a:pt x="50805" y="1222381"/>
                </a:lnTo>
                <a:lnTo>
                  <a:pt x="50453" y="1170071"/>
                </a:lnTo>
                <a:lnTo>
                  <a:pt x="60473" y="1119464"/>
                </a:lnTo>
                <a:lnTo>
                  <a:pt x="80326" y="1072309"/>
                </a:lnTo>
                <a:lnTo>
                  <a:pt x="109479" y="1030357"/>
                </a:lnTo>
                <a:lnTo>
                  <a:pt x="73111" y="1001569"/>
                </a:lnTo>
                <a:lnTo>
                  <a:pt x="43659" y="966570"/>
                </a:lnTo>
                <a:lnTo>
                  <a:pt x="21443" y="926686"/>
                </a:lnTo>
                <a:lnTo>
                  <a:pt x="6783" y="883244"/>
                </a:lnTo>
                <a:lnTo>
                  <a:pt x="0" y="837569"/>
                </a:lnTo>
                <a:lnTo>
                  <a:pt x="1412" y="790988"/>
                </a:lnTo>
                <a:lnTo>
                  <a:pt x="11340" y="744827"/>
                </a:lnTo>
                <a:lnTo>
                  <a:pt x="30104" y="700411"/>
                </a:lnTo>
                <a:lnTo>
                  <a:pt x="61657" y="655096"/>
                </a:lnTo>
                <a:lnTo>
                  <a:pt x="101557" y="619449"/>
                </a:lnTo>
                <a:lnTo>
                  <a:pt x="147958" y="594755"/>
                </a:lnTo>
                <a:lnTo>
                  <a:pt x="199014" y="582301"/>
                </a:lnTo>
                <a:lnTo>
                  <a:pt x="200919" y="5768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6757" y="534085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408" y="48640"/>
                </a:moveTo>
                <a:lnTo>
                  <a:pt x="93577" y="67619"/>
                </a:lnTo>
                <a:lnTo>
                  <a:pt x="83137" y="83121"/>
                </a:lnTo>
                <a:lnTo>
                  <a:pt x="67673" y="93575"/>
                </a:lnTo>
                <a:lnTo>
                  <a:pt x="48767" y="97408"/>
                </a:lnTo>
                <a:lnTo>
                  <a:pt x="29789" y="93575"/>
                </a:lnTo>
                <a:lnTo>
                  <a:pt x="14287" y="83121"/>
                </a:lnTo>
                <a:lnTo>
                  <a:pt x="3833" y="67619"/>
                </a:lnTo>
                <a:lnTo>
                  <a:pt x="0" y="48640"/>
                </a:lnTo>
                <a:lnTo>
                  <a:pt x="3833" y="29735"/>
                </a:lnTo>
                <a:lnTo>
                  <a:pt x="14287" y="14271"/>
                </a:lnTo>
                <a:lnTo>
                  <a:pt x="29789" y="3831"/>
                </a:lnTo>
                <a:lnTo>
                  <a:pt x="48767" y="0"/>
                </a:lnTo>
                <a:lnTo>
                  <a:pt x="67673" y="3831"/>
                </a:lnTo>
                <a:lnTo>
                  <a:pt x="83137" y="14271"/>
                </a:lnTo>
                <a:lnTo>
                  <a:pt x="93577" y="29735"/>
                </a:lnTo>
                <a:lnTo>
                  <a:pt x="97408" y="4864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7258" y="5269738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690" y="97409"/>
                </a:moveTo>
                <a:lnTo>
                  <a:pt x="187045" y="135292"/>
                </a:lnTo>
                <a:lnTo>
                  <a:pt x="166195" y="166258"/>
                </a:lnTo>
                <a:lnTo>
                  <a:pt x="135272" y="187152"/>
                </a:lnTo>
                <a:lnTo>
                  <a:pt x="97408" y="194818"/>
                </a:lnTo>
                <a:lnTo>
                  <a:pt x="59471" y="187152"/>
                </a:lnTo>
                <a:lnTo>
                  <a:pt x="28511" y="166258"/>
                </a:lnTo>
                <a:lnTo>
                  <a:pt x="7647" y="135292"/>
                </a:lnTo>
                <a:lnTo>
                  <a:pt x="0" y="97409"/>
                </a:lnTo>
                <a:lnTo>
                  <a:pt x="7647" y="59471"/>
                </a:lnTo>
                <a:lnTo>
                  <a:pt x="28511" y="28511"/>
                </a:lnTo>
                <a:lnTo>
                  <a:pt x="59471" y="7647"/>
                </a:lnTo>
                <a:lnTo>
                  <a:pt x="97408" y="0"/>
                </a:lnTo>
                <a:lnTo>
                  <a:pt x="135272" y="7647"/>
                </a:lnTo>
                <a:lnTo>
                  <a:pt x="166195" y="28511"/>
                </a:lnTo>
                <a:lnTo>
                  <a:pt x="187045" y="59471"/>
                </a:lnTo>
                <a:lnTo>
                  <a:pt x="194690" y="974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0730" y="5190363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292100" y="146050"/>
                </a:move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93" y="284652"/>
                </a:lnTo>
                <a:lnTo>
                  <a:pt x="59801" y="263916"/>
                </a:lnTo>
                <a:lnTo>
                  <a:pt x="28183" y="232298"/>
                </a:lnTo>
                <a:lnTo>
                  <a:pt x="7447" y="192206"/>
                </a:lnTo>
                <a:lnTo>
                  <a:pt x="0" y="146050"/>
                </a:ln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3089" y="5372989"/>
            <a:ext cx="129539" cy="33020"/>
          </a:xfrm>
          <a:custGeom>
            <a:avLst/>
            <a:gdLst/>
            <a:ahLst/>
            <a:cxnLst/>
            <a:rect l="l" t="t" r="r" b="b"/>
            <a:pathLst>
              <a:path w="129539" h="33020">
                <a:moveTo>
                  <a:pt x="129540" y="32385"/>
                </a:moveTo>
                <a:lnTo>
                  <a:pt x="95726" y="32432"/>
                </a:lnTo>
                <a:lnTo>
                  <a:pt x="62484" y="26955"/>
                </a:lnTo>
                <a:lnTo>
                  <a:pt x="30384" y="1609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0288" y="5759234"/>
            <a:ext cx="57150" cy="15875"/>
          </a:xfrm>
          <a:custGeom>
            <a:avLst/>
            <a:gdLst/>
            <a:ahLst/>
            <a:cxnLst/>
            <a:rect l="l" t="t" r="r" b="b"/>
            <a:pathLst>
              <a:path w="57150" h="15875">
                <a:moveTo>
                  <a:pt x="56642" y="0"/>
                </a:moveTo>
                <a:lnTo>
                  <a:pt x="42862" y="5367"/>
                </a:lnTo>
                <a:lnTo>
                  <a:pt x="28797" y="9744"/>
                </a:lnTo>
                <a:lnTo>
                  <a:pt x="14493" y="13115"/>
                </a:lnTo>
                <a:lnTo>
                  <a:pt x="0" y="154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1335" y="5858662"/>
            <a:ext cx="34290" cy="71120"/>
          </a:xfrm>
          <a:custGeom>
            <a:avLst/>
            <a:gdLst/>
            <a:ahLst/>
            <a:cxnLst/>
            <a:rect l="l" t="t" r="r" b="b"/>
            <a:pathLst>
              <a:path w="34289" h="71120">
                <a:moveTo>
                  <a:pt x="34162" y="70599"/>
                </a:moveTo>
                <a:lnTo>
                  <a:pt x="24306" y="53710"/>
                </a:lnTo>
                <a:lnTo>
                  <a:pt x="15319" y="36290"/>
                </a:lnTo>
                <a:lnTo>
                  <a:pt x="7213" y="1837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3480" y="5753227"/>
            <a:ext cx="13970" cy="77470"/>
          </a:xfrm>
          <a:custGeom>
            <a:avLst/>
            <a:gdLst/>
            <a:ahLst/>
            <a:cxnLst/>
            <a:rect l="l" t="t" r="r" b="b"/>
            <a:pathLst>
              <a:path w="13969" h="77470">
                <a:moveTo>
                  <a:pt x="13716" y="0"/>
                </a:moveTo>
                <a:lnTo>
                  <a:pt x="11715" y="19635"/>
                </a:lnTo>
                <a:lnTo>
                  <a:pt x="8762" y="39119"/>
                </a:lnTo>
                <a:lnTo>
                  <a:pt x="4857" y="58407"/>
                </a:lnTo>
                <a:lnTo>
                  <a:pt x="0" y="7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98341" y="5274690"/>
            <a:ext cx="166370" cy="289560"/>
          </a:xfrm>
          <a:custGeom>
            <a:avLst/>
            <a:gdLst/>
            <a:ahLst/>
            <a:cxnLst/>
            <a:rect l="l" t="t" r="r" b="b"/>
            <a:pathLst>
              <a:path w="166370" h="289560">
                <a:moveTo>
                  <a:pt x="0" y="0"/>
                </a:moveTo>
                <a:lnTo>
                  <a:pt x="41573" y="26529"/>
                </a:lnTo>
                <a:lnTo>
                  <a:pt x="78014" y="59401"/>
                </a:lnTo>
                <a:lnTo>
                  <a:pt x="108841" y="97774"/>
                </a:lnTo>
                <a:lnTo>
                  <a:pt x="133572" y="140806"/>
                </a:lnTo>
                <a:lnTo>
                  <a:pt x="151726" y="187654"/>
                </a:lnTo>
                <a:lnTo>
                  <a:pt x="162819" y="237477"/>
                </a:lnTo>
                <a:lnTo>
                  <a:pt x="166370" y="2894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6603" y="4966334"/>
            <a:ext cx="74295" cy="108585"/>
          </a:xfrm>
          <a:custGeom>
            <a:avLst/>
            <a:gdLst/>
            <a:ahLst/>
            <a:cxnLst/>
            <a:rect l="l" t="t" r="r" b="b"/>
            <a:pathLst>
              <a:path w="74295" h="108585">
                <a:moveTo>
                  <a:pt x="74041" y="0"/>
                </a:moveTo>
                <a:lnTo>
                  <a:pt x="60025" y="30483"/>
                </a:lnTo>
                <a:lnTo>
                  <a:pt x="42878" y="58896"/>
                </a:lnTo>
                <a:lnTo>
                  <a:pt x="22802" y="84974"/>
                </a:lnTo>
                <a:lnTo>
                  <a:pt x="0" y="1084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12971" y="4563490"/>
            <a:ext cx="4445" cy="51435"/>
          </a:xfrm>
          <a:custGeom>
            <a:avLst/>
            <a:gdLst/>
            <a:ahLst/>
            <a:cxnLst/>
            <a:rect l="l" t="t" r="r" b="b"/>
            <a:pathLst>
              <a:path w="4445" h="51435">
                <a:moveTo>
                  <a:pt x="0" y="0"/>
                </a:moveTo>
                <a:lnTo>
                  <a:pt x="1829" y="12731"/>
                </a:lnTo>
                <a:lnTo>
                  <a:pt x="3111" y="25558"/>
                </a:lnTo>
                <a:lnTo>
                  <a:pt x="3821" y="38433"/>
                </a:lnTo>
                <a:lnTo>
                  <a:pt x="3937" y="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0023" y="4438396"/>
            <a:ext cx="38100" cy="65405"/>
          </a:xfrm>
          <a:custGeom>
            <a:avLst/>
            <a:gdLst/>
            <a:ahLst/>
            <a:cxnLst/>
            <a:rect l="l" t="t" r="r" b="b"/>
            <a:pathLst>
              <a:path w="38100" h="65404">
                <a:moveTo>
                  <a:pt x="0" y="65277"/>
                </a:moveTo>
                <a:lnTo>
                  <a:pt x="7826" y="47880"/>
                </a:lnTo>
                <a:lnTo>
                  <a:pt x="16795" y="31162"/>
                </a:lnTo>
                <a:lnTo>
                  <a:pt x="26860" y="15182"/>
                </a:lnTo>
                <a:lnTo>
                  <a:pt x="379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85185" y="4478528"/>
            <a:ext cx="18415" cy="56515"/>
          </a:xfrm>
          <a:custGeom>
            <a:avLst/>
            <a:gdLst/>
            <a:ahLst/>
            <a:cxnLst/>
            <a:rect l="l" t="t" r="r" b="b"/>
            <a:pathLst>
              <a:path w="18414" h="56514">
                <a:moveTo>
                  <a:pt x="0" y="56388"/>
                </a:moveTo>
                <a:lnTo>
                  <a:pt x="3377" y="41844"/>
                </a:lnTo>
                <a:lnTo>
                  <a:pt x="7588" y="27574"/>
                </a:lnTo>
                <a:lnTo>
                  <a:pt x="12608" y="13614"/>
                </a:lnTo>
                <a:lnTo>
                  <a:pt x="184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68752" y="4554092"/>
            <a:ext cx="66675" cy="54610"/>
          </a:xfrm>
          <a:custGeom>
            <a:avLst/>
            <a:gdLst/>
            <a:ahLst/>
            <a:cxnLst/>
            <a:rect l="l" t="t" r="r" b="b"/>
            <a:pathLst>
              <a:path w="66675" h="54610">
                <a:moveTo>
                  <a:pt x="0" y="0"/>
                </a:moveTo>
                <a:lnTo>
                  <a:pt x="17754" y="11997"/>
                </a:lnTo>
                <a:lnTo>
                  <a:pt x="34782" y="25114"/>
                </a:lnTo>
                <a:lnTo>
                  <a:pt x="51024" y="39326"/>
                </a:lnTo>
                <a:lnTo>
                  <a:pt x="66421" y="54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2117" y="4926457"/>
            <a:ext cx="12065" cy="57785"/>
          </a:xfrm>
          <a:custGeom>
            <a:avLst/>
            <a:gdLst/>
            <a:ahLst/>
            <a:cxnLst/>
            <a:rect l="l" t="t" r="r" b="b"/>
            <a:pathLst>
              <a:path w="12064" h="57785">
                <a:moveTo>
                  <a:pt x="11556" y="57531"/>
                </a:moveTo>
                <a:lnTo>
                  <a:pt x="7893" y="43291"/>
                </a:lnTo>
                <a:lnTo>
                  <a:pt x="4730" y="28956"/>
                </a:lnTo>
                <a:lnTo>
                  <a:pt x="2091" y="1452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28342" y="4649470"/>
            <a:ext cx="10998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How do we  restrict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Grade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4239" y="5076190"/>
            <a:ext cx="120840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take </a:t>
            </a:r>
            <a:r>
              <a:rPr sz="1400" spc="-5" dirty="0">
                <a:latin typeface="Arial"/>
                <a:cs typeface="Arial"/>
              </a:rPr>
              <a:t>one of  the 5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permitted  values only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1560">
              <a:lnSpc>
                <a:spcPct val="100000"/>
              </a:lnSpc>
            </a:pPr>
            <a:r>
              <a:rPr dirty="0"/>
              <a:t>Understanding </a:t>
            </a:r>
            <a:r>
              <a:rPr spc="-5" dirty="0"/>
              <a:t>Garbage</a:t>
            </a:r>
            <a:r>
              <a:rPr spc="-100" dirty="0"/>
              <a:t> </a:t>
            </a:r>
            <a:r>
              <a:rPr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8884" cy="179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332230" algn="l"/>
                <a:tab pos="2227580" algn="l"/>
                <a:tab pos="3363595" algn="l"/>
                <a:tab pos="4618355" algn="l"/>
                <a:tab pos="6287770" algn="l"/>
              </a:tabLst>
            </a:pPr>
            <a:r>
              <a:rPr sz="2800" dirty="0">
                <a:latin typeface="Arial"/>
                <a:cs typeface="Arial"/>
              </a:rPr>
              <a:t>The	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C	goes	about	claiming	memo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occupied by unreachable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object enters an </a:t>
            </a:r>
            <a:r>
              <a:rPr sz="2800" b="1" i="1" dirty="0">
                <a:latin typeface="Arial"/>
                <a:cs typeface="Arial"/>
              </a:rPr>
              <a:t>unreachable </a:t>
            </a:r>
            <a:r>
              <a:rPr sz="2800" dirty="0">
                <a:latin typeface="Arial"/>
                <a:cs typeface="Arial"/>
              </a:rPr>
              <a:t>state when  no more strong references to it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exist.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0838" y="3199638"/>
            <a:ext cx="4421124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0358" y="3214877"/>
            <a:ext cx="4270248" cy="2500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400" y="3276600"/>
            <a:ext cx="4419600" cy="2590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Arial"/>
                <a:cs typeface="Arial"/>
              </a:rPr>
              <a:t>class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CustomerMgr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public void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createCustomer()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36575" marR="354330" indent="1143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Customer </a:t>
            </a:r>
            <a:r>
              <a:rPr sz="1600" spc="-5" dirty="0">
                <a:latin typeface="Arial"/>
                <a:cs typeface="Arial"/>
              </a:rPr>
              <a:t>customer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5" dirty="0">
                <a:latin typeface="Arial"/>
                <a:cs typeface="Arial"/>
              </a:rPr>
              <a:t>new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Customer();  </a:t>
            </a:r>
            <a:r>
              <a:rPr sz="1600" spc="-5" dirty="0">
                <a:latin typeface="Arial"/>
                <a:cs typeface="Arial"/>
              </a:rPr>
              <a:t>Address </a:t>
            </a:r>
            <a:r>
              <a:rPr sz="1600" dirty="0">
                <a:latin typeface="Arial"/>
                <a:cs typeface="Arial"/>
              </a:rPr>
              <a:t>custAdd = new </a:t>
            </a:r>
            <a:r>
              <a:rPr sz="1600" spc="-5" dirty="0">
                <a:latin typeface="Arial"/>
                <a:cs typeface="Arial"/>
              </a:rPr>
              <a:t>Addressl();  </a:t>
            </a:r>
            <a:r>
              <a:rPr sz="1600" spc="-10" dirty="0">
                <a:latin typeface="Arial"/>
                <a:cs typeface="Arial"/>
              </a:rPr>
              <a:t>customer.address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custAdd;</a:t>
            </a:r>
            <a:endParaRPr sz="16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// do some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238" y="3199638"/>
            <a:ext cx="2820923" cy="2592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4758" y="3214877"/>
            <a:ext cx="2896362" cy="2500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9800" y="3276600"/>
            <a:ext cx="2819400" cy="2590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Arial"/>
                <a:cs typeface="Arial"/>
              </a:rPr>
              <a:t>class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dirty="0">
                <a:latin typeface="Arial"/>
                <a:cs typeface="Arial"/>
              </a:rPr>
              <a:t>static void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main(</a:t>
            </a:r>
            <a:endParaRPr sz="1600">
              <a:latin typeface="Arial"/>
              <a:cs typeface="Arial"/>
            </a:endParaRPr>
          </a:p>
          <a:p>
            <a:pPr marL="15195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String[]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args)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90905" marR="68580" indent="-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CustomerMgr mgr </a:t>
            </a:r>
            <a:r>
              <a:rPr sz="1600" dirty="0">
                <a:latin typeface="Arial"/>
                <a:cs typeface="Arial"/>
              </a:rPr>
              <a:t>=  </a:t>
            </a:r>
            <a:r>
              <a:rPr sz="1600" spc="-5" dirty="0">
                <a:latin typeface="Arial"/>
                <a:cs typeface="Arial"/>
              </a:rPr>
              <a:t>new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CustomerMgr();</a:t>
            </a:r>
            <a:endParaRPr sz="16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mgr.createCustomer();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395">
              <a:lnSpc>
                <a:spcPct val="100000"/>
              </a:lnSpc>
            </a:pPr>
            <a:r>
              <a:rPr spc="-5" dirty="0"/>
              <a:t>Enumerated</a:t>
            </a:r>
            <a:r>
              <a:rPr spc="-45" dirty="0"/>
              <a:t> </a:t>
            </a:r>
            <a:r>
              <a:rPr spc="-5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69200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Enum helps prevent accidentally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using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2800" dirty="0">
                <a:latin typeface="Arial"/>
                <a:cs typeface="Arial"/>
              </a:rPr>
              <a:t>an illegal value where a group of predefined  constant values, and nothing else, are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expected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0838" y="2742438"/>
            <a:ext cx="3582924" cy="373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5117" y="2895600"/>
            <a:ext cx="3463289" cy="3361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95400" y="2819400"/>
            <a:ext cx="3581400" cy="3733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7804" marR="12592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private </a:t>
            </a:r>
            <a:r>
              <a:rPr sz="1800" dirty="0">
                <a:latin typeface="Arial"/>
                <a:cs typeface="Arial"/>
              </a:rPr>
              <a:t>int StudId;  </a:t>
            </a:r>
            <a:r>
              <a:rPr sz="1800" spc="-5" dirty="0">
                <a:latin typeface="Arial"/>
                <a:cs typeface="Arial"/>
              </a:rPr>
              <a:t>private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name;  </a:t>
            </a:r>
            <a:r>
              <a:rPr sz="1800" dirty="0">
                <a:latin typeface="Arial"/>
                <a:cs typeface="Arial"/>
              </a:rPr>
              <a:t>private Grade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grade;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void </a:t>
            </a:r>
            <a:r>
              <a:rPr sz="1800" dirty="0">
                <a:latin typeface="Arial"/>
                <a:cs typeface="Arial"/>
              </a:rPr>
              <a:t>setGrade(Grade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grade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g;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5638" y="2818638"/>
            <a:ext cx="2668523" cy="643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9917" y="2796539"/>
            <a:ext cx="2586228" cy="6179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0200" y="2895600"/>
            <a:ext cx="2667000" cy="64135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3200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enum Grade </a:t>
            </a:r>
            <a:r>
              <a:rPr sz="1800" dirty="0">
                <a:latin typeface="Arial"/>
                <a:cs typeface="Arial"/>
              </a:rPr>
              <a:t>{ A, B,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  D, E;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3238" y="3733038"/>
            <a:ext cx="3735323" cy="2516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2758" y="3832097"/>
            <a:ext cx="3692651" cy="2257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57800" y="3810000"/>
            <a:ext cx="3733800" cy="25146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54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15"/>
              </a:spcBef>
            </a:pPr>
            <a:r>
              <a:rPr sz="1600" dirty="0">
                <a:latin typeface="Arial"/>
                <a:cs typeface="Arial"/>
              </a:rPr>
              <a:t>class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public </a:t>
            </a:r>
            <a:r>
              <a:rPr sz="1600" dirty="0">
                <a:latin typeface="Arial"/>
                <a:cs typeface="Arial"/>
              </a:rPr>
              <a:t>static void </a:t>
            </a:r>
            <a:r>
              <a:rPr sz="1600" spc="-5" dirty="0">
                <a:latin typeface="Arial"/>
                <a:cs typeface="Arial"/>
              </a:rPr>
              <a:t>main(String[]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args)</a:t>
            </a:r>
            <a:endParaRPr sz="16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48005" marR="7651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Student </a:t>
            </a:r>
            <a:r>
              <a:rPr sz="1600" dirty="0">
                <a:latin typeface="Arial"/>
                <a:cs typeface="Arial"/>
              </a:rPr>
              <a:t>s = </a:t>
            </a:r>
            <a:r>
              <a:rPr sz="1600" spc="-5" dirty="0">
                <a:latin typeface="Arial"/>
                <a:cs typeface="Arial"/>
              </a:rPr>
              <a:t>new Student();  </a:t>
            </a:r>
            <a:r>
              <a:rPr sz="1600" dirty="0">
                <a:latin typeface="Arial"/>
                <a:cs typeface="Arial"/>
              </a:rPr>
              <a:t>s.setStudName(“Alex”);  s.setGrade(Grade.A);</a:t>
            </a:r>
            <a:endParaRPr sz="1600">
              <a:latin typeface="Arial"/>
              <a:cs typeface="Arial"/>
            </a:endParaRPr>
          </a:p>
          <a:p>
            <a:pPr marL="37655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395">
              <a:lnSpc>
                <a:spcPct val="100000"/>
              </a:lnSpc>
            </a:pPr>
            <a:r>
              <a:rPr spc="-5" dirty="0"/>
              <a:t>Enumerated</a:t>
            </a:r>
            <a:r>
              <a:rPr spc="-45" dirty="0"/>
              <a:t> </a:t>
            </a:r>
            <a:r>
              <a:rPr spc="-5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9520" cy="436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Enums provide compile-time type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safety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99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enums represent constants, the names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an enum type's fields are in uppercase letters  (By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convention)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99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Enums can be used in switch-case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99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See Listing :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6600"/>
                </a:solidFill>
                <a:latin typeface="Arial"/>
                <a:cs typeface="Arial"/>
              </a:rPr>
              <a:t>EnumDemo.java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2695">
              <a:lnSpc>
                <a:spcPct val="100000"/>
              </a:lnSpc>
            </a:pPr>
            <a:r>
              <a:rPr spc="-5" dirty="0"/>
              <a:t>Iterating Over</a:t>
            </a:r>
            <a:r>
              <a:rPr spc="-55" dirty="0"/>
              <a:t> </a:t>
            </a:r>
            <a:r>
              <a:rPr dirty="0"/>
              <a:t>Enums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  <a:tab pos="2564130" algn="l"/>
                <a:tab pos="5013960" algn="l"/>
                <a:tab pos="6381750" algn="l"/>
                <a:tab pos="7320915" algn="l"/>
              </a:tabLst>
            </a:pPr>
            <a:r>
              <a:rPr dirty="0"/>
              <a:t>The	</a:t>
            </a:r>
            <a:r>
              <a:rPr spc="-5" dirty="0"/>
              <a:t>en</a:t>
            </a:r>
            <a:r>
              <a:rPr spc="-15" dirty="0"/>
              <a:t>u</a:t>
            </a:r>
            <a:r>
              <a:rPr spc="-5" dirty="0"/>
              <a:t>mer</a:t>
            </a:r>
            <a:r>
              <a:rPr spc="-20" dirty="0"/>
              <a:t>a</a:t>
            </a:r>
            <a:r>
              <a:rPr spc="-5" dirty="0"/>
              <a:t>ted</a:t>
            </a:r>
            <a:r>
              <a:rPr dirty="0"/>
              <a:t>	typ</a:t>
            </a:r>
            <a:r>
              <a:rPr spc="-15" dirty="0"/>
              <a:t>e</a:t>
            </a:r>
            <a:r>
              <a:rPr dirty="0"/>
              <a:t>s,	</a:t>
            </a:r>
            <a:r>
              <a:rPr spc="-10" dirty="0"/>
              <a:t>ha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buil</a:t>
            </a:r>
            <a:r>
              <a:rPr spc="-15" dirty="0"/>
              <a:t>t</a:t>
            </a:r>
            <a:r>
              <a:rPr spc="-5" dirty="0"/>
              <a:t>-</a:t>
            </a:r>
            <a:r>
              <a:rPr spc="-10" dirty="0"/>
              <a:t>in</a:t>
            </a:r>
          </a:p>
          <a:p>
            <a:pPr marL="1295400">
              <a:lnSpc>
                <a:spcPct val="100000"/>
              </a:lnSpc>
            </a:pPr>
            <a:r>
              <a:rPr spc="-5" dirty="0"/>
              <a:t>method</a:t>
            </a:r>
            <a:r>
              <a:rPr spc="-80" dirty="0"/>
              <a:t> </a:t>
            </a:r>
            <a:r>
              <a:rPr spc="-5" dirty="0"/>
              <a:t>values().</a:t>
            </a:r>
          </a:p>
          <a:p>
            <a:pPr marL="1295400" marR="5080" indent="-342900">
              <a:lnSpc>
                <a:spcPct val="100000"/>
              </a:lnSpc>
              <a:spcBef>
                <a:spcPts val="765"/>
              </a:spcBef>
              <a:buClr>
                <a:srgbClr val="333399"/>
              </a:buClr>
              <a:buFont typeface="Wingdings"/>
              <a:buChar char=""/>
              <a:tabLst>
                <a:tab pos="1294765" algn="l"/>
                <a:tab pos="1295400" algn="l"/>
                <a:tab pos="2265045" algn="l"/>
                <a:tab pos="3822065" algn="l"/>
                <a:tab pos="5558790" algn="l"/>
                <a:tab pos="7026275" algn="l"/>
                <a:tab pos="7567295" algn="l"/>
                <a:tab pos="8177530" algn="l"/>
              </a:tabLst>
            </a:pPr>
            <a:r>
              <a:rPr spc="-5" dirty="0"/>
              <a:t>This	method	provid</a:t>
            </a:r>
            <a:r>
              <a:rPr spc="-15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access</a:t>
            </a:r>
            <a:r>
              <a:rPr dirty="0"/>
              <a:t>	</a:t>
            </a:r>
            <a:r>
              <a:rPr spc="-10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-10" dirty="0"/>
              <a:t>al</a:t>
            </a:r>
            <a:r>
              <a:rPr spc="-5" dirty="0"/>
              <a:t>l</a:t>
            </a:r>
            <a:r>
              <a:rPr dirty="0"/>
              <a:t>	</a:t>
            </a:r>
            <a:r>
              <a:rPr spc="-10" dirty="0"/>
              <a:t>of  </a:t>
            </a:r>
            <a:r>
              <a:rPr spc="-5" dirty="0"/>
              <a:t>the types within an</a:t>
            </a:r>
            <a:r>
              <a:rPr spc="-70" dirty="0"/>
              <a:t> </a:t>
            </a:r>
            <a:r>
              <a:rPr spc="-5" dirty="0"/>
              <a:t>enum.</a:t>
            </a:r>
          </a:p>
        </p:txBody>
      </p:sp>
      <p:sp>
        <p:nvSpPr>
          <p:cNvPr id="7" name="object 7"/>
          <p:cNvSpPr/>
          <p:nvPr/>
        </p:nvSpPr>
        <p:spPr>
          <a:xfrm>
            <a:off x="1523238" y="3352038"/>
            <a:ext cx="6554723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7517" y="3345179"/>
            <a:ext cx="5802630" cy="2263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7800" y="3429000"/>
            <a:ext cx="6553200" cy="2590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public void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listGradeValues()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98805" marR="18929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Grade[ ] </a:t>
            </a:r>
            <a:r>
              <a:rPr sz="1800" spc="-15" dirty="0">
                <a:latin typeface="Arial"/>
                <a:cs typeface="Arial"/>
              </a:rPr>
              <a:t>gradeValues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Grade.values( </a:t>
            </a:r>
            <a:r>
              <a:rPr sz="1800" dirty="0">
                <a:latin typeface="Arial"/>
                <a:cs typeface="Arial"/>
              </a:rPr>
              <a:t>);  for (Grade </a:t>
            </a:r>
            <a:r>
              <a:rPr sz="1800" spc="-5" dirty="0">
                <a:latin typeface="Arial"/>
                <a:cs typeface="Arial"/>
              </a:rPr>
              <a:t>g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Grade.values(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9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System.out.println("Allowed value: '"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g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"'");</a:t>
            </a:r>
            <a:endParaRPr sz="18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8595">
              <a:lnSpc>
                <a:spcPct val="100000"/>
              </a:lnSpc>
            </a:pPr>
            <a:r>
              <a:rPr spc="-5" dirty="0"/>
              <a:t>Structural &amp; Behavioral</a:t>
            </a:r>
            <a:r>
              <a:rPr spc="-10" dirty="0"/>
              <a:t> </a:t>
            </a:r>
            <a:r>
              <a:rPr dirty="0"/>
              <a:t>Enums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36650"/>
            <a:ext cx="7588250" cy="515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enum declaration defines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All enums implicitly extend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java.lang.Enum.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20"/>
              </a:lnSpc>
              <a:spcBef>
                <a:spcPts val="164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146175" algn="l"/>
                <a:tab pos="2214880" algn="l"/>
                <a:tab pos="3201670" algn="l"/>
                <a:tab pos="4152265" algn="l"/>
                <a:tab pos="4902835" algn="l"/>
                <a:tab pos="6208395" algn="l"/>
              </a:tabLst>
            </a:pPr>
            <a:r>
              <a:rPr sz="2800" dirty="0">
                <a:latin typeface="Arial"/>
                <a:cs typeface="Arial"/>
              </a:rPr>
              <a:t>The	en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m	class	body	can	include	metho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s  and other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fields.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58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  <a:tab pos="1552575" algn="l"/>
                <a:tab pos="2977515" algn="l"/>
                <a:tab pos="3910329" algn="l"/>
                <a:tab pos="4928235" algn="l"/>
                <a:tab pos="6370320" algn="l"/>
              </a:tabLst>
            </a:pP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compiler	adds	so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methods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inc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uding  values() methods 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1610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  <a:tab pos="1454785" algn="l"/>
                <a:tab pos="2832100" algn="l"/>
                <a:tab pos="4128135" algn="l"/>
                <a:tab pos="5386705" algn="l"/>
                <a:tab pos="6446520" algn="l"/>
              </a:tabLst>
            </a:pPr>
            <a:r>
              <a:rPr sz="2800" dirty="0">
                <a:latin typeface="Arial"/>
                <a:cs typeface="Arial"/>
              </a:rPr>
              <a:t>The	enum	class	body	can	inc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ude  constructors as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well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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See Listing :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6600"/>
                </a:solidFill>
                <a:latin typeface="Arial"/>
                <a:cs typeface="Arial"/>
              </a:rPr>
              <a:t>Planet.java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/>
              <a:t>GC </a:t>
            </a:r>
            <a:r>
              <a:rPr sz="1800" dirty="0"/>
              <a:t>and </a:t>
            </a:r>
            <a:r>
              <a:rPr sz="1800" spc="-5" dirty="0"/>
              <a:t>other utility</a:t>
            </a:r>
            <a:r>
              <a:rPr sz="1800" spc="-10" dirty="0"/>
              <a:t> </a:t>
            </a:r>
            <a:r>
              <a:rPr sz="1800" spc="-5" dirty="0"/>
              <a:t>classes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6253" y="550926"/>
            <a:ext cx="30727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9504" y="1924051"/>
            <a:ext cx="2046007" cy="303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1560">
              <a:lnSpc>
                <a:spcPct val="100000"/>
              </a:lnSpc>
            </a:pPr>
            <a:r>
              <a:rPr dirty="0"/>
              <a:t>Understanding </a:t>
            </a:r>
            <a:r>
              <a:rPr spc="-5" dirty="0"/>
              <a:t>Garbage</a:t>
            </a:r>
            <a:r>
              <a:rPr spc="-100" dirty="0"/>
              <a:t> </a:t>
            </a:r>
            <a:r>
              <a:rPr dirty="0"/>
              <a:t>Collection</a:t>
            </a:r>
          </a:p>
        </p:txBody>
      </p:sp>
      <p:sp>
        <p:nvSpPr>
          <p:cNvPr id="6" name="object 6"/>
          <p:cNvSpPr/>
          <p:nvPr/>
        </p:nvSpPr>
        <p:spPr>
          <a:xfrm>
            <a:off x="1219200" y="13716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0" y="1295400"/>
                </a:moveTo>
                <a:lnTo>
                  <a:pt x="1828800" y="1295400"/>
                </a:lnTo>
                <a:lnTo>
                  <a:pt x="1828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13716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0" y="1295400"/>
                </a:moveTo>
                <a:lnTo>
                  <a:pt x="1828800" y="1295400"/>
                </a:lnTo>
                <a:lnTo>
                  <a:pt x="1828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1646" y="1739138"/>
            <a:ext cx="18046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645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main()  </a:t>
            </a:r>
            <a:r>
              <a:rPr sz="1800" dirty="0">
                <a:latin typeface="Arial"/>
                <a:cs typeface="Arial"/>
              </a:rPr>
              <a:t>createCustomer()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34622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4572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457200" h="85725">
                <a:moveTo>
                  <a:pt x="4572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457200" y="57150"/>
                </a:lnTo>
                <a:lnTo>
                  <a:pt x="4572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67200" y="1371600"/>
            <a:ext cx="1981200" cy="1066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3980" marR="87630" indent="1968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CustomerMgr  createCustomer()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200" y="2355850"/>
            <a:ext cx="1828800" cy="12700"/>
          </a:xfrm>
          <a:custGeom>
            <a:avLst/>
            <a:gdLst/>
            <a:ahLst/>
            <a:cxnLst/>
            <a:rect l="l" t="t" r="r" b="b"/>
            <a:pathLst>
              <a:path w="1828800" h="12700">
                <a:moveTo>
                  <a:pt x="0" y="12700"/>
                </a:moveTo>
                <a:lnTo>
                  <a:pt x="1828800" y="12700"/>
                </a:lnTo>
                <a:lnTo>
                  <a:pt x="18288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1847850"/>
            <a:ext cx="1143000" cy="114300"/>
          </a:xfrm>
          <a:custGeom>
            <a:avLst/>
            <a:gdLst/>
            <a:ahLst/>
            <a:cxnLst/>
            <a:rect l="l" t="t" r="r" b="b"/>
            <a:pathLst>
              <a:path w="1143000" h="114300">
                <a:moveTo>
                  <a:pt x="1028700" y="0"/>
                </a:moveTo>
                <a:lnTo>
                  <a:pt x="1028700" y="114300"/>
                </a:lnTo>
                <a:lnTo>
                  <a:pt x="1104900" y="76200"/>
                </a:lnTo>
                <a:lnTo>
                  <a:pt x="1047750" y="76200"/>
                </a:lnTo>
                <a:lnTo>
                  <a:pt x="1047750" y="38100"/>
                </a:lnTo>
                <a:lnTo>
                  <a:pt x="1104900" y="38100"/>
                </a:lnTo>
                <a:lnTo>
                  <a:pt x="1028700" y="0"/>
                </a:lnTo>
                <a:close/>
              </a:path>
              <a:path w="1143000" h="114300">
                <a:moveTo>
                  <a:pt x="1028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1143000" h="114300">
                <a:moveTo>
                  <a:pt x="1104900" y="38100"/>
                </a:moveTo>
                <a:lnTo>
                  <a:pt x="1047750" y="38100"/>
                </a:lnTo>
                <a:lnTo>
                  <a:pt x="1047750" y="76200"/>
                </a:lnTo>
                <a:lnTo>
                  <a:pt x="1104900" y="76200"/>
                </a:lnTo>
                <a:lnTo>
                  <a:pt x="1143000" y="57150"/>
                </a:lnTo>
                <a:lnTo>
                  <a:pt x="1104900" y="381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400" y="30480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571500" y="0"/>
                </a:moveTo>
                <a:lnTo>
                  <a:pt x="519487" y="2024"/>
                </a:lnTo>
                <a:lnTo>
                  <a:pt x="468781" y="7979"/>
                </a:lnTo>
                <a:lnTo>
                  <a:pt x="419585" y="17691"/>
                </a:lnTo>
                <a:lnTo>
                  <a:pt x="372099" y="30985"/>
                </a:lnTo>
                <a:lnTo>
                  <a:pt x="326526" y="47687"/>
                </a:lnTo>
                <a:lnTo>
                  <a:pt x="283068" y="67620"/>
                </a:lnTo>
                <a:lnTo>
                  <a:pt x="241927" y="90611"/>
                </a:lnTo>
                <a:lnTo>
                  <a:pt x="203304" y="116484"/>
                </a:lnTo>
                <a:lnTo>
                  <a:pt x="167401" y="145065"/>
                </a:lnTo>
                <a:lnTo>
                  <a:pt x="134421" y="176179"/>
                </a:lnTo>
                <a:lnTo>
                  <a:pt x="104564" y="209652"/>
                </a:lnTo>
                <a:lnTo>
                  <a:pt x="78034" y="245307"/>
                </a:lnTo>
                <a:lnTo>
                  <a:pt x="55031" y="282971"/>
                </a:lnTo>
                <a:lnTo>
                  <a:pt x="35758" y="322469"/>
                </a:lnTo>
                <a:lnTo>
                  <a:pt x="20417" y="363625"/>
                </a:lnTo>
                <a:lnTo>
                  <a:pt x="9208" y="406266"/>
                </a:lnTo>
                <a:lnTo>
                  <a:pt x="2335" y="450215"/>
                </a:lnTo>
                <a:lnTo>
                  <a:pt x="0" y="495300"/>
                </a:lnTo>
                <a:lnTo>
                  <a:pt x="2335" y="540384"/>
                </a:lnTo>
                <a:lnTo>
                  <a:pt x="9208" y="584333"/>
                </a:lnTo>
                <a:lnTo>
                  <a:pt x="20417" y="626974"/>
                </a:lnTo>
                <a:lnTo>
                  <a:pt x="35758" y="668130"/>
                </a:lnTo>
                <a:lnTo>
                  <a:pt x="55031" y="707628"/>
                </a:lnTo>
                <a:lnTo>
                  <a:pt x="78034" y="745292"/>
                </a:lnTo>
                <a:lnTo>
                  <a:pt x="104564" y="780947"/>
                </a:lnTo>
                <a:lnTo>
                  <a:pt x="134421" y="814420"/>
                </a:lnTo>
                <a:lnTo>
                  <a:pt x="167401" y="845534"/>
                </a:lnTo>
                <a:lnTo>
                  <a:pt x="203304" y="874115"/>
                </a:lnTo>
                <a:lnTo>
                  <a:pt x="241927" y="899988"/>
                </a:lnTo>
                <a:lnTo>
                  <a:pt x="283068" y="922979"/>
                </a:lnTo>
                <a:lnTo>
                  <a:pt x="326526" y="942912"/>
                </a:lnTo>
                <a:lnTo>
                  <a:pt x="372099" y="959614"/>
                </a:lnTo>
                <a:lnTo>
                  <a:pt x="419585" y="972908"/>
                </a:lnTo>
                <a:lnTo>
                  <a:pt x="468781" y="982620"/>
                </a:lnTo>
                <a:lnTo>
                  <a:pt x="519487" y="988575"/>
                </a:lnTo>
                <a:lnTo>
                  <a:pt x="571500" y="990600"/>
                </a:lnTo>
                <a:lnTo>
                  <a:pt x="623512" y="988575"/>
                </a:lnTo>
                <a:lnTo>
                  <a:pt x="674218" y="982620"/>
                </a:lnTo>
                <a:lnTo>
                  <a:pt x="723414" y="972908"/>
                </a:lnTo>
                <a:lnTo>
                  <a:pt x="770900" y="959614"/>
                </a:lnTo>
                <a:lnTo>
                  <a:pt x="816473" y="942912"/>
                </a:lnTo>
                <a:lnTo>
                  <a:pt x="859931" y="922979"/>
                </a:lnTo>
                <a:lnTo>
                  <a:pt x="901072" y="899988"/>
                </a:lnTo>
                <a:lnTo>
                  <a:pt x="939695" y="874115"/>
                </a:lnTo>
                <a:lnTo>
                  <a:pt x="975598" y="845534"/>
                </a:lnTo>
                <a:lnTo>
                  <a:pt x="1008578" y="814420"/>
                </a:lnTo>
                <a:lnTo>
                  <a:pt x="1038435" y="780947"/>
                </a:lnTo>
                <a:lnTo>
                  <a:pt x="1064965" y="745292"/>
                </a:lnTo>
                <a:lnTo>
                  <a:pt x="1087968" y="707628"/>
                </a:lnTo>
                <a:lnTo>
                  <a:pt x="1107241" y="668130"/>
                </a:lnTo>
                <a:lnTo>
                  <a:pt x="1122582" y="626974"/>
                </a:lnTo>
                <a:lnTo>
                  <a:pt x="1133791" y="584333"/>
                </a:lnTo>
                <a:lnTo>
                  <a:pt x="1140664" y="540384"/>
                </a:lnTo>
                <a:lnTo>
                  <a:pt x="1143000" y="495300"/>
                </a:lnTo>
                <a:lnTo>
                  <a:pt x="1140664" y="450215"/>
                </a:lnTo>
                <a:lnTo>
                  <a:pt x="1133791" y="406266"/>
                </a:lnTo>
                <a:lnTo>
                  <a:pt x="1122582" y="363625"/>
                </a:lnTo>
                <a:lnTo>
                  <a:pt x="1107241" y="322469"/>
                </a:lnTo>
                <a:lnTo>
                  <a:pt x="1087968" y="282971"/>
                </a:lnTo>
                <a:lnTo>
                  <a:pt x="1064965" y="245307"/>
                </a:lnTo>
                <a:lnTo>
                  <a:pt x="1038435" y="209652"/>
                </a:lnTo>
                <a:lnTo>
                  <a:pt x="1008578" y="176179"/>
                </a:lnTo>
                <a:lnTo>
                  <a:pt x="975598" y="145065"/>
                </a:lnTo>
                <a:lnTo>
                  <a:pt x="939695" y="116484"/>
                </a:lnTo>
                <a:lnTo>
                  <a:pt x="901072" y="90611"/>
                </a:lnTo>
                <a:lnTo>
                  <a:pt x="859931" y="67620"/>
                </a:lnTo>
                <a:lnTo>
                  <a:pt x="816473" y="47687"/>
                </a:lnTo>
                <a:lnTo>
                  <a:pt x="770900" y="30985"/>
                </a:lnTo>
                <a:lnTo>
                  <a:pt x="723414" y="17691"/>
                </a:lnTo>
                <a:lnTo>
                  <a:pt x="674218" y="7979"/>
                </a:lnTo>
                <a:lnTo>
                  <a:pt x="623512" y="2024"/>
                </a:lnTo>
                <a:lnTo>
                  <a:pt x="5715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2400" y="30480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5900" y="3400297"/>
            <a:ext cx="10166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62600" y="3124200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647700" y="0"/>
                </a:moveTo>
                <a:lnTo>
                  <a:pt x="588739" y="1712"/>
                </a:lnTo>
                <a:lnTo>
                  <a:pt x="531263" y="6750"/>
                </a:lnTo>
                <a:lnTo>
                  <a:pt x="475500" y="14966"/>
                </a:lnTo>
                <a:lnTo>
                  <a:pt x="421678" y="26213"/>
                </a:lnTo>
                <a:lnTo>
                  <a:pt x="370026" y="40342"/>
                </a:lnTo>
                <a:lnTo>
                  <a:pt x="320773" y="57206"/>
                </a:lnTo>
                <a:lnTo>
                  <a:pt x="274147" y="76657"/>
                </a:lnTo>
                <a:lnTo>
                  <a:pt x="230376" y="98547"/>
                </a:lnTo>
                <a:lnTo>
                  <a:pt x="189690" y="122729"/>
                </a:lnTo>
                <a:lnTo>
                  <a:pt x="152316" y="149055"/>
                </a:lnTo>
                <a:lnTo>
                  <a:pt x="118483" y="177376"/>
                </a:lnTo>
                <a:lnTo>
                  <a:pt x="88420" y="207546"/>
                </a:lnTo>
                <a:lnTo>
                  <a:pt x="62355" y="239416"/>
                </a:lnTo>
                <a:lnTo>
                  <a:pt x="40516" y="272838"/>
                </a:lnTo>
                <a:lnTo>
                  <a:pt x="23133" y="307666"/>
                </a:lnTo>
                <a:lnTo>
                  <a:pt x="10433" y="343750"/>
                </a:lnTo>
                <a:lnTo>
                  <a:pt x="0" y="419100"/>
                </a:lnTo>
                <a:lnTo>
                  <a:pt x="2646" y="457255"/>
                </a:lnTo>
                <a:lnTo>
                  <a:pt x="23133" y="530533"/>
                </a:lnTo>
                <a:lnTo>
                  <a:pt x="40516" y="565361"/>
                </a:lnTo>
                <a:lnTo>
                  <a:pt x="62355" y="598783"/>
                </a:lnTo>
                <a:lnTo>
                  <a:pt x="88420" y="630653"/>
                </a:lnTo>
                <a:lnTo>
                  <a:pt x="118483" y="660823"/>
                </a:lnTo>
                <a:lnTo>
                  <a:pt x="152316" y="689144"/>
                </a:lnTo>
                <a:lnTo>
                  <a:pt x="189690" y="715470"/>
                </a:lnTo>
                <a:lnTo>
                  <a:pt x="230376" y="739652"/>
                </a:lnTo>
                <a:lnTo>
                  <a:pt x="274147" y="761542"/>
                </a:lnTo>
                <a:lnTo>
                  <a:pt x="320773" y="780993"/>
                </a:lnTo>
                <a:lnTo>
                  <a:pt x="370026" y="797857"/>
                </a:lnTo>
                <a:lnTo>
                  <a:pt x="421678" y="811986"/>
                </a:lnTo>
                <a:lnTo>
                  <a:pt x="475500" y="823233"/>
                </a:lnTo>
                <a:lnTo>
                  <a:pt x="531263" y="831449"/>
                </a:lnTo>
                <a:lnTo>
                  <a:pt x="588739" y="836487"/>
                </a:lnTo>
                <a:lnTo>
                  <a:pt x="647700" y="838200"/>
                </a:lnTo>
                <a:lnTo>
                  <a:pt x="706660" y="836487"/>
                </a:lnTo>
                <a:lnTo>
                  <a:pt x="764136" y="831449"/>
                </a:lnTo>
                <a:lnTo>
                  <a:pt x="819899" y="823233"/>
                </a:lnTo>
                <a:lnTo>
                  <a:pt x="873721" y="811986"/>
                </a:lnTo>
                <a:lnTo>
                  <a:pt x="925373" y="797857"/>
                </a:lnTo>
                <a:lnTo>
                  <a:pt x="974626" y="780993"/>
                </a:lnTo>
                <a:lnTo>
                  <a:pt x="1021252" y="761542"/>
                </a:lnTo>
                <a:lnTo>
                  <a:pt x="1065023" y="739652"/>
                </a:lnTo>
                <a:lnTo>
                  <a:pt x="1105709" y="715470"/>
                </a:lnTo>
                <a:lnTo>
                  <a:pt x="1143083" y="689144"/>
                </a:lnTo>
                <a:lnTo>
                  <a:pt x="1176916" y="660823"/>
                </a:lnTo>
                <a:lnTo>
                  <a:pt x="1206979" y="630653"/>
                </a:lnTo>
                <a:lnTo>
                  <a:pt x="1233044" y="598783"/>
                </a:lnTo>
                <a:lnTo>
                  <a:pt x="1254883" y="565361"/>
                </a:lnTo>
                <a:lnTo>
                  <a:pt x="1272266" y="530533"/>
                </a:lnTo>
                <a:lnTo>
                  <a:pt x="1284966" y="494449"/>
                </a:lnTo>
                <a:lnTo>
                  <a:pt x="1295400" y="419100"/>
                </a:lnTo>
                <a:lnTo>
                  <a:pt x="1292753" y="380944"/>
                </a:lnTo>
                <a:lnTo>
                  <a:pt x="1272266" y="307666"/>
                </a:lnTo>
                <a:lnTo>
                  <a:pt x="1254883" y="272838"/>
                </a:lnTo>
                <a:lnTo>
                  <a:pt x="1233044" y="239416"/>
                </a:lnTo>
                <a:lnTo>
                  <a:pt x="1206979" y="207546"/>
                </a:lnTo>
                <a:lnTo>
                  <a:pt x="1176916" y="177376"/>
                </a:lnTo>
                <a:lnTo>
                  <a:pt x="1143083" y="149055"/>
                </a:lnTo>
                <a:lnTo>
                  <a:pt x="1105709" y="122729"/>
                </a:lnTo>
                <a:lnTo>
                  <a:pt x="1065023" y="98547"/>
                </a:lnTo>
                <a:lnTo>
                  <a:pt x="1021252" y="76657"/>
                </a:lnTo>
                <a:lnTo>
                  <a:pt x="974626" y="57206"/>
                </a:lnTo>
                <a:lnTo>
                  <a:pt x="925373" y="40342"/>
                </a:lnTo>
                <a:lnTo>
                  <a:pt x="873721" y="26213"/>
                </a:lnTo>
                <a:lnTo>
                  <a:pt x="819899" y="14966"/>
                </a:lnTo>
                <a:lnTo>
                  <a:pt x="764136" y="6750"/>
                </a:lnTo>
                <a:lnTo>
                  <a:pt x="706660" y="1712"/>
                </a:lnTo>
                <a:lnTo>
                  <a:pt x="6477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2600" y="3124200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0" y="419100"/>
                </a:moveTo>
                <a:lnTo>
                  <a:pt x="2646" y="380944"/>
                </a:lnTo>
                <a:lnTo>
                  <a:pt x="23133" y="307666"/>
                </a:lnTo>
                <a:lnTo>
                  <a:pt x="40516" y="272838"/>
                </a:lnTo>
                <a:lnTo>
                  <a:pt x="62355" y="239416"/>
                </a:lnTo>
                <a:lnTo>
                  <a:pt x="88420" y="207546"/>
                </a:lnTo>
                <a:lnTo>
                  <a:pt x="118483" y="177376"/>
                </a:lnTo>
                <a:lnTo>
                  <a:pt x="152316" y="149055"/>
                </a:lnTo>
                <a:lnTo>
                  <a:pt x="189690" y="122729"/>
                </a:lnTo>
                <a:lnTo>
                  <a:pt x="230376" y="98547"/>
                </a:lnTo>
                <a:lnTo>
                  <a:pt x="274147" y="76657"/>
                </a:lnTo>
                <a:lnTo>
                  <a:pt x="320773" y="57206"/>
                </a:lnTo>
                <a:lnTo>
                  <a:pt x="370026" y="40342"/>
                </a:lnTo>
                <a:lnTo>
                  <a:pt x="421678" y="26213"/>
                </a:lnTo>
                <a:lnTo>
                  <a:pt x="475500" y="14966"/>
                </a:lnTo>
                <a:lnTo>
                  <a:pt x="531263" y="6750"/>
                </a:lnTo>
                <a:lnTo>
                  <a:pt x="588739" y="1712"/>
                </a:lnTo>
                <a:lnTo>
                  <a:pt x="647700" y="0"/>
                </a:lnTo>
                <a:lnTo>
                  <a:pt x="706660" y="1712"/>
                </a:lnTo>
                <a:lnTo>
                  <a:pt x="764136" y="6750"/>
                </a:lnTo>
                <a:lnTo>
                  <a:pt x="819899" y="14966"/>
                </a:lnTo>
                <a:lnTo>
                  <a:pt x="873721" y="26213"/>
                </a:lnTo>
                <a:lnTo>
                  <a:pt x="925373" y="40342"/>
                </a:lnTo>
                <a:lnTo>
                  <a:pt x="974626" y="57206"/>
                </a:lnTo>
                <a:lnTo>
                  <a:pt x="1021252" y="76657"/>
                </a:lnTo>
                <a:lnTo>
                  <a:pt x="1065023" y="98547"/>
                </a:lnTo>
                <a:lnTo>
                  <a:pt x="1105709" y="122729"/>
                </a:lnTo>
                <a:lnTo>
                  <a:pt x="1143083" y="149055"/>
                </a:lnTo>
                <a:lnTo>
                  <a:pt x="1176916" y="177376"/>
                </a:lnTo>
                <a:lnTo>
                  <a:pt x="1206979" y="207546"/>
                </a:lnTo>
                <a:lnTo>
                  <a:pt x="1233044" y="239416"/>
                </a:lnTo>
                <a:lnTo>
                  <a:pt x="1254883" y="272838"/>
                </a:lnTo>
                <a:lnTo>
                  <a:pt x="1272266" y="307666"/>
                </a:lnTo>
                <a:lnTo>
                  <a:pt x="1284966" y="343750"/>
                </a:lnTo>
                <a:lnTo>
                  <a:pt x="1295400" y="419100"/>
                </a:lnTo>
                <a:lnTo>
                  <a:pt x="1292753" y="457255"/>
                </a:lnTo>
                <a:lnTo>
                  <a:pt x="1284966" y="494449"/>
                </a:lnTo>
                <a:lnTo>
                  <a:pt x="1272266" y="530533"/>
                </a:lnTo>
                <a:lnTo>
                  <a:pt x="1254883" y="565361"/>
                </a:lnTo>
                <a:lnTo>
                  <a:pt x="1233044" y="598783"/>
                </a:lnTo>
                <a:lnTo>
                  <a:pt x="1206979" y="630653"/>
                </a:lnTo>
                <a:lnTo>
                  <a:pt x="1176916" y="660823"/>
                </a:lnTo>
                <a:lnTo>
                  <a:pt x="1143083" y="689144"/>
                </a:lnTo>
                <a:lnTo>
                  <a:pt x="1105709" y="715470"/>
                </a:lnTo>
                <a:lnTo>
                  <a:pt x="1065023" y="739652"/>
                </a:lnTo>
                <a:lnTo>
                  <a:pt x="1021252" y="761542"/>
                </a:lnTo>
                <a:lnTo>
                  <a:pt x="974626" y="780993"/>
                </a:lnTo>
                <a:lnTo>
                  <a:pt x="925373" y="797857"/>
                </a:lnTo>
                <a:lnTo>
                  <a:pt x="873721" y="811986"/>
                </a:lnTo>
                <a:lnTo>
                  <a:pt x="819899" y="823233"/>
                </a:lnTo>
                <a:lnTo>
                  <a:pt x="764136" y="831449"/>
                </a:lnTo>
                <a:lnTo>
                  <a:pt x="706660" y="836487"/>
                </a:lnTo>
                <a:lnTo>
                  <a:pt x="647700" y="838200"/>
                </a:lnTo>
                <a:lnTo>
                  <a:pt x="588739" y="836487"/>
                </a:lnTo>
                <a:lnTo>
                  <a:pt x="531263" y="831449"/>
                </a:lnTo>
                <a:lnTo>
                  <a:pt x="475500" y="823233"/>
                </a:lnTo>
                <a:lnTo>
                  <a:pt x="421678" y="811986"/>
                </a:lnTo>
                <a:lnTo>
                  <a:pt x="370026" y="797857"/>
                </a:lnTo>
                <a:lnTo>
                  <a:pt x="320773" y="780993"/>
                </a:lnTo>
                <a:lnTo>
                  <a:pt x="274147" y="761542"/>
                </a:lnTo>
                <a:lnTo>
                  <a:pt x="230376" y="739652"/>
                </a:lnTo>
                <a:lnTo>
                  <a:pt x="189690" y="715470"/>
                </a:lnTo>
                <a:lnTo>
                  <a:pt x="152316" y="689144"/>
                </a:lnTo>
                <a:lnTo>
                  <a:pt x="118483" y="660823"/>
                </a:lnTo>
                <a:lnTo>
                  <a:pt x="88420" y="630653"/>
                </a:lnTo>
                <a:lnTo>
                  <a:pt x="62355" y="598783"/>
                </a:lnTo>
                <a:lnTo>
                  <a:pt x="40516" y="565361"/>
                </a:lnTo>
                <a:lnTo>
                  <a:pt x="23133" y="530533"/>
                </a:lnTo>
                <a:lnTo>
                  <a:pt x="10433" y="494449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78753" y="3400297"/>
            <a:ext cx="864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33900" y="24384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1750" y="546100"/>
                </a:lnTo>
                <a:lnTo>
                  <a:pt x="31750" y="533400"/>
                </a:lnTo>
                <a:close/>
              </a:path>
              <a:path w="76200" h="609600">
                <a:moveTo>
                  <a:pt x="44450" y="0"/>
                </a:moveTo>
                <a:lnTo>
                  <a:pt x="31750" y="0"/>
                </a:lnTo>
                <a:lnTo>
                  <a:pt x="31750" y="546100"/>
                </a:lnTo>
                <a:lnTo>
                  <a:pt x="44450" y="546100"/>
                </a:lnTo>
                <a:lnTo>
                  <a:pt x="44450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4450" y="533400"/>
                </a:lnTo>
                <a:lnTo>
                  <a:pt x="44450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1700" y="24384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1750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1750" y="622300"/>
                </a:lnTo>
                <a:lnTo>
                  <a:pt x="31750" y="609600"/>
                </a:lnTo>
                <a:close/>
              </a:path>
              <a:path w="76200" h="685800">
                <a:moveTo>
                  <a:pt x="44450" y="0"/>
                </a:moveTo>
                <a:lnTo>
                  <a:pt x="31750" y="0"/>
                </a:lnTo>
                <a:lnTo>
                  <a:pt x="31750" y="622300"/>
                </a:lnTo>
                <a:lnTo>
                  <a:pt x="44450" y="622300"/>
                </a:lnTo>
                <a:lnTo>
                  <a:pt x="44450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4450" y="609600"/>
                </a:lnTo>
                <a:lnTo>
                  <a:pt x="44450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8762" y="1223526"/>
            <a:ext cx="1907539" cy="1219835"/>
          </a:xfrm>
          <a:custGeom>
            <a:avLst/>
            <a:gdLst/>
            <a:ahLst/>
            <a:cxnLst/>
            <a:rect l="l" t="t" r="r" b="b"/>
            <a:pathLst>
              <a:path w="1907540" h="1219835">
                <a:moveTo>
                  <a:pt x="1222938" y="1103748"/>
                </a:moveTo>
                <a:lnTo>
                  <a:pt x="728330" y="1103748"/>
                </a:lnTo>
                <a:lnTo>
                  <a:pt x="760444" y="1138723"/>
                </a:lnTo>
                <a:lnTo>
                  <a:pt x="798641" y="1168185"/>
                </a:lnTo>
                <a:lnTo>
                  <a:pt x="842005" y="1191527"/>
                </a:lnTo>
                <a:lnTo>
                  <a:pt x="889620" y="1208142"/>
                </a:lnTo>
                <a:lnTo>
                  <a:pt x="936965" y="1217117"/>
                </a:lnTo>
                <a:lnTo>
                  <a:pt x="984079" y="1219288"/>
                </a:lnTo>
                <a:lnTo>
                  <a:pt x="1030196" y="1215011"/>
                </a:lnTo>
                <a:lnTo>
                  <a:pt x="1074551" y="1204647"/>
                </a:lnTo>
                <a:lnTo>
                  <a:pt x="1116379" y="1188552"/>
                </a:lnTo>
                <a:lnTo>
                  <a:pt x="1154915" y="1167085"/>
                </a:lnTo>
                <a:lnTo>
                  <a:pt x="1189395" y="1140605"/>
                </a:lnTo>
                <a:lnTo>
                  <a:pt x="1219052" y="1109468"/>
                </a:lnTo>
                <a:lnTo>
                  <a:pt x="1222938" y="1103748"/>
                </a:lnTo>
                <a:close/>
              </a:path>
              <a:path w="1907540" h="1219835">
                <a:moveTo>
                  <a:pt x="478113" y="107016"/>
                </a:moveTo>
                <a:lnTo>
                  <a:pt x="428610" y="109211"/>
                </a:lnTo>
                <a:lnTo>
                  <a:pt x="376190" y="119671"/>
                </a:lnTo>
                <a:lnTo>
                  <a:pt x="328117" y="137549"/>
                </a:lnTo>
                <a:lnTo>
                  <a:pt x="285110" y="162019"/>
                </a:lnTo>
                <a:lnTo>
                  <a:pt x="247885" y="192260"/>
                </a:lnTo>
                <a:lnTo>
                  <a:pt x="217160" y="227447"/>
                </a:lnTo>
                <a:lnTo>
                  <a:pt x="193651" y="266757"/>
                </a:lnTo>
                <a:lnTo>
                  <a:pt x="178076" y="309365"/>
                </a:lnTo>
                <a:lnTo>
                  <a:pt x="171151" y="354449"/>
                </a:lnTo>
                <a:lnTo>
                  <a:pt x="173594" y="401184"/>
                </a:lnTo>
                <a:lnTo>
                  <a:pt x="172070" y="404994"/>
                </a:lnTo>
                <a:lnTo>
                  <a:pt x="127966" y="413654"/>
                </a:lnTo>
                <a:lnTo>
                  <a:pt x="87933" y="430838"/>
                </a:lnTo>
                <a:lnTo>
                  <a:pt x="53520" y="455643"/>
                </a:lnTo>
                <a:lnTo>
                  <a:pt x="26274" y="487163"/>
                </a:lnTo>
                <a:lnTo>
                  <a:pt x="6448" y="528654"/>
                </a:lnTo>
                <a:lnTo>
                  <a:pt x="0" y="571778"/>
                </a:lnTo>
                <a:lnTo>
                  <a:pt x="6272" y="614338"/>
                </a:lnTo>
                <a:lnTo>
                  <a:pt x="24609" y="654135"/>
                </a:lnTo>
                <a:lnTo>
                  <a:pt x="54355" y="688972"/>
                </a:lnTo>
                <a:lnTo>
                  <a:pt x="94854" y="716652"/>
                </a:lnTo>
                <a:lnTo>
                  <a:pt x="69687" y="745832"/>
                </a:lnTo>
                <a:lnTo>
                  <a:pt x="52579" y="778644"/>
                </a:lnTo>
                <a:lnTo>
                  <a:pt x="43973" y="813861"/>
                </a:lnTo>
                <a:lnTo>
                  <a:pt x="44308" y="850256"/>
                </a:lnTo>
                <a:lnTo>
                  <a:pt x="57061" y="893691"/>
                </a:lnTo>
                <a:lnTo>
                  <a:pt x="81646" y="931371"/>
                </a:lnTo>
                <a:lnTo>
                  <a:pt x="116032" y="961905"/>
                </a:lnTo>
                <a:lnTo>
                  <a:pt x="158185" y="983898"/>
                </a:lnTo>
                <a:lnTo>
                  <a:pt x="206075" y="995956"/>
                </a:lnTo>
                <a:lnTo>
                  <a:pt x="257668" y="996687"/>
                </a:lnTo>
                <a:lnTo>
                  <a:pt x="259954" y="1000243"/>
                </a:lnTo>
                <a:lnTo>
                  <a:pt x="290315" y="1038045"/>
                </a:lnTo>
                <a:lnTo>
                  <a:pt x="324249" y="1069187"/>
                </a:lnTo>
                <a:lnTo>
                  <a:pt x="362305" y="1095291"/>
                </a:lnTo>
                <a:lnTo>
                  <a:pt x="403758" y="1116197"/>
                </a:lnTo>
                <a:lnTo>
                  <a:pt x="447886" y="1131748"/>
                </a:lnTo>
                <a:lnTo>
                  <a:pt x="493965" y="1141786"/>
                </a:lnTo>
                <a:lnTo>
                  <a:pt x="541273" y="1146153"/>
                </a:lnTo>
                <a:lnTo>
                  <a:pt x="589087" y="1144691"/>
                </a:lnTo>
                <a:lnTo>
                  <a:pt x="636683" y="1137241"/>
                </a:lnTo>
                <a:lnTo>
                  <a:pt x="683339" y="1123646"/>
                </a:lnTo>
                <a:lnTo>
                  <a:pt x="728330" y="1103748"/>
                </a:lnTo>
                <a:lnTo>
                  <a:pt x="1222938" y="1103748"/>
                </a:lnTo>
                <a:lnTo>
                  <a:pt x="1243123" y="1074034"/>
                </a:lnTo>
                <a:lnTo>
                  <a:pt x="1260841" y="1034660"/>
                </a:lnTo>
                <a:lnTo>
                  <a:pt x="1529862" y="1034660"/>
                </a:lnTo>
                <a:lnTo>
                  <a:pt x="1574912" y="1004545"/>
                </a:lnTo>
                <a:lnTo>
                  <a:pt x="1606375" y="971900"/>
                </a:lnTo>
                <a:lnTo>
                  <a:pt x="1630253" y="934352"/>
                </a:lnTo>
                <a:lnTo>
                  <a:pt x="1645510" y="892788"/>
                </a:lnTo>
                <a:lnTo>
                  <a:pt x="1651112" y="848097"/>
                </a:lnTo>
                <a:lnTo>
                  <a:pt x="1688639" y="841241"/>
                </a:lnTo>
                <a:lnTo>
                  <a:pt x="1758929" y="815432"/>
                </a:lnTo>
                <a:lnTo>
                  <a:pt x="1830457" y="764985"/>
                </a:lnTo>
                <a:lnTo>
                  <a:pt x="1862081" y="728594"/>
                </a:lnTo>
                <a:lnTo>
                  <a:pt x="1885526" y="688646"/>
                </a:lnTo>
                <a:lnTo>
                  <a:pt x="1900637" y="646171"/>
                </a:lnTo>
                <a:lnTo>
                  <a:pt x="1907255" y="602198"/>
                </a:lnTo>
                <a:lnTo>
                  <a:pt x="1905225" y="557756"/>
                </a:lnTo>
                <a:lnTo>
                  <a:pt x="1894390" y="513876"/>
                </a:lnTo>
                <a:lnTo>
                  <a:pt x="1874593" y="471587"/>
                </a:lnTo>
                <a:lnTo>
                  <a:pt x="1845676" y="431918"/>
                </a:lnTo>
                <a:lnTo>
                  <a:pt x="1848774" y="425372"/>
                </a:lnTo>
                <a:lnTo>
                  <a:pt x="1851598" y="418694"/>
                </a:lnTo>
                <a:lnTo>
                  <a:pt x="1854160" y="411898"/>
                </a:lnTo>
                <a:lnTo>
                  <a:pt x="1856471" y="404994"/>
                </a:lnTo>
                <a:lnTo>
                  <a:pt x="1864661" y="358173"/>
                </a:lnTo>
                <a:lnTo>
                  <a:pt x="1860607" y="312442"/>
                </a:lnTo>
                <a:lnTo>
                  <a:pt x="1845301" y="269314"/>
                </a:lnTo>
                <a:lnTo>
                  <a:pt x="1819734" y="230297"/>
                </a:lnTo>
                <a:lnTo>
                  <a:pt x="1784896" y="196903"/>
                </a:lnTo>
                <a:lnTo>
                  <a:pt x="1741778" y="170642"/>
                </a:lnTo>
                <a:lnTo>
                  <a:pt x="1691371" y="153026"/>
                </a:lnTo>
                <a:lnTo>
                  <a:pt x="1688071" y="142485"/>
                </a:lnTo>
                <a:lnTo>
                  <a:pt x="619237" y="142485"/>
                </a:lnTo>
                <a:lnTo>
                  <a:pt x="574450" y="123820"/>
                </a:lnTo>
                <a:lnTo>
                  <a:pt x="527067" y="111941"/>
                </a:lnTo>
                <a:lnTo>
                  <a:pt x="478113" y="107016"/>
                </a:lnTo>
                <a:close/>
              </a:path>
              <a:path w="1907540" h="1219835">
                <a:moveTo>
                  <a:pt x="1529862" y="1034660"/>
                </a:moveTo>
                <a:lnTo>
                  <a:pt x="1260841" y="1034660"/>
                </a:lnTo>
                <a:lnTo>
                  <a:pt x="1291889" y="1049027"/>
                </a:lnTo>
                <a:lnTo>
                  <a:pt x="1324722" y="1059488"/>
                </a:lnTo>
                <a:lnTo>
                  <a:pt x="1358889" y="1065950"/>
                </a:lnTo>
                <a:lnTo>
                  <a:pt x="1393937" y="1068315"/>
                </a:lnTo>
                <a:lnTo>
                  <a:pt x="1445378" y="1064171"/>
                </a:lnTo>
                <a:lnTo>
                  <a:pt x="1493378" y="1051569"/>
                </a:lnTo>
                <a:lnTo>
                  <a:pt x="1529862" y="1034660"/>
                </a:lnTo>
                <a:close/>
              </a:path>
              <a:path w="1907540" h="1219835">
                <a:moveTo>
                  <a:pt x="847748" y="34329"/>
                </a:moveTo>
                <a:lnTo>
                  <a:pt x="802302" y="34689"/>
                </a:lnTo>
                <a:lnTo>
                  <a:pt x="758096" y="42568"/>
                </a:lnTo>
                <a:lnTo>
                  <a:pt x="716408" y="57626"/>
                </a:lnTo>
                <a:lnTo>
                  <a:pt x="678517" y="79525"/>
                </a:lnTo>
                <a:lnTo>
                  <a:pt x="645700" y="107924"/>
                </a:lnTo>
                <a:lnTo>
                  <a:pt x="619237" y="142485"/>
                </a:lnTo>
                <a:lnTo>
                  <a:pt x="1688071" y="142485"/>
                </a:lnTo>
                <a:lnTo>
                  <a:pt x="1681652" y="121980"/>
                </a:lnTo>
                <a:lnTo>
                  <a:pt x="1666098" y="93066"/>
                </a:lnTo>
                <a:lnTo>
                  <a:pt x="1665704" y="92574"/>
                </a:lnTo>
                <a:lnTo>
                  <a:pt x="991855" y="92574"/>
                </a:lnTo>
                <a:lnTo>
                  <a:pt x="979340" y="82525"/>
                </a:lnTo>
                <a:lnTo>
                  <a:pt x="966027" y="73333"/>
                </a:lnTo>
                <a:lnTo>
                  <a:pt x="951975" y="64999"/>
                </a:lnTo>
                <a:lnTo>
                  <a:pt x="937245" y="57522"/>
                </a:lnTo>
                <a:lnTo>
                  <a:pt x="893155" y="41827"/>
                </a:lnTo>
                <a:lnTo>
                  <a:pt x="847748" y="34329"/>
                </a:lnTo>
                <a:close/>
              </a:path>
              <a:path w="1907540" h="1219835">
                <a:moveTo>
                  <a:pt x="1151386" y="15"/>
                </a:moveTo>
                <a:lnTo>
                  <a:pt x="1103092" y="8341"/>
                </a:lnTo>
                <a:lnTo>
                  <a:pt x="1058766" y="27018"/>
                </a:lnTo>
                <a:lnTo>
                  <a:pt x="1020867" y="55334"/>
                </a:lnTo>
                <a:lnTo>
                  <a:pt x="991855" y="92574"/>
                </a:lnTo>
                <a:lnTo>
                  <a:pt x="1665704" y="92574"/>
                </a:lnTo>
                <a:lnTo>
                  <a:pt x="1645116" y="66890"/>
                </a:lnTo>
                <a:lnTo>
                  <a:pt x="1643703" y="65650"/>
                </a:lnTo>
                <a:lnTo>
                  <a:pt x="1317229" y="65650"/>
                </a:lnTo>
                <a:lnTo>
                  <a:pt x="1302874" y="51124"/>
                </a:lnTo>
                <a:lnTo>
                  <a:pt x="1286781" y="38123"/>
                </a:lnTo>
                <a:lnTo>
                  <a:pt x="1269116" y="26788"/>
                </a:lnTo>
                <a:lnTo>
                  <a:pt x="1250046" y="17263"/>
                </a:lnTo>
                <a:lnTo>
                  <a:pt x="1201191" y="2751"/>
                </a:lnTo>
                <a:lnTo>
                  <a:pt x="1151386" y="15"/>
                </a:lnTo>
                <a:close/>
              </a:path>
              <a:path w="1907540" h="1219835">
                <a:moveTo>
                  <a:pt x="1486457" y="0"/>
                </a:moveTo>
                <a:lnTo>
                  <a:pt x="1439710" y="3341"/>
                </a:lnTo>
                <a:lnTo>
                  <a:pt x="1394716" y="15483"/>
                </a:lnTo>
                <a:lnTo>
                  <a:pt x="1353286" y="36296"/>
                </a:lnTo>
                <a:lnTo>
                  <a:pt x="1317229" y="65650"/>
                </a:lnTo>
                <a:lnTo>
                  <a:pt x="1643703" y="65650"/>
                </a:lnTo>
                <a:lnTo>
                  <a:pt x="1619108" y="44060"/>
                </a:lnTo>
                <a:lnTo>
                  <a:pt x="1577967" y="20230"/>
                </a:lnTo>
                <a:lnTo>
                  <a:pt x="1533146" y="5586"/>
                </a:lnTo>
                <a:lnTo>
                  <a:pt x="148645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7891" y="207746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33782" y="0"/>
                </a:moveTo>
                <a:lnTo>
                  <a:pt x="20627" y="2672"/>
                </a:lnTo>
                <a:lnTo>
                  <a:pt x="9890" y="9953"/>
                </a:lnTo>
                <a:lnTo>
                  <a:pt x="2653" y="20734"/>
                </a:lnTo>
                <a:lnTo>
                  <a:pt x="0" y="33909"/>
                </a:lnTo>
                <a:lnTo>
                  <a:pt x="2653" y="47083"/>
                </a:lnTo>
                <a:lnTo>
                  <a:pt x="9890" y="57864"/>
                </a:lnTo>
                <a:lnTo>
                  <a:pt x="20627" y="65145"/>
                </a:lnTo>
                <a:lnTo>
                  <a:pt x="33782" y="67818"/>
                </a:lnTo>
                <a:lnTo>
                  <a:pt x="47009" y="65145"/>
                </a:lnTo>
                <a:lnTo>
                  <a:pt x="57785" y="57864"/>
                </a:lnTo>
                <a:lnTo>
                  <a:pt x="65035" y="47083"/>
                </a:lnTo>
                <a:lnTo>
                  <a:pt x="67691" y="33909"/>
                </a:lnTo>
                <a:lnTo>
                  <a:pt x="65035" y="20734"/>
                </a:lnTo>
                <a:lnTo>
                  <a:pt x="57785" y="9953"/>
                </a:lnTo>
                <a:lnTo>
                  <a:pt x="47009" y="2672"/>
                </a:lnTo>
                <a:lnTo>
                  <a:pt x="3378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4996" y="2004822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90" h="135889">
                <a:moveTo>
                  <a:pt x="67818" y="0"/>
                </a:moveTo>
                <a:lnTo>
                  <a:pt x="41415" y="5326"/>
                </a:lnTo>
                <a:lnTo>
                  <a:pt x="19859" y="19843"/>
                </a:lnTo>
                <a:lnTo>
                  <a:pt x="5328" y="41362"/>
                </a:lnTo>
                <a:lnTo>
                  <a:pt x="0" y="67690"/>
                </a:lnTo>
                <a:lnTo>
                  <a:pt x="5328" y="94073"/>
                </a:lnTo>
                <a:lnTo>
                  <a:pt x="19859" y="115585"/>
                </a:lnTo>
                <a:lnTo>
                  <a:pt x="41415" y="130073"/>
                </a:lnTo>
                <a:lnTo>
                  <a:pt x="67818" y="135381"/>
                </a:lnTo>
                <a:lnTo>
                  <a:pt x="94146" y="130073"/>
                </a:lnTo>
                <a:lnTo>
                  <a:pt x="115665" y="115585"/>
                </a:lnTo>
                <a:lnTo>
                  <a:pt x="130182" y="94073"/>
                </a:lnTo>
                <a:lnTo>
                  <a:pt x="135508" y="67690"/>
                </a:lnTo>
                <a:lnTo>
                  <a:pt x="130182" y="41362"/>
                </a:lnTo>
                <a:lnTo>
                  <a:pt x="115665" y="19843"/>
                </a:lnTo>
                <a:lnTo>
                  <a:pt x="94146" y="5326"/>
                </a:lnTo>
                <a:lnTo>
                  <a:pt x="6781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9029" y="192087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600" y="0"/>
                </a:move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7981" y="141156"/>
                </a:lnTo>
                <a:lnTo>
                  <a:pt x="29749" y="173450"/>
                </a:lnTo>
                <a:lnTo>
                  <a:pt x="62043" y="195218"/>
                </a:lnTo>
                <a:lnTo>
                  <a:pt x="101600" y="203200"/>
                </a:lnTo>
                <a:lnTo>
                  <a:pt x="141156" y="195218"/>
                </a:lnTo>
                <a:lnTo>
                  <a:pt x="173450" y="173450"/>
                </a:lnTo>
                <a:lnTo>
                  <a:pt x="195218" y="141156"/>
                </a:lnTo>
                <a:lnTo>
                  <a:pt x="203200" y="101600"/>
                </a:lnTo>
                <a:lnTo>
                  <a:pt x="195218" y="62043"/>
                </a:lnTo>
                <a:lnTo>
                  <a:pt x="173450" y="29749"/>
                </a:lnTo>
                <a:lnTo>
                  <a:pt x="141156" y="7981"/>
                </a:lnTo>
                <a:lnTo>
                  <a:pt x="1016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8762" y="1223526"/>
            <a:ext cx="1907539" cy="1219835"/>
          </a:xfrm>
          <a:custGeom>
            <a:avLst/>
            <a:gdLst/>
            <a:ahLst/>
            <a:cxnLst/>
            <a:rect l="l" t="t" r="r" b="b"/>
            <a:pathLst>
              <a:path w="1907540" h="1219835">
                <a:moveTo>
                  <a:pt x="173594" y="401184"/>
                </a:moveTo>
                <a:lnTo>
                  <a:pt x="171151" y="354449"/>
                </a:lnTo>
                <a:lnTo>
                  <a:pt x="178076" y="309365"/>
                </a:lnTo>
                <a:lnTo>
                  <a:pt x="193651" y="266757"/>
                </a:lnTo>
                <a:lnTo>
                  <a:pt x="217160" y="227447"/>
                </a:lnTo>
                <a:lnTo>
                  <a:pt x="247885" y="192260"/>
                </a:lnTo>
                <a:lnTo>
                  <a:pt x="285110" y="162019"/>
                </a:lnTo>
                <a:lnTo>
                  <a:pt x="328117" y="137549"/>
                </a:lnTo>
                <a:lnTo>
                  <a:pt x="376190" y="119671"/>
                </a:lnTo>
                <a:lnTo>
                  <a:pt x="428610" y="109211"/>
                </a:lnTo>
                <a:lnTo>
                  <a:pt x="478113" y="107016"/>
                </a:lnTo>
                <a:lnTo>
                  <a:pt x="527067" y="111941"/>
                </a:lnTo>
                <a:lnTo>
                  <a:pt x="574450" y="123820"/>
                </a:lnTo>
                <a:lnTo>
                  <a:pt x="619237" y="142485"/>
                </a:lnTo>
                <a:lnTo>
                  <a:pt x="645700" y="107924"/>
                </a:lnTo>
                <a:lnTo>
                  <a:pt x="678517" y="79525"/>
                </a:lnTo>
                <a:lnTo>
                  <a:pt x="716408" y="57626"/>
                </a:lnTo>
                <a:lnTo>
                  <a:pt x="758096" y="42568"/>
                </a:lnTo>
                <a:lnTo>
                  <a:pt x="802302" y="34689"/>
                </a:lnTo>
                <a:lnTo>
                  <a:pt x="847748" y="34329"/>
                </a:lnTo>
                <a:lnTo>
                  <a:pt x="893155" y="41827"/>
                </a:lnTo>
                <a:lnTo>
                  <a:pt x="937245" y="57522"/>
                </a:lnTo>
                <a:lnTo>
                  <a:pt x="979340" y="82525"/>
                </a:lnTo>
                <a:lnTo>
                  <a:pt x="991855" y="92574"/>
                </a:lnTo>
                <a:lnTo>
                  <a:pt x="1020867" y="55334"/>
                </a:lnTo>
                <a:lnTo>
                  <a:pt x="1058766" y="27018"/>
                </a:lnTo>
                <a:lnTo>
                  <a:pt x="1103092" y="8341"/>
                </a:lnTo>
                <a:lnTo>
                  <a:pt x="1151386" y="15"/>
                </a:lnTo>
                <a:lnTo>
                  <a:pt x="1201191" y="2751"/>
                </a:lnTo>
                <a:lnTo>
                  <a:pt x="1250046" y="17263"/>
                </a:lnTo>
                <a:lnTo>
                  <a:pt x="1286781" y="38123"/>
                </a:lnTo>
                <a:lnTo>
                  <a:pt x="1317229" y="65650"/>
                </a:lnTo>
                <a:lnTo>
                  <a:pt x="1353286" y="36296"/>
                </a:lnTo>
                <a:lnTo>
                  <a:pt x="1394716" y="15483"/>
                </a:lnTo>
                <a:lnTo>
                  <a:pt x="1439710" y="3341"/>
                </a:lnTo>
                <a:lnTo>
                  <a:pt x="1486457" y="0"/>
                </a:lnTo>
                <a:lnTo>
                  <a:pt x="1533146" y="5586"/>
                </a:lnTo>
                <a:lnTo>
                  <a:pt x="1577967" y="20230"/>
                </a:lnTo>
                <a:lnTo>
                  <a:pt x="1619108" y="44060"/>
                </a:lnTo>
                <a:lnTo>
                  <a:pt x="1666098" y="93066"/>
                </a:lnTo>
                <a:lnTo>
                  <a:pt x="1691371" y="153026"/>
                </a:lnTo>
                <a:lnTo>
                  <a:pt x="1741778" y="170642"/>
                </a:lnTo>
                <a:lnTo>
                  <a:pt x="1784896" y="196903"/>
                </a:lnTo>
                <a:lnTo>
                  <a:pt x="1819734" y="230297"/>
                </a:lnTo>
                <a:lnTo>
                  <a:pt x="1845301" y="269314"/>
                </a:lnTo>
                <a:lnTo>
                  <a:pt x="1860607" y="312442"/>
                </a:lnTo>
                <a:lnTo>
                  <a:pt x="1864661" y="358173"/>
                </a:lnTo>
                <a:lnTo>
                  <a:pt x="1856471" y="404994"/>
                </a:lnTo>
                <a:lnTo>
                  <a:pt x="1854160" y="411898"/>
                </a:lnTo>
                <a:lnTo>
                  <a:pt x="1851598" y="418694"/>
                </a:lnTo>
                <a:lnTo>
                  <a:pt x="1848774" y="425372"/>
                </a:lnTo>
                <a:lnTo>
                  <a:pt x="1845676" y="431918"/>
                </a:lnTo>
                <a:lnTo>
                  <a:pt x="1874593" y="471587"/>
                </a:lnTo>
                <a:lnTo>
                  <a:pt x="1894390" y="513876"/>
                </a:lnTo>
                <a:lnTo>
                  <a:pt x="1905225" y="557756"/>
                </a:lnTo>
                <a:lnTo>
                  <a:pt x="1907255" y="602198"/>
                </a:lnTo>
                <a:lnTo>
                  <a:pt x="1900637" y="646171"/>
                </a:lnTo>
                <a:lnTo>
                  <a:pt x="1885526" y="688646"/>
                </a:lnTo>
                <a:lnTo>
                  <a:pt x="1862081" y="728594"/>
                </a:lnTo>
                <a:lnTo>
                  <a:pt x="1830457" y="764985"/>
                </a:lnTo>
                <a:lnTo>
                  <a:pt x="1790812" y="796789"/>
                </a:lnTo>
                <a:lnTo>
                  <a:pt x="1724725" y="830301"/>
                </a:lnTo>
                <a:lnTo>
                  <a:pt x="1651112" y="848097"/>
                </a:lnTo>
                <a:lnTo>
                  <a:pt x="1645510" y="892788"/>
                </a:lnTo>
                <a:lnTo>
                  <a:pt x="1630253" y="934352"/>
                </a:lnTo>
                <a:lnTo>
                  <a:pt x="1606375" y="971900"/>
                </a:lnTo>
                <a:lnTo>
                  <a:pt x="1574912" y="1004545"/>
                </a:lnTo>
                <a:lnTo>
                  <a:pt x="1536902" y="1031397"/>
                </a:lnTo>
                <a:lnTo>
                  <a:pt x="1493378" y="1051569"/>
                </a:lnTo>
                <a:lnTo>
                  <a:pt x="1445378" y="1064171"/>
                </a:lnTo>
                <a:lnTo>
                  <a:pt x="1393937" y="1068315"/>
                </a:lnTo>
                <a:lnTo>
                  <a:pt x="1358889" y="1065950"/>
                </a:lnTo>
                <a:lnTo>
                  <a:pt x="1324722" y="1059488"/>
                </a:lnTo>
                <a:lnTo>
                  <a:pt x="1291889" y="1049027"/>
                </a:lnTo>
                <a:lnTo>
                  <a:pt x="1260841" y="1034660"/>
                </a:lnTo>
                <a:lnTo>
                  <a:pt x="1243123" y="1074034"/>
                </a:lnTo>
                <a:lnTo>
                  <a:pt x="1219052" y="1109468"/>
                </a:lnTo>
                <a:lnTo>
                  <a:pt x="1189395" y="1140605"/>
                </a:lnTo>
                <a:lnTo>
                  <a:pt x="1154915" y="1167085"/>
                </a:lnTo>
                <a:lnTo>
                  <a:pt x="1116379" y="1188552"/>
                </a:lnTo>
                <a:lnTo>
                  <a:pt x="1074551" y="1204647"/>
                </a:lnTo>
                <a:lnTo>
                  <a:pt x="1030196" y="1215011"/>
                </a:lnTo>
                <a:lnTo>
                  <a:pt x="984079" y="1219288"/>
                </a:lnTo>
                <a:lnTo>
                  <a:pt x="936965" y="1217117"/>
                </a:lnTo>
                <a:lnTo>
                  <a:pt x="889620" y="1208142"/>
                </a:lnTo>
                <a:lnTo>
                  <a:pt x="842005" y="1191527"/>
                </a:lnTo>
                <a:lnTo>
                  <a:pt x="798641" y="1168185"/>
                </a:lnTo>
                <a:lnTo>
                  <a:pt x="760444" y="1138723"/>
                </a:lnTo>
                <a:lnTo>
                  <a:pt x="728330" y="1103748"/>
                </a:lnTo>
                <a:lnTo>
                  <a:pt x="683339" y="1123646"/>
                </a:lnTo>
                <a:lnTo>
                  <a:pt x="636683" y="1137241"/>
                </a:lnTo>
                <a:lnTo>
                  <a:pt x="589087" y="1144691"/>
                </a:lnTo>
                <a:lnTo>
                  <a:pt x="541273" y="1146153"/>
                </a:lnTo>
                <a:lnTo>
                  <a:pt x="493965" y="1141786"/>
                </a:lnTo>
                <a:lnTo>
                  <a:pt x="447886" y="1131748"/>
                </a:lnTo>
                <a:lnTo>
                  <a:pt x="403758" y="1116197"/>
                </a:lnTo>
                <a:lnTo>
                  <a:pt x="362305" y="1095291"/>
                </a:lnTo>
                <a:lnTo>
                  <a:pt x="324249" y="1069187"/>
                </a:lnTo>
                <a:lnTo>
                  <a:pt x="290315" y="1038045"/>
                </a:lnTo>
                <a:lnTo>
                  <a:pt x="261224" y="1002021"/>
                </a:lnTo>
                <a:lnTo>
                  <a:pt x="258811" y="998465"/>
                </a:lnTo>
                <a:lnTo>
                  <a:pt x="257668" y="996687"/>
                </a:lnTo>
                <a:lnTo>
                  <a:pt x="206075" y="995956"/>
                </a:lnTo>
                <a:lnTo>
                  <a:pt x="158185" y="983898"/>
                </a:lnTo>
                <a:lnTo>
                  <a:pt x="116032" y="961905"/>
                </a:lnTo>
                <a:lnTo>
                  <a:pt x="81646" y="931371"/>
                </a:lnTo>
                <a:lnTo>
                  <a:pt x="57061" y="893691"/>
                </a:lnTo>
                <a:lnTo>
                  <a:pt x="44308" y="850256"/>
                </a:lnTo>
                <a:lnTo>
                  <a:pt x="43973" y="813861"/>
                </a:lnTo>
                <a:lnTo>
                  <a:pt x="52579" y="778644"/>
                </a:lnTo>
                <a:lnTo>
                  <a:pt x="69687" y="745832"/>
                </a:lnTo>
                <a:lnTo>
                  <a:pt x="94854" y="716652"/>
                </a:lnTo>
                <a:lnTo>
                  <a:pt x="54355" y="688972"/>
                </a:lnTo>
                <a:lnTo>
                  <a:pt x="24609" y="654135"/>
                </a:lnTo>
                <a:lnTo>
                  <a:pt x="6272" y="614338"/>
                </a:lnTo>
                <a:lnTo>
                  <a:pt x="0" y="571778"/>
                </a:lnTo>
                <a:lnTo>
                  <a:pt x="6448" y="528654"/>
                </a:lnTo>
                <a:lnTo>
                  <a:pt x="26274" y="487163"/>
                </a:lnTo>
                <a:lnTo>
                  <a:pt x="53520" y="455643"/>
                </a:lnTo>
                <a:lnTo>
                  <a:pt x="87933" y="430838"/>
                </a:lnTo>
                <a:lnTo>
                  <a:pt x="127966" y="413654"/>
                </a:lnTo>
                <a:lnTo>
                  <a:pt x="172070" y="404994"/>
                </a:lnTo>
                <a:lnTo>
                  <a:pt x="173594" y="4011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7891" y="207746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691" y="33909"/>
                </a:moveTo>
                <a:lnTo>
                  <a:pt x="65035" y="47083"/>
                </a:lnTo>
                <a:lnTo>
                  <a:pt x="57785" y="57864"/>
                </a:lnTo>
                <a:lnTo>
                  <a:pt x="47009" y="65145"/>
                </a:lnTo>
                <a:lnTo>
                  <a:pt x="33782" y="67818"/>
                </a:lnTo>
                <a:lnTo>
                  <a:pt x="20627" y="65145"/>
                </a:lnTo>
                <a:lnTo>
                  <a:pt x="9890" y="57864"/>
                </a:lnTo>
                <a:lnTo>
                  <a:pt x="2653" y="47083"/>
                </a:lnTo>
                <a:lnTo>
                  <a:pt x="0" y="33909"/>
                </a:lnTo>
                <a:lnTo>
                  <a:pt x="2653" y="20734"/>
                </a:lnTo>
                <a:lnTo>
                  <a:pt x="9890" y="9953"/>
                </a:lnTo>
                <a:lnTo>
                  <a:pt x="20627" y="2672"/>
                </a:lnTo>
                <a:lnTo>
                  <a:pt x="33782" y="0"/>
                </a:lnTo>
                <a:lnTo>
                  <a:pt x="47009" y="2672"/>
                </a:lnTo>
                <a:lnTo>
                  <a:pt x="57785" y="9953"/>
                </a:lnTo>
                <a:lnTo>
                  <a:pt x="65035" y="20734"/>
                </a:lnTo>
                <a:lnTo>
                  <a:pt x="67691" y="339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44996" y="2004822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90" h="135889">
                <a:moveTo>
                  <a:pt x="135508" y="67690"/>
                </a:moveTo>
                <a:lnTo>
                  <a:pt x="130182" y="94073"/>
                </a:lnTo>
                <a:lnTo>
                  <a:pt x="115665" y="115585"/>
                </a:lnTo>
                <a:lnTo>
                  <a:pt x="94146" y="130073"/>
                </a:lnTo>
                <a:lnTo>
                  <a:pt x="67818" y="135381"/>
                </a:lnTo>
                <a:lnTo>
                  <a:pt x="41415" y="130073"/>
                </a:lnTo>
                <a:lnTo>
                  <a:pt x="19859" y="115585"/>
                </a:lnTo>
                <a:lnTo>
                  <a:pt x="5328" y="94073"/>
                </a:lnTo>
                <a:lnTo>
                  <a:pt x="0" y="67690"/>
                </a:lnTo>
                <a:lnTo>
                  <a:pt x="5328" y="41362"/>
                </a:lnTo>
                <a:lnTo>
                  <a:pt x="19859" y="19843"/>
                </a:lnTo>
                <a:lnTo>
                  <a:pt x="41415" y="5326"/>
                </a:lnTo>
                <a:lnTo>
                  <a:pt x="67818" y="0"/>
                </a:lnTo>
                <a:lnTo>
                  <a:pt x="94146" y="5326"/>
                </a:lnTo>
                <a:lnTo>
                  <a:pt x="115665" y="19843"/>
                </a:lnTo>
                <a:lnTo>
                  <a:pt x="130182" y="41362"/>
                </a:lnTo>
                <a:lnTo>
                  <a:pt x="135508" y="676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9029" y="192087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101600"/>
                </a:moveTo>
                <a:lnTo>
                  <a:pt x="195218" y="141156"/>
                </a:lnTo>
                <a:lnTo>
                  <a:pt x="173450" y="173450"/>
                </a:lnTo>
                <a:lnTo>
                  <a:pt x="141156" y="195218"/>
                </a:lnTo>
                <a:lnTo>
                  <a:pt x="101600" y="203200"/>
                </a:lnTo>
                <a:lnTo>
                  <a:pt x="62043" y="195218"/>
                </a:lnTo>
                <a:lnTo>
                  <a:pt x="29749" y="173450"/>
                </a:lnTo>
                <a:lnTo>
                  <a:pt x="7981" y="141156"/>
                </a:lnTo>
                <a:lnTo>
                  <a:pt x="0" y="101600"/>
                </a:ln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41156" y="7981"/>
                </a:lnTo>
                <a:lnTo>
                  <a:pt x="173450" y="29749"/>
                </a:lnTo>
                <a:lnTo>
                  <a:pt x="195218" y="62043"/>
                </a:lnTo>
                <a:lnTo>
                  <a:pt x="203200" y="10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05650" y="1935479"/>
            <a:ext cx="111760" cy="22860"/>
          </a:xfrm>
          <a:custGeom>
            <a:avLst/>
            <a:gdLst/>
            <a:ahLst/>
            <a:cxnLst/>
            <a:rect l="l" t="t" r="r" b="b"/>
            <a:pathLst>
              <a:path w="111759" h="22860">
                <a:moveTo>
                  <a:pt x="111759" y="22479"/>
                </a:moveTo>
                <a:lnTo>
                  <a:pt x="82599" y="22520"/>
                </a:lnTo>
                <a:lnTo>
                  <a:pt x="53927" y="18716"/>
                </a:lnTo>
                <a:lnTo>
                  <a:pt x="26231" y="1117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7067" y="2204085"/>
            <a:ext cx="48895" cy="10795"/>
          </a:xfrm>
          <a:custGeom>
            <a:avLst/>
            <a:gdLst/>
            <a:ahLst/>
            <a:cxnLst/>
            <a:rect l="l" t="t" r="r" b="b"/>
            <a:pathLst>
              <a:path w="48895" h="10794">
                <a:moveTo>
                  <a:pt x="48894" y="0"/>
                </a:moveTo>
                <a:lnTo>
                  <a:pt x="36968" y="3758"/>
                </a:lnTo>
                <a:lnTo>
                  <a:pt x="24828" y="6826"/>
                </a:lnTo>
                <a:lnTo>
                  <a:pt x="12497" y="9179"/>
                </a:lnTo>
                <a:lnTo>
                  <a:pt x="0" y="107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07630" y="2273300"/>
            <a:ext cx="29845" cy="49530"/>
          </a:xfrm>
          <a:custGeom>
            <a:avLst/>
            <a:gdLst/>
            <a:ahLst/>
            <a:cxnLst/>
            <a:rect l="l" t="t" r="r" b="b"/>
            <a:pathLst>
              <a:path w="29845" h="49530">
                <a:moveTo>
                  <a:pt x="29464" y="49149"/>
                </a:moveTo>
                <a:lnTo>
                  <a:pt x="20966" y="37361"/>
                </a:lnTo>
                <a:lnTo>
                  <a:pt x="13208" y="25241"/>
                </a:lnTo>
                <a:lnTo>
                  <a:pt x="6211" y="1278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69858" y="2199894"/>
            <a:ext cx="12065" cy="53975"/>
          </a:xfrm>
          <a:custGeom>
            <a:avLst/>
            <a:gdLst/>
            <a:ahLst/>
            <a:cxnLst/>
            <a:rect l="l" t="t" r="r" b="b"/>
            <a:pathLst>
              <a:path w="12065" h="53975">
                <a:moveTo>
                  <a:pt x="11684" y="0"/>
                </a:moveTo>
                <a:lnTo>
                  <a:pt x="10019" y="13684"/>
                </a:lnTo>
                <a:lnTo>
                  <a:pt x="7508" y="27273"/>
                </a:lnTo>
                <a:lnTo>
                  <a:pt x="4165" y="40719"/>
                </a:lnTo>
                <a:lnTo>
                  <a:pt x="0" y="53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15350" y="1867026"/>
            <a:ext cx="143510" cy="201930"/>
          </a:xfrm>
          <a:custGeom>
            <a:avLst/>
            <a:gdLst/>
            <a:ahLst/>
            <a:cxnLst/>
            <a:rect l="l" t="t" r="r" b="b"/>
            <a:pathLst>
              <a:path w="143509" h="201930">
                <a:moveTo>
                  <a:pt x="0" y="0"/>
                </a:moveTo>
                <a:lnTo>
                  <a:pt x="48939" y="27117"/>
                </a:lnTo>
                <a:lnTo>
                  <a:pt x="88912" y="62433"/>
                </a:lnTo>
                <a:lnTo>
                  <a:pt x="118753" y="104333"/>
                </a:lnTo>
                <a:lnTo>
                  <a:pt x="137298" y="151201"/>
                </a:lnTo>
                <a:lnTo>
                  <a:pt x="143382" y="20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89669" y="1652523"/>
            <a:ext cx="64135" cy="75565"/>
          </a:xfrm>
          <a:custGeom>
            <a:avLst/>
            <a:gdLst/>
            <a:ahLst/>
            <a:cxnLst/>
            <a:rect l="l" t="t" r="r" b="b"/>
            <a:pathLst>
              <a:path w="64134" h="75564">
                <a:moveTo>
                  <a:pt x="63880" y="0"/>
                </a:moveTo>
                <a:lnTo>
                  <a:pt x="51738" y="21183"/>
                </a:lnTo>
                <a:lnTo>
                  <a:pt x="36941" y="40973"/>
                </a:lnTo>
                <a:lnTo>
                  <a:pt x="19643" y="59168"/>
                </a:lnTo>
                <a:lnTo>
                  <a:pt x="0" y="755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00389" y="1372361"/>
            <a:ext cx="3810" cy="36195"/>
          </a:xfrm>
          <a:custGeom>
            <a:avLst/>
            <a:gdLst/>
            <a:ahLst/>
            <a:cxnLst/>
            <a:rect l="l" t="t" r="r" b="b"/>
            <a:pathLst>
              <a:path w="3809" h="36194">
                <a:moveTo>
                  <a:pt x="0" y="0"/>
                </a:moveTo>
                <a:lnTo>
                  <a:pt x="1569" y="8808"/>
                </a:lnTo>
                <a:lnTo>
                  <a:pt x="2651" y="17700"/>
                </a:lnTo>
                <a:lnTo>
                  <a:pt x="3232" y="26664"/>
                </a:lnTo>
                <a:lnTo>
                  <a:pt x="3301" y="35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92718" y="1285239"/>
            <a:ext cx="33020" cy="45720"/>
          </a:xfrm>
          <a:custGeom>
            <a:avLst/>
            <a:gdLst/>
            <a:ahLst/>
            <a:cxnLst/>
            <a:rect l="l" t="t" r="r" b="b"/>
            <a:pathLst>
              <a:path w="33020" h="45719">
                <a:moveTo>
                  <a:pt x="0" y="45465"/>
                </a:moveTo>
                <a:lnTo>
                  <a:pt x="6707" y="33379"/>
                </a:lnTo>
                <a:lnTo>
                  <a:pt x="14414" y="21732"/>
                </a:lnTo>
                <a:lnTo>
                  <a:pt x="23074" y="10586"/>
                </a:lnTo>
                <a:lnTo>
                  <a:pt x="326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86776" y="1313180"/>
            <a:ext cx="15875" cy="39370"/>
          </a:xfrm>
          <a:custGeom>
            <a:avLst/>
            <a:gdLst/>
            <a:ahLst/>
            <a:cxnLst/>
            <a:rect l="l" t="t" r="r" b="b"/>
            <a:pathLst>
              <a:path w="15875" h="39369">
                <a:moveTo>
                  <a:pt x="0" y="39243"/>
                </a:moveTo>
                <a:lnTo>
                  <a:pt x="2909" y="29128"/>
                </a:lnTo>
                <a:lnTo>
                  <a:pt x="6508" y="19192"/>
                </a:lnTo>
                <a:lnTo>
                  <a:pt x="10822" y="9471"/>
                </a:lnTo>
                <a:lnTo>
                  <a:pt x="158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7746" y="1365758"/>
            <a:ext cx="57785" cy="38100"/>
          </a:xfrm>
          <a:custGeom>
            <a:avLst/>
            <a:gdLst/>
            <a:ahLst/>
            <a:cxnLst/>
            <a:rect l="l" t="t" r="r" b="b"/>
            <a:pathLst>
              <a:path w="57784" h="38100">
                <a:moveTo>
                  <a:pt x="0" y="0"/>
                </a:moveTo>
                <a:lnTo>
                  <a:pt x="15307" y="8326"/>
                </a:lnTo>
                <a:lnTo>
                  <a:pt x="29972" y="17462"/>
                </a:lnTo>
                <a:lnTo>
                  <a:pt x="43969" y="27360"/>
                </a:lnTo>
                <a:lnTo>
                  <a:pt x="57276" y="379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82357" y="1624711"/>
            <a:ext cx="10160" cy="40640"/>
          </a:xfrm>
          <a:custGeom>
            <a:avLst/>
            <a:gdLst/>
            <a:ahLst/>
            <a:cxnLst/>
            <a:rect l="l" t="t" r="r" b="b"/>
            <a:pathLst>
              <a:path w="10159" h="40639">
                <a:moveTo>
                  <a:pt x="10033" y="40131"/>
                </a:moveTo>
                <a:lnTo>
                  <a:pt x="6840" y="30253"/>
                </a:lnTo>
                <a:lnTo>
                  <a:pt x="4111" y="20256"/>
                </a:lnTo>
                <a:lnTo>
                  <a:pt x="1835" y="10163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66507" y="1444497"/>
            <a:ext cx="105918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What </a:t>
            </a:r>
            <a:r>
              <a:rPr sz="1200" spc="-5" dirty="0">
                <a:latin typeface="Arial"/>
                <a:cs typeface="Arial"/>
              </a:rPr>
              <a:t>happens  when </a:t>
            </a:r>
            <a:r>
              <a:rPr sz="1200" dirty="0">
                <a:latin typeface="Arial"/>
                <a:cs typeface="Arial"/>
              </a:rPr>
              <a:t>method  createCustome  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terminates?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47139" y="4386072"/>
            <a:ext cx="7588884" cy="2009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02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Customer and Address objects go out of  scope, that is, they become unreachable to  the piece of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ts val="3020"/>
              </a:lnSpc>
              <a:spcBef>
                <a:spcPts val="675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These objects become eligible for garbage  collection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1560">
              <a:lnSpc>
                <a:spcPct val="100000"/>
              </a:lnSpc>
            </a:pPr>
            <a:r>
              <a:rPr dirty="0"/>
              <a:t>Understanding </a:t>
            </a:r>
            <a:r>
              <a:rPr spc="-5" dirty="0"/>
              <a:t>Garbage</a:t>
            </a:r>
            <a:r>
              <a:rPr spc="-100" dirty="0"/>
              <a:t> </a:t>
            </a:r>
            <a:r>
              <a:rPr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80591"/>
            <a:ext cx="7589520" cy="505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Automatic </a:t>
            </a:r>
            <a:r>
              <a:rPr sz="2400" dirty="0">
                <a:latin typeface="Arial"/>
                <a:cs typeface="Arial"/>
              </a:rPr>
              <a:t>garbage collection does not necessarily  </a:t>
            </a:r>
            <a:r>
              <a:rPr sz="2400" spc="-5" dirty="0">
                <a:latin typeface="Arial"/>
                <a:cs typeface="Arial"/>
              </a:rPr>
              <a:t>mean </a:t>
            </a:r>
            <a:r>
              <a:rPr sz="2400" dirty="0">
                <a:latin typeface="Arial"/>
                <a:cs typeface="Arial"/>
              </a:rPr>
              <a:t>removing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memory management  </a:t>
            </a:r>
            <a:r>
              <a:rPr sz="2400" spc="-5" dirty="0">
                <a:latin typeface="Arial"/>
                <a:cs typeface="Arial"/>
              </a:rPr>
              <a:t>responsibility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application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developer.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333399"/>
              </a:buClr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It is most widely misunderstood this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way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0"/>
              </a:spcBef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Application </a:t>
            </a:r>
            <a:r>
              <a:rPr sz="2400" spc="-5" dirty="0">
                <a:latin typeface="Arial"/>
                <a:cs typeface="Arial"/>
              </a:rPr>
              <a:t>developers are </a:t>
            </a:r>
            <a:r>
              <a:rPr sz="2400" dirty="0">
                <a:latin typeface="Arial"/>
                <a:cs typeface="Arial"/>
              </a:rPr>
              <a:t>required </a:t>
            </a:r>
            <a:r>
              <a:rPr sz="2400" spc="-5" dirty="0">
                <a:latin typeface="Arial"/>
                <a:cs typeface="Arial"/>
              </a:rPr>
              <a:t>to follow good  memory </a:t>
            </a:r>
            <a:r>
              <a:rPr sz="2400" dirty="0">
                <a:latin typeface="Arial"/>
                <a:cs typeface="Arial"/>
              </a:rPr>
              <a:t>management </a:t>
            </a:r>
            <a:r>
              <a:rPr sz="2400" spc="-5" dirty="0">
                <a:latin typeface="Arial"/>
                <a:cs typeface="Arial"/>
              </a:rPr>
              <a:t>techniques like </a:t>
            </a:r>
            <a:r>
              <a:rPr sz="2400" dirty="0">
                <a:latin typeface="Arial"/>
                <a:cs typeface="Arial"/>
              </a:rPr>
              <a:t>setting  references </a:t>
            </a:r>
            <a:r>
              <a:rPr sz="2400" spc="-5" dirty="0">
                <a:latin typeface="Arial"/>
                <a:cs typeface="Arial"/>
              </a:rPr>
              <a:t>to null, once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are done with </a:t>
            </a:r>
            <a:r>
              <a:rPr sz="2400" dirty="0">
                <a:latin typeface="Arial"/>
                <a:cs typeface="Arial"/>
              </a:rPr>
              <a:t>working 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Lack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conviction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result in </a:t>
            </a:r>
            <a:r>
              <a:rPr sz="2400" spc="-30" dirty="0">
                <a:latin typeface="Arial"/>
                <a:cs typeface="Arial"/>
              </a:rPr>
              <a:t>„invisible </a:t>
            </a:r>
            <a:r>
              <a:rPr sz="2400" spc="-35" dirty="0">
                <a:latin typeface="Arial"/>
                <a:cs typeface="Arial"/>
              </a:rPr>
              <a:t>objects‟  </a:t>
            </a:r>
            <a:r>
              <a:rPr sz="2400" spc="-5" dirty="0">
                <a:latin typeface="Arial"/>
                <a:cs typeface="Arial"/>
              </a:rPr>
              <a:t>being created and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lead to </a:t>
            </a:r>
            <a:r>
              <a:rPr sz="2400" dirty="0">
                <a:latin typeface="Arial"/>
                <a:cs typeface="Arial"/>
              </a:rPr>
              <a:t>unintentional </a:t>
            </a:r>
            <a:r>
              <a:rPr sz="2400" spc="-5" dirty="0">
                <a:latin typeface="Arial"/>
                <a:cs typeface="Arial"/>
              </a:rPr>
              <a:t>object  retention.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6725">
              <a:lnSpc>
                <a:spcPct val="100000"/>
              </a:lnSpc>
            </a:pPr>
            <a:r>
              <a:rPr dirty="0"/>
              <a:t>Invisible</a:t>
            </a:r>
            <a:r>
              <a:rPr spc="-120" dirty="0"/>
              <a:t> </a:t>
            </a:r>
            <a:r>
              <a:rPr dirty="0"/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04138"/>
            <a:ext cx="7471409" cy="154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Invisible objects are a result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programs </a:t>
            </a:r>
            <a:r>
              <a:rPr sz="2400" spc="-35" dirty="0">
                <a:latin typeface="Arial"/>
                <a:cs typeface="Arial"/>
              </a:rPr>
              <a:t>„holding </a:t>
            </a:r>
            <a:r>
              <a:rPr sz="2400" spc="-90" dirty="0">
                <a:latin typeface="Arial"/>
                <a:cs typeface="Arial"/>
              </a:rPr>
              <a:t>on‟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reference, which is no longer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required.</a:t>
            </a:r>
            <a:endParaRPr sz="2400" dirty="0">
              <a:latin typeface="Arial"/>
              <a:cs typeface="Arial"/>
            </a:endParaRPr>
          </a:p>
          <a:p>
            <a:pPr marL="355600" marR="446405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Refer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below code segment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causes an  invisible object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escapes garbage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5638" y="2894838"/>
            <a:ext cx="4878323" cy="358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917" y="2834639"/>
            <a:ext cx="4333494" cy="3635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2971800"/>
            <a:ext cx="4876800" cy="3581400"/>
          </a:xfrm>
          <a:custGeom>
            <a:avLst/>
            <a:gdLst/>
            <a:ahLst/>
            <a:cxnLst/>
            <a:rect l="l" t="t" r="r" b="b"/>
            <a:pathLst>
              <a:path w="4876800" h="3581400">
                <a:moveTo>
                  <a:pt x="0" y="3581400"/>
                </a:moveTo>
                <a:lnTo>
                  <a:pt x="4876800" y="3581400"/>
                </a:lnTo>
                <a:lnTo>
                  <a:pt x="48768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0200" y="2971800"/>
            <a:ext cx="4876800" cy="35814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public void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run()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try{</a:t>
            </a:r>
            <a:endParaRPr sz="1800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dirty="0">
                <a:latin typeface="Arial"/>
                <a:cs typeface="Arial"/>
              </a:rPr>
              <a:t>cust =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Customer();</a:t>
            </a:r>
            <a:endParaRPr sz="1800">
              <a:latin typeface="Arial"/>
              <a:cs typeface="Arial"/>
            </a:endParaRPr>
          </a:p>
          <a:p>
            <a:pPr marL="725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cust.validateCustInfo();</a:t>
            </a:r>
            <a:endParaRPr sz="1800">
              <a:latin typeface="Arial"/>
              <a:cs typeface="Arial"/>
            </a:endParaRPr>
          </a:p>
          <a:p>
            <a:pPr marR="397510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catch (Exception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e)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while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(true)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52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... loops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forever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034" y="3205555"/>
            <a:ext cx="1983105" cy="1601470"/>
          </a:xfrm>
          <a:custGeom>
            <a:avLst/>
            <a:gdLst/>
            <a:ahLst/>
            <a:cxnLst/>
            <a:rect l="l" t="t" r="r" b="b"/>
            <a:pathLst>
              <a:path w="1983104" h="1601470">
                <a:moveTo>
                  <a:pt x="1271903" y="1449248"/>
                </a:moveTo>
                <a:lnTo>
                  <a:pt x="756941" y="1449248"/>
                </a:lnTo>
                <a:lnTo>
                  <a:pt x="790334" y="1495127"/>
                </a:lnTo>
                <a:lnTo>
                  <a:pt x="830062" y="1533767"/>
                </a:lnTo>
                <a:lnTo>
                  <a:pt x="875170" y="1564406"/>
                </a:lnTo>
                <a:lnTo>
                  <a:pt x="924708" y="1586281"/>
                </a:lnTo>
                <a:lnTo>
                  <a:pt x="969482" y="1597351"/>
                </a:lnTo>
                <a:lnTo>
                  <a:pt x="1014112" y="1601008"/>
                </a:lnTo>
                <a:lnTo>
                  <a:pt x="1058001" y="1597605"/>
                </a:lnTo>
                <a:lnTo>
                  <a:pt x="1100552" y="1587493"/>
                </a:lnTo>
                <a:lnTo>
                  <a:pt x="1141167" y="1571024"/>
                </a:lnTo>
                <a:lnTo>
                  <a:pt x="1179251" y="1548551"/>
                </a:lnTo>
                <a:lnTo>
                  <a:pt x="1214206" y="1520426"/>
                </a:lnTo>
                <a:lnTo>
                  <a:pt x="1245434" y="1487000"/>
                </a:lnTo>
                <a:lnTo>
                  <a:pt x="1271903" y="1449248"/>
                </a:lnTo>
                <a:close/>
              </a:path>
              <a:path w="1983104" h="1601470">
                <a:moveTo>
                  <a:pt x="1645507" y="1308659"/>
                </a:moveTo>
                <a:lnTo>
                  <a:pt x="267356" y="1308659"/>
                </a:lnTo>
                <a:lnTo>
                  <a:pt x="268626" y="1311072"/>
                </a:lnTo>
                <a:lnTo>
                  <a:pt x="269896" y="1313358"/>
                </a:lnTo>
                <a:lnTo>
                  <a:pt x="271166" y="1315771"/>
                </a:lnTo>
                <a:lnTo>
                  <a:pt x="296405" y="1356175"/>
                </a:lnTo>
                <a:lnTo>
                  <a:pt x="325337" y="1392016"/>
                </a:lnTo>
                <a:lnTo>
                  <a:pt x="357505" y="1423169"/>
                </a:lnTo>
                <a:lnTo>
                  <a:pt x="392454" y="1449509"/>
                </a:lnTo>
                <a:lnTo>
                  <a:pt x="429729" y="1470910"/>
                </a:lnTo>
                <a:lnTo>
                  <a:pt x="468873" y="1487246"/>
                </a:lnTo>
                <a:lnTo>
                  <a:pt x="509430" y="1498393"/>
                </a:lnTo>
                <a:lnTo>
                  <a:pt x="550946" y="1504223"/>
                </a:lnTo>
                <a:lnTo>
                  <a:pt x="592963" y="1504613"/>
                </a:lnTo>
                <a:lnTo>
                  <a:pt x="635027" y="1499436"/>
                </a:lnTo>
                <a:lnTo>
                  <a:pt x="676682" y="1488566"/>
                </a:lnTo>
                <a:lnTo>
                  <a:pt x="717472" y="1471879"/>
                </a:lnTo>
                <a:lnTo>
                  <a:pt x="756941" y="1449248"/>
                </a:lnTo>
                <a:lnTo>
                  <a:pt x="1271903" y="1449248"/>
                </a:lnTo>
                <a:lnTo>
                  <a:pt x="1272338" y="1448627"/>
                </a:lnTo>
                <a:lnTo>
                  <a:pt x="1294322" y="1405657"/>
                </a:lnTo>
                <a:lnTo>
                  <a:pt x="1310788" y="1358443"/>
                </a:lnTo>
                <a:lnTo>
                  <a:pt x="1590299" y="1358443"/>
                </a:lnTo>
                <a:lnTo>
                  <a:pt x="1606222" y="1347783"/>
                </a:lnTo>
                <a:lnTo>
                  <a:pt x="1637353" y="1318930"/>
                </a:lnTo>
                <a:lnTo>
                  <a:pt x="1645507" y="1308659"/>
                </a:lnTo>
                <a:close/>
              </a:path>
              <a:path w="1983104" h="1601470">
                <a:moveTo>
                  <a:pt x="1590299" y="1358443"/>
                </a:moveTo>
                <a:lnTo>
                  <a:pt x="1310788" y="1358443"/>
                </a:lnTo>
                <a:lnTo>
                  <a:pt x="1343042" y="1377297"/>
                </a:lnTo>
                <a:lnTo>
                  <a:pt x="1377178" y="1391066"/>
                </a:lnTo>
                <a:lnTo>
                  <a:pt x="1412694" y="1399573"/>
                </a:lnTo>
                <a:lnTo>
                  <a:pt x="1449091" y="1402639"/>
                </a:lnTo>
                <a:lnTo>
                  <a:pt x="1492163" y="1399199"/>
                </a:lnTo>
                <a:lnTo>
                  <a:pt x="1533076" y="1388513"/>
                </a:lnTo>
                <a:lnTo>
                  <a:pt x="1571279" y="1371176"/>
                </a:lnTo>
                <a:lnTo>
                  <a:pt x="1590299" y="1358443"/>
                </a:lnTo>
                <a:close/>
              </a:path>
              <a:path w="1983104" h="1601470">
                <a:moveTo>
                  <a:pt x="496724" y="140998"/>
                </a:moveTo>
                <a:lnTo>
                  <a:pt x="445156" y="143942"/>
                </a:lnTo>
                <a:lnTo>
                  <a:pt x="400248" y="154392"/>
                </a:lnTo>
                <a:lnTo>
                  <a:pt x="358273" y="171493"/>
                </a:lnTo>
                <a:lnTo>
                  <a:pt x="319641" y="194653"/>
                </a:lnTo>
                <a:lnTo>
                  <a:pt x="284761" y="223280"/>
                </a:lnTo>
                <a:lnTo>
                  <a:pt x="254041" y="256785"/>
                </a:lnTo>
                <a:lnTo>
                  <a:pt x="227890" y="294574"/>
                </a:lnTo>
                <a:lnTo>
                  <a:pt x="206717" y="336058"/>
                </a:lnTo>
                <a:lnTo>
                  <a:pt x="190931" y="380644"/>
                </a:lnTo>
                <a:lnTo>
                  <a:pt x="180940" y="427740"/>
                </a:lnTo>
                <a:lnTo>
                  <a:pt x="177154" y="476757"/>
                </a:lnTo>
                <a:lnTo>
                  <a:pt x="179980" y="527101"/>
                </a:lnTo>
                <a:lnTo>
                  <a:pt x="178329" y="532054"/>
                </a:lnTo>
                <a:lnTo>
                  <a:pt x="132546" y="543437"/>
                </a:lnTo>
                <a:lnTo>
                  <a:pt x="90953" y="565963"/>
                </a:lnTo>
                <a:lnTo>
                  <a:pt x="55171" y="598491"/>
                </a:lnTo>
                <a:lnTo>
                  <a:pt x="26818" y="639877"/>
                </a:lnTo>
                <a:lnTo>
                  <a:pt x="8265" y="686376"/>
                </a:lnTo>
                <a:lnTo>
                  <a:pt x="0" y="734747"/>
                </a:lnTo>
                <a:lnTo>
                  <a:pt x="1596" y="783179"/>
                </a:lnTo>
                <a:lnTo>
                  <a:pt x="12627" y="829857"/>
                </a:lnTo>
                <a:lnTo>
                  <a:pt x="32667" y="872970"/>
                </a:lnTo>
                <a:lnTo>
                  <a:pt x="61288" y="910705"/>
                </a:lnTo>
                <a:lnTo>
                  <a:pt x="98065" y="941248"/>
                </a:lnTo>
                <a:lnTo>
                  <a:pt x="71901" y="979509"/>
                </a:lnTo>
                <a:lnTo>
                  <a:pt x="54107" y="1022544"/>
                </a:lnTo>
                <a:lnTo>
                  <a:pt x="45148" y="1068746"/>
                </a:lnTo>
                <a:lnTo>
                  <a:pt x="45487" y="1116508"/>
                </a:lnTo>
                <a:lnTo>
                  <a:pt x="56065" y="1165768"/>
                </a:lnTo>
                <a:lnTo>
                  <a:pt x="75910" y="1209686"/>
                </a:lnTo>
                <a:lnTo>
                  <a:pt x="103687" y="1247107"/>
                </a:lnTo>
                <a:lnTo>
                  <a:pt x="138057" y="1276872"/>
                </a:lnTo>
                <a:lnTo>
                  <a:pt x="177684" y="1297824"/>
                </a:lnTo>
                <a:lnTo>
                  <a:pt x="221229" y="1308806"/>
                </a:lnTo>
                <a:lnTo>
                  <a:pt x="1645507" y="1308659"/>
                </a:lnTo>
                <a:lnTo>
                  <a:pt x="1685977" y="1247223"/>
                </a:lnTo>
                <a:lnTo>
                  <a:pt x="1702368" y="1205560"/>
                </a:lnTo>
                <a:lnTo>
                  <a:pt x="1712744" y="1160816"/>
                </a:lnTo>
                <a:lnTo>
                  <a:pt x="1716553" y="1113587"/>
                </a:lnTo>
                <a:lnTo>
                  <a:pt x="1755578" y="1104626"/>
                </a:lnTo>
                <a:lnTo>
                  <a:pt x="1793103" y="1090283"/>
                </a:lnTo>
                <a:lnTo>
                  <a:pt x="1828675" y="1070796"/>
                </a:lnTo>
                <a:lnTo>
                  <a:pt x="1861841" y="1046404"/>
                </a:lnTo>
                <a:lnTo>
                  <a:pt x="1896214" y="1012716"/>
                </a:lnTo>
                <a:lnTo>
                  <a:pt x="1925015" y="974838"/>
                </a:lnTo>
                <a:lnTo>
                  <a:pt x="1948155" y="933508"/>
                </a:lnTo>
                <a:lnTo>
                  <a:pt x="1965547" y="889469"/>
                </a:lnTo>
                <a:lnTo>
                  <a:pt x="1977103" y="843460"/>
                </a:lnTo>
                <a:lnTo>
                  <a:pt x="1982737" y="796220"/>
                </a:lnTo>
                <a:lnTo>
                  <a:pt x="1982359" y="748492"/>
                </a:lnTo>
                <a:lnTo>
                  <a:pt x="1975884" y="701014"/>
                </a:lnTo>
                <a:lnTo>
                  <a:pt x="1963222" y="654527"/>
                </a:lnTo>
                <a:lnTo>
                  <a:pt x="1944287" y="609771"/>
                </a:lnTo>
                <a:lnTo>
                  <a:pt x="1918991" y="567487"/>
                </a:lnTo>
                <a:lnTo>
                  <a:pt x="1922202" y="558826"/>
                </a:lnTo>
                <a:lnTo>
                  <a:pt x="1925151" y="550009"/>
                </a:lnTo>
                <a:lnTo>
                  <a:pt x="1927814" y="541073"/>
                </a:lnTo>
                <a:lnTo>
                  <a:pt x="1930167" y="532054"/>
                </a:lnTo>
                <a:lnTo>
                  <a:pt x="1937934" y="484204"/>
                </a:lnTo>
                <a:lnTo>
                  <a:pt x="1937854" y="436950"/>
                </a:lnTo>
                <a:lnTo>
                  <a:pt x="1930412" y="391225"/>
                </a:lnTo>
                <a:lnTo>
                  <a:pt x="1916097" y="347966"/>
                </a:lnTo>
                <a:lnTo>
                  <a:pt x="1895395" y="308106"/>
                </a:lnTo>
                <a:lnTo>
                  <a:pt x="1868793" y="272579"/>
                </a:lnTo>
                <a:lnTo>
                  <a:pt x="1836780" y="242321"/>
                </a:lnTo>
                <a:lnTo>
                  <a:pt x="1799841" y="218265"/>
                </a:lnTo>
                <a:lnTo>
                  <a:pt x="1758463" y="201346"/>
                </a:lnTo>
                <a:lnTo>
                  <a:pt x="1755045" y="187503"/>
                </a:lnTo>
                <a:lnTo>
                  <a:pt x="643403" y="187503"/>
                </a:lnTo>
                <a:lnTo>
                  <a:pt x="596907" y="163016"/>
                </a:lnTo>
                <a:lnTo>
                  <a:pt x="547661" y="147435"/>
                </a:lnTo>
                <a:lnTo>
                  <a:pt x="496724" y="140998"/>
                </a:lnTo>
                <a:close/>
              </a:path>
              <a:path w="1983104" h="1601470">
                <a:moveTo>
                  <a:pt x="849491" y="44831"/>
                </a:moveTo>
                <a:lnTo>
                  <a:pt x="808013" y="50646"/>
                </a:lnTo>
                <a:lnTo>
                  <a:pt x="768142" y="64063"/>
                </a:lnTo>
                <a:lnTo>
                  <a:pt x="730812" y="84770"/>
                </a:lnTo>
                <a:lnTo>
                  <a:pt x="696957" y="112454"/>
                </a:lnTo>
                <a:lnTo>
                  <a:pt x="667509" y="146803"/>
                </a:lnTo>
                <a:lnTo>
                  <a:pt x="643403" y="187503"/>
                </a:lnTo>
                <a:lnTo>
                  <a:pt x="1755045" y="187503"/>
                </a:lnTo>
                <a:lnTo>
                  <a:pt x="1748412" y="160643"/>
                </a:lnTo>
                <a:lnTo>
                  <a:pt x="1732254" y="122702"/>
                </a:lnTo>
                <a:lnTo>
                  <a:pt x="1731789" y="121971"/>
                </a:lnTo>
                <a:lnTo>
                  <a:pt x="1031007" y="121971"/>
                </a:lnTo>
                <a:lnTo>
                  <a:pt x="1017994" y="108807"/>
                </a:lnTo>
                <a:lnTo>
                  <a:pt x="974238" y="76124"/>
                </a:lnTo>
                <a:lnTo>
                  <a:pt x="933538" y="57257"/>
                </a:lnTo>
                <a:lnTo>
                  <a:pt x="891644" y="46930"/>
                </a:lnTo>
                <a:lnTo>
                  <a:pt x="849491" y="44831"/>
                </a:lnTo>
                <a:close/>
              </a:path>
              <a:path w="1983104" h="1601470">
                <a:moveTo>
                  <a:pt x="1211636" y="0"/>
                </a:moveTo>
                <a:lnTo>
                  <a:pt x="1167837" y="5017"/>
                </a:lnTo>
                <a:lnTo>
                  <a:pt x="1126266" y="20314"/>
                </a:lnTo>
                <a:lnTo>
                  <a:pt x="1088532" y="45300"/>
                </a:lnTo>
                <a:lnTo>
                  <a:pt x="1056243" y="79382"/>
                </a:lnTo>
                <a:lnTo>
                  <a:pt x="1031007" y="121971"/>
                </a:lnTo>
                <a:lnTo>
                  <a:pt x="1731789" y="121971"/>
                </a:lnTo>
                <a:lnTo>
                  <a:pt x="1710404" y="88332"/>
                </a:lnTo>
                <a:lnTo>
                  <a:pt x="1709011" y="86792"/>
                </a:lnTo>
                <a:lnTo>
                  <a:pt x="1369335" y="86792"/>
                </a:lnTo>
                <a:lnTo>
                  <a:pt x="1354457" y="67671"/>
                </a:lnTo>
                <a:lnTo>
                  <a:pt x="1337744" y="50597"/>
                </a:lnTo>
                <a:lnTo>
                  <a:pt x="1319365" y="35715"/>
                </a:lnTo>
                <a:lnTo>
                  <a:pt x="1299485" y="23165"/>
                </a:lnTo>
                <a:lnTo>
                  <a:pt x="1256055" y="5852"/>
                </a:lnTo>
                <a:lnTo>
                  <a:pt x="1211636" y="0"/>
                </a:lnTo>
                <a:close/>
              </a:path>
              <a:path w="1983104" h="1601470">
                <a:moveTo>
                  <a:pt x="1520926" y="1226"/>
                </a:moveTo>
                <a:lnTo>
                  <a:pt x="1478860" y="9524"/>
                </a:lnTo>
                <a:lnTo>
                  <a:pt x="1438731" y="26626"/>
                </a:lnTo>
                <a:lnTo>
                  <a:pt x="1401801" y="52420"/>
                </a:lnTo>
                <a:lnTo>
                  <a:pt x="1369335" y="86792"/>
                </a:lnTo>
                <a:lnTo>
                  <a:pt x="1709011" y="86792"/>
                </a:lnTo>
                <a:lnTo>
                  <a:pt x="1683279" y="58344"/>
                </a:lnTo>
                <a:lnTo>
                  <a:pt x="1646104" y="30292"/>
                </a:lnTo>
                <a:lnTo>
                  <a:pt x="1605811" y="11497"/>
                </a:lnTo>
                <a:lnTo>
                  <a:pt x="1563664" y="1846"/>
                </a:lnTo>
                <a:lnTo>
                  <a:pt x="1520926" y="122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8673" y="42242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0" y="0"/>
                </a:moveTo>
                <a:lnTo>
                  <a:pt x="27164" y="3498"/>
                </a:lnTo>
                <a:lnTo>
                  <a:pt x="13033" y="13033"/>
                </a:lnTo>
                <a:lnTo>
                  <a:pt x="3498" y="27164"/>
                </a:lnTo>
                <a:lnTo>
                  <a:pt x="0" y="44450"/>
                </a:lnTo>
                <a:lnTo>
                  <a:pt x="3498" y="61789"/>
                </a:lnTo>
                <a:lnTo>
                  <a:pt x="13033" y="75914"/>
                </a:lnTo>
                <a:lnTo>
                  <a:pt x="27164" y="85419"/>
                </a:lnTo>
                <a:lnTo>
                  <a:pt x="44450" y="88900"/>
                </a:lnTo>
                <a:lnTo>
                  <a:pt x="61735" y="85419"/>
                </a:lnTo>
                <a:lnTo>
                  <a:pt x="75866" y="75914"/>
                </a:lnTo>
                <a:lnTo>
                  <a:pt x="85401" y="61789"/>
                </a:lnTo>
                <a:lnTo>
                  <a:pt x="88900" y="44450"/>
                </a:lnTo>
                <a:lnTo>
                  <a:pt x="85401" y="27164"/>
                </a:lnTo>
                <a:lnTo>
                  <a:pt x="75866" y="13033"/>
                </a:lnTo>
                <a:lnTo>
                  <a:pt x="61735" y="3498"/>
                </a:lnTo>
                <a:lnTo>
                  <a:pt x="444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4753" y="4130928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0"/>
                </a:move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6979" y="123525"/>
                </a:lnTo>
                <a:lnTo>
                  <a:pt x="26019" y="151780"/>
                </a:lnTo>
                <a:lnTo>
                  <a:pt x="54274" y="170820"/>
                </a:lnTo>
                <a:lnTo>
                  <a:pt x="88900" y="177800"/>
                </a:lnTo>
                <a:lnTo>
                  <a:pt x="123471" y="170820"/>
                </a:lnTo>
                <a:lnTo>
                  <a:pt x="151733" y="151780"/>
                </a:lnTo>
                <a:lnTo>
                  <a:pt x="170803" y="123525"/>
                </a:lnTo>
                <a:lnTo>
                  <a:pt x="177800" y="88900"/>
                </a:lnTo>
                <a:lnTo>
                  <a:pt x="170803" y="54274"/>
                </a:lnTo>
                <a:lnTo>
                  <a:pt x="151733" y="26019"/>
                </a:lnTo>
                <a:lnTo>
                  <a:pt x="123471" y="6979"/>
                </a:lnTo>
                <a:lnTo>
                  <a:pt x="889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9098" y="402755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6797" y="175503"/>
                </a:lnTo>
                <a:lnTo>
                  <a:pt x="25725" y="212110"/>
                </a:lnTo>
                <a:lnTo>
                  <a:pt x="54589" y="240974"/>
                </a:lnTo>
                <a:lnTo>
                  <a:pt x="91196" y="259902"/>
                </a:lnTo>
                <a:lnTo>
                  <a:pt x="133350" y="266700"/>
                </a:lnTo>
                <a:lnTo>
                  <a:pt x="175455" y="259902"/>
                </a:lnTo>
                <a:lnTo>
                  <a:pt x="212055" y="240974"/>
                </a:lnTo>
                <a:lnTo>
                  <a:pt x="240938" y="212110"/>
                </a:lnTo>
                <a:lnTo>
                  <a:pt x="259890" y="175503"/>
                </a:lnTo>
                <a:lnTo>
                  <a:pt x="266700" y="133350"/>
                </a:lnTo>
                <a:lnTo>
                  <a:pt x="259890" y="91196"/>
                </a:lnTo>
                <a:lnTo>
                  <a:pt x="240938" y="54589"/>
                </a:lnTo>
                <a:lnTo>
                  <a:pt x="212055" y="25725"/>
                </a:lnTo>
                <a:lnTo>
                  <a:pt x="175455" y="6797"/>
                </a:lnTo>
                <a:lnTo>
                  <a:pt x="1333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2034" y="3205555"/>
            <a:ext cx="1983105" cy="1601470"/>
          </a:xfrm>
          <a:custGeom>
            <a:avLst/>
            <a:gdLst/>
            <a:ahLst/>
            <a:cxnLst/>
            <a:rect l="l" t="t" r="r" b="b"/>
            <a:pathLst>
              <a:path w="1983104" h="1601470">
                <a:moveTo>
                  <a:pt x="179980" y="527101"/>
                </a:moveTo>
                <a:lnTo>
                  <a:pt x="177154" y="476757"/>
                </a:lnTo>
                <a:lnTo>
                  <a:pt x="180940" y="427740"/>
                </a:lnTo>
                <a:lnTo>
                  <a:pt x="190931" y="380644"/>
                </a:lnTo>
                <a:lnTo>
                  <a:pt x="206717" y="336058"/>
                </a:lnTo>
                <a:lnTo>
                  <a:pt x="227890" y="294574"/>
                </a:lnTo>
                <a:lnTo>
                  <a:pt x="254041" y="256785"/>
                </a:lnTo>
                <a:lnTo>
                  <a:pt x="284761" y="223280"/>
                </a:lnTo>
                <a:lnTo>
                  <a:pt x="319641" y="194653"/>
                </a:lnTo>
                <a:lnTo>
                  <a:pt x="358273" y="171493"/>
                </a:lnTo>
                <a:lnTo>
                  <a:pt x="400248" y="154392"/>
                </a:lnTo>
                <a:lnTo>
                  <a:pt x="445156" y="143942"/>
                </a:lnTo>
                <a:lnTo>
                  <a:pt x="496724" y="140998"/>
                </a:lnTo>
                <a:lnTo>
                  <a:pt x="547661" y="147435"/>
                </a:lnTo>
                <a:lnTo>
                  <a:pt x="596907" y="163016"/>
                </a:lnTo>
                <a:lnTo>
                  <a:pt x="643403" y="187503"/>
                </a:lnTo>
                <a:lnTo>
                  <a:pt x="667509" y="146803"/>
                </a:lnTo>
                <a:lnTo>
                  <a:pt x="696957" y="112454"/>
                </a:lnTo>
                <a:lnTo>
                  <a:pt x="730812" y="84770"/>
                </a:lnTo>
                <a:lnTo>
                  <a:pt x="768142" y="64063"/>
                </a:lnTo>
                <a:lnTo>
                  <a:pt x="808013" y="50646"/>
                </a:lnTo>
                <a:lnTo>
                  <a:pt x="849491" y="44831"/>
                </a:lnTo>
                <a:lnTo>
                  <a:pt x="891644" y="46930"/>
                </a:lnTo>
                <a:lnTo>
                  <a:pt x="933538" y="57257"/>
                </a:lnTo>
                <a:lnTo>
                  <a:pt x="974238" y="76124"/>
                </a:lnTo>
                <a:lnTo>
                  <a:pt x="1017994" y="108807"/>
                </a:lnTo>
                <a:lnTo>
                  <a:pt x="1031007" y="121971"/>
                </a:lnTo>
                <a:lnTo>
                  <a:pt x="1056243" y="79382"/>
                </a:lnTo>
                <a:lnTo>
                  <a:pt x="1088532" y="45300"/>
                </a:lnTo>
                <a:lnTo>
                  <a:pt x="1126266" y="20314"/>
                </a:lnTo>
                <a:lnTo>
                  <a:pt x="1167837" y="5017"/>
                </a:lnTo>
                <a:lnTo>
                  <a:pt x="1211636" y="0"/>
                </a:lnTo>
                <a:lnTo>
                  <a:pt x="1256055" y="5852"/>
                </a:lnTo>
                <a:lnTo>
                  <a:pt x="1299485" y="23165"/>
                </a:lnTo>
                <a:lnTo>
                  <a:pt x="1337744" y="50597"/>
                </a:lnTo>
                <a:lnTo>
                  <a:pt x="1369335" y="86792"/>
                </a:lnTo>
                <a:lnTo>
                  <a:pt x="1401801" y="52420"/>
                </a:lnTo>
                <a:lnTo>
                  <a:pt x="1438731" y="26626"/>
                </a:lnTo>
                <a:lnTo>
                  <a:pt x="1478860" y="9524"/>
                </a:lnTo>
                <a:lnTo>
                  <a:pt x="1520926" y="1226"/>
                </a:lnTo>
                <a:lnTo>
                  <a:pt x="1563664" y="1846"/>
                </a:lnTo>
                <a:lnTo>
                  <a:pt x="1605811" y="11497"/>
                </a:lnTo>
                <a:lnTo>
                  <a:pt x="1646104" y="30292"/>
                </a:lnTo>
                <a:lnTo>
                  <a:pt x="1683279" y="58344"/>
                </a:lnTo>
                <a:lnTo>
                  <a:pt x="1710404" y="88332"/>
                </a:lnTo>
                <a:lnTo>
                  <a:pt x="1732254" y="122702"/>
                </a:lnTo>
                <a:lnTo>
                  <a:pt x="1748412" y="160643"/>
                </a:lnTo>
                <a:lnTo>
                  <a:pt x="1758463" y="201346"/>
                </a:lnTo>
                <a:lnTo>
                  <a:pt x="1799841" y="218265"/>
                </a:lnTo>
                <a:lnTo>
                  <a:pt x="1836780" y="242321"/>
                </a:lnTo>
                <a:lnTo>
                  <a:pt x="1868793" y="272579"/>
                </a:lnTo>
                <a:lnTo>
                  <a:pt x="1895395" y="308106"/>
                </a:lnTo>
                <a:lnTo>
                  <a:pt x="1916097" y="347966"/>
                </a:lnTo>
                <a:lnTo>
                  <a:pt x="1930412" y="391225"/>
                </a:lnTo>
                <a:lnTo>
                  <a:pt x="1937854" y="436950"/>
                </a:lnTo>
                <a:lnTo>
                  <a:pt x="1937934" y="484204"/>
                </a:lnTo>
                <a:lnTo>
                  <a:pt x="1930167" y="532054"/>
                </a:lnTo>
                <a:lnTo>
                  <a:pt x="1927814" y="541073"/>
                </a:lnTo>
                <a:lnTo>
                  <a:pt x="1925151" y="550009"/>
                </a:lnTo>
                <a:lnTo>
                  <a:pt x="1922202" y="558826"/>
                </a:lnTo>
                <a:lnTo>
                  <a:pt x="1918991" y="567487"/>
                </a:lnTo>
                <a:lnTo>
                  <a:pt x="1944287" y="609771"/>
                </a:lnTo>
                <a:lnTo>
                  <a:pt x="1963222" y="654527"/>
                </a:lnTo>
                <a:lnTo>
                  <a:pt x="1975884" y="701014"/>
                </a:lnTo>
                <a:lnTo>
                  <a:pt x="1982359" y="748492"/>
                </a:lnTo>
                <a:lnTo>
                  <a:pt x="1982737" y="796220"/>
                </a:lnTo>
                <a:lnTo>
                  <a:pt x="1977103" y="843460"/>
                </a:lnTo>
                <a:lnTo>
                  <a:pt x="1965547" y="889469"/>
                </a:lnTo>
                <a:lnTo>
                  <a:pt x="1948155" y="933508"/>
                </a:lnTo>
                <a:lnTo>
                  <a:pt x="1925015" y="974838"/>
                </a:lnTo>
                <a:lnTo>
                  <a:pt x="1896214" y="1012716"/>
                </a:lnTo>
                <a:lnTo>
                  <a:pt x="1861841" y="1046404"/>
                </a:lnTo>
                <a:lnTo>
                  <a:pt x="1828675" y="1070796"/>
                </a:lnTo>
                <a:lnTo>
                  <a:pt x="1793103" y="1090283"/>
                </a:lnTo>
                <a:lnTo>
                  <a:pt x="1755578" y="1104626"/>
                </a:lnTo>
                <a:lnTo>
                  <a:pt x="1716553" y="1113587"/>
                </a:lnTo>
                <a:lnTo>
                  <a:pt x="1712744" y="1160816"/>
                </a:lnTo>
                <a:lnTo>
                  <a:pt x="1702368" y="1205560"/>
                </a:lnTo>
                <a:lnTo>
                  <a:pt x="1685977" y="1247223"/>
                </a:lnTo>
                <a:lnTo>
                  <a:pt x="1664122" y="1285212"/>
                </a:lnTo>
                <a:lnTo>
                  <a:pt x="1637353" y="1318930"/>
                </a:lnTo>
                <a:lnTo>
                  <a:pt x="1606222" y="1347783"/>
                </a:lnTo>
                <a:lnTo>
                  <a:pt x="1571279" y="1371176"/>
                </a:lnTo>
                <a:lnTo>
                  <a:pt x="1533076" y="1388513"/>
                </a:lnTo>
                <a:lnTo>
                  <a:pt x="1492163" y="1399199"/>
                </a:lnTo>
                <a:lnTo>
                  <a:pt x="1449091" y="1402639"/>
                </a:lnTo>
                <a:lnTo>
                  <a:pt x="1412694" y="1399573"/>
                </a:lnTo>
                <a:lnTo>
                  <a:pt x="1377178" y="1391066"/>
                </a:lnTo>
                <a:lnTo>
                  <a:pt x="1343042" y="1377297"/>
                </a:lnTo>
                <a:lnTo>
                  <a:pt x="1310788" y="1358443"/>
                </a:lnTo>
                <a:lnTo>
                  <a:pt x="1294322" y="1405657"/>
                </a:lnTo>
                <a:lnTo>
                  <a:pt x="1272338" y="1448627"/>
                </a:lnTo>
                <a:lnTo>
                  <a:pt x="1245434" y="1487000"/>
                </a:lnTo>
                <a:lnTo>
                  <a:pt x="1214206" y="1520426"/>
                </a:lnTo>
                <a:lnTo>
                  <a:pt x="1179251" y="1548551"/>
                </a:lnTo>
                <a:lnTo>
                  <a:pt x="1141167" y="1571024"/>
                </a:lnTo>
                <a:lnTo>
                  <a:pt x="1100552" y="1587493"/>
                </a:lnTo>
                <a:lnTo>
                  <a:pt x="1058001" y="1597605"/>
                </a:lnTo>
                <a:lnTo>
                  <a:pt x="1014112" y="1601008"/>
                </a:lnTo>
                <a:lnTo>
                  <a:pt x="969482" y="1597351"/>
                </a:lnTo>
                <a:lnTo>
                  <a:pt x="924708" y="1586281"/>
                </a:lnTo>
                <a:lnTo>
                  <a:pt x="875170" y="1564406"/>
                </a:lnTo>
                <a:lnTo>
                  <a:pt x="830062" y="1533767"/>
                </a:lnTo>
                <a:lnTo>
                  <a:pt x="790334" y="1495127"/>
                </a:lnTo>
                <a:lnTo>
                  <a:pt x="756941" y="1449248"/>
                </a:lnTo>
                <a:lnTo>
                  <a:pt x="717472" y="1471879"/>
                </a:lnTo>
                <a:lnTo>
                  <a:pt x="676682" y="1488566"/>
                </a:lnTo>
                <a:lnTo>
                  <a:pt x="635027" y="1499436"/>
                </a:lnTo>
                <a:lnTo>
                  <a:pt x="592963" y="1504613"/>
                </a:lnTo>
                <a:lnTo>
                  <a:pt x="550946" y="1504223"/>
                </a:lnTo>
                <a:lnTo>
                  <a:pt x="509430" y="1498393"/>
                </a:lnTo>
                <a:lnTo>
                  <a:pt x="468873" y="1487246"/>
                </a:lnTo>
                <a:lnTo>
                  <a:pt x="429729" y="1470910"/>
                </a:lnTo>
                <a:lnTo>
                  <a:pt x="392454" y="1449509"/>
                </a:lnTo>
                <a:lnTo>
                  <a:pt x="357505" y="1423169"/>
                </a:lnTo>
                <a:lnTo>
                  <a:pt x="325337" y="1392016"/>
                </a:lnTo>
                <a:lnTo>
                  <a:pt x="296405" y="1356175"/>
                </a:lnTo>
                <a:lnTo>
                  <a:pt x="271166" y="1315771"/>
                </a:lnTo>
                <a:lnTo>
                  <a:pt x="269896" y="1313358"/>
                </a:lnTo>
                <a:lnTo>
                  <a:pt x="268626" y="1311072"/>
                </a:lnTo>
                <a:lnTo>
                  <a:pt x="267356" y="1308659"/>
                </a:lnTo>
                <a:lnTo>
                  <a:pt x="221229" y="1308806"/>
                </a:lnTo>
                <a:lnTo>
                  <a:pt x="177684" y="1297824"/>
                </a:lnTo>
                <a:lnTo>
                  <a:pt x="138057" y="1276872"/>
                </a:lnTo>
                <a:lnTo>
                  <a:pt x="103687" y="1247107"/>
                </a:lnTo>
                <a:lnTo>
                  <a:pt x="75910" y="1209686"/>
                </a:lnTo>
                <a:lnTo>
                  <a:pt x="56065" y="1165768"/>
                </a:lnTo>
                <a:lnTo>
                  <a:pt x="45487" y="1116508"/>
                </a:lnTo>
                <a:lnTo>
                  <a:pt x="45148" y="1068746"/>
                </a:lnTo>
                <a:lnTo>
                  <a:pt x="54107" y="1022544"/>
                </a:lnTo>
                <a:lnTo>
                  <a:pt x="71901" y="979509"/>
                </a:lnTo>
                <a:lnTo>
                  <a:pt x="98065" y="941248"/>
                </a:lnTo>
                <a:lnTo>
                  <a:pt x="61288" y="910705"/>
                </a:lnTo>
                <a:lnTo>
                  <a:pt x="32667" y="872970"/>
                </a:lnTo>
                <a:lnTo>
                  <a:pt x="12627" y="829857"/>
                </a:lnTo>
                <a:lnTo>
                  <a:pt x="1596" y="783179"/>
                </a:lnTo>
                <a:lnTo>
                  <a:pt x="0" y="734747"/>
                </a:lnTo>
                <a:lnTo>
                  <a:pt x="8265" y="686376"/>
                </a:lnTo>
                <a:lnTo>
                  <a:pt x="26818" y="639877"/>
                </a:lnTo>
                <a:lnTo>
                  <a:pt x="55171" y="598491"/>
                </a:lnTo>
                <a:lnTo>
                  <a:pt x="90953" y="565963"/>
                </a:lnTo>
                <a:lnTo>
                  <a:pt x="132546" y="543437"/>
                </a:lnTo>
                <a:lnTo>
                  <a:pt x="178329" y="532054"/>
                </a:lnTo>
                <a:lnTo>
                  <a:pt x="179980" y="5271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38673" y="42242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900" y="44450"/>
                </a:moveTo>
                <a:lnTo>
                  <a:pt x="85401" y="61789"/>
                </a:lnTo>
                <a:lnTo>
                  <a:pt x="75866" y="75914"/>
                </a:lnTo>
                <a:lnTo>
                  <a:pt x="61735" y="85419"/>
                </a:lnTo>
                <a:lnTo>
                  <a:pt x="44450" y="88900"/>
                </a:lnTo>
                <a:lnTo>
                  <a:pt x="27164" y="85419"/>
                </a:lnTo>
                <a:lnTo>
                  <a:pt x="13033" y="75914"/>
                </a:lnTo>
                <a:lnTo>
                  <a:pt x="3498" y="61789"/>
                </a:lnTo>
                <a:lnTo>
                  <a:pt x="0" y="44450"/>
                </a:lnTo>
                <a:lnTo>
                  <a:pt x="3498" y="27164"/>
                </a:lnTo>
                <a:lnTo>
                  <a:pt x="13033" y="13033"/>
                </a:lnTo>
                <a:lnTo>
                  <a:pt x="27164" y="3498"/>
                </a:lnTo>
                <a:lnTo>
                  <a:pt x="44450" y="0"/>
                </a:lnTo>
                <a:lnTo>
                  <a:pt x="61735" y="3498"/>
                </a:lnTo>
                <a:lnTo>
                  <a:pt x="75866" y="13033"/>
                </a:lnTo>
                <a:lnTo>
                  <a:pt x="85401" y="27164"/>
                </a:lnTo>
                <a:lnTo>
                  <a:pt x="88900" y="444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4753" y="4130928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800" y="88900"/>
                </a:moveTo>
                <a:lnTo>
                  <a:pt x="170803" y="123525"/>
                </a:lnTo>
                <a:lnTo>
                  <a:pt x="151733" y="151780"/>
                </a:lnTo>
                <a:lnTo>
                  <a:pt x="123471" y="170820"/>
                </a:lnTo>
                <a:lnTo>
                  <a:pt x="88900" y="177800"/>
                </a:lnTo>
                <a:lnTo>
                  <a:pt x="54274" y="170820"/>
                </a:lnTo>
                <a:lnTo>
                  <a:pt x="26019" y="151780"/>
                </a:lnTo>
                <a:lnTo>
                  <a:pt x="6979" y="123525"/>
                </a:lnTo>
                <a:lnTo>
                  <a:pt x="0" y="88900"/>
                </a:ln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3471" y="6979"/>
                </a:lnTo>
                <a:lnTo>
                  <a:pt x="151733" y="26019"/>
                </a:lnTo>
                <a:lnTo>
                  <a:pt x="170803" y="54274"/>
                </a:lnTo>
                <a:lnTo>
                  <a:pt x="17780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9098" y="402755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59890" y="175503"/>
                </a:lnTo>
                <a:lnTo>
                  <a:pt x="240938" y="212110"/>
                </a:lnTo>
                <a:lnTo>
                  <a:pt x="212055" y="240974"/>
                </a:lnTo>
                <a:lnTo>
                  <a:pt x="175455" y="259902"/>
                </a:lnTo>
                <a:lnTo>
                  <a:pt x="133350" y="266700"/>
                </a:lnTo>
                <a:lnTo>
                  <a:pt x="91196" y="259902"/>
                </a:lnTo>
                <a:lnTo>
                  <a:pt x="54589" y="240974"/>
                </a:lnTo>
                <a:lnTo>
                  <a:pt x="25725" y="212110"/>
                </a:lnTo>
                <a:lnTo>
                  <a:pt x="6797" y="175503"/>
                </a:lnTo>
                <a:lnTo>
                  <a:pt x="0" y="133350"/>
                </a:lnTo>
                <a:lnTo>
                  <a:pt x="6797" y="91196"/>
                </a:lnTo>
                <a:lnTo>
                  <a:pt x="25725" y="54589"/>
                </a:lnTo>
                <a:lnTo>
                  <a:pt x="54589" y="25725"/>
                </a:lnTo>
                <a:lnTo>
                  <a:pt x="91196" y="6797"/>
                </a:lnTo>
                <a:lnTo>
                  <a:pt x="133350" y="0"/>
                </a:lnTo>
                <a:lnTo>
                  <a:pt x="175455" y="6797"/>
                </a:lnTo>
                <a:lnTo>
                  <a:pt x="212055" y="25725"/>
                </a:lnTo>
                <a:lnTo>
                  <a:pt x="240938" y="54589"/>
                </a:lnTo>
                <a:lnTo>
                  <a:pt x="259890" y="91196"/>
                </a:lnTo>
                <a:lnTo>
                  <a:pt x="2667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2259" y="4140453"/>
            <a:ext cx="116205" cy="29845"/>
          </a:xfrm>
          <a:custGeom>
            <a:avLst/>
            <a:gdLst/>
            <a:ahLst/>
            <a:cxnLst/>
            <a:rect l="l" t="t" r="r" b="b"/>
            <a:pathLst>
              <a:path w="116204" h="29845">
                <a:moveTo>
                  <a:pt x="116205" y="29591"/>
                </a:moveTo>
                <a:lnTo>
                  <a:pt x="85832" y="29610"/>
                </a:lnTo>
                <a:lnTo>
                  <a:pt x="56006" y="24606"/>
                </a:lnTo>
                <a:lnTo>
                  <a:pt x="27229" y="14696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0154" y="4493133"/>
            <a:ext cx="50800" cy="14604"/>
          </a:xfrm>
          <a:custGeom>
            <a:avLst/>
            <a:gdLst/>
            <a:ahLst/>
            <a:cxnLst/>
            <a:rect l="l" t="t" r="r" b="b"/>
            <a:pathLst>
              <a:path w="50800" h="14604">
                <a:moveTo>
                  <a:pt x="50800" y="0"/>
                </a:moveTo>
                <a:lnTo>
                  <a:pt x="38397" y="4881"/>
                </a:lnTo>
                <a:lnTo>
                  <a:pt x="25780" y="8858"/>
                </a:lnTo>
                <a:lnTo>
                  <a:pt x="12973" y="11930"/>
                </a:lnTo>
                <a:lnTo>
                  <a:pt x="0" y="140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8243" y="4583938"/>
            <a:ext cx="31115" cy="64769"/>
          </a:xfrm>
          <a:custGeom>
            <a:avLst/>
            <a:gdLst/>
            <a:ahLst/>
            <a:cxnLst/>
            <a:rect l="l" t="t" r="r" b="b"/>
            <a:pathLst>
              <a:path w="31115" h="64770">
                <a:moveTo>
                  <a:pt x="30606" y="64388"/>
                </a:moveTo>
                <a:lnTo>
                  <a:pt x="21824" y="48988"/>
                </a:lnTo>
                <a:lnTo>
                  <a:pt x="13779" y="33099"/>
                </a:lnTo>
                <a:lnTo>
                  <a:pt x="6496" y="1675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2951" y="4487671"/>
            <a:ext cx="12700" cy="71120"/>
          </a:xfrm>
          <a:custGeom>
            <a:avLst/>
            <a:gdLst/>
            <a:ahLst/>
            <a:cxnLst/>
            <a:rect l="l" t="t" r="r" b="b"/>
            <a:pathLst>
              <a:path w="12700" h="71120">
                <a:moveTo>
                  <a:pt x="12319" y="0"/>
                </a:moveTo>
                <a:lnTo>
                  <a:pt x="10537" y="17928"/>
                </a:lnTo>
                <a:lnTo>
                  <a:pt x="7874" y="35702"/>
                </a:lnTo>
                <a:lnTo>
                  <a:pt x="4353" y="53310"/>
                </a:lnTo>
                <a:lnTo>
                  <a:pt x="0" y="707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18347" y="4050665"/>
            <a:ext cx="149225" cy="264795"/>
          </a:xfrm>
          <a:custGeom>
            <a:avLst/>
            <a:gdLst/>
            <a:ahLst/>
            <a:cxnLst/>
            <a:rect l="l" t="t" r="r" b="b"/>
            <a:pathLst>
              <a:path w="149225" h="264795">
                <a:moveTo>
                  <a:pt x="0" y="0"/>
                </a:moveTo>
                <a:lnTo>
                  <a:pt x="37257" y="24223"/>
                </a:lnTo>
                <a:lnTo>
                  <a:pt x="69924" y="54250"/>
                </a:lnTo>
                <a:lnTo>
                  <a:pt x="97564" y="89303"/>
                </a:lnTo>
                <a:lnTo>
                  <a:pt x="119739" y="128609"/>
                </a:lnTo>
                <a:lnTo>
                  <a:pt x="136012" y="171392"/>
                </a:lnTo>
                <a:lnTo>
                  <a:pt x="145944" y="216876"/>
                </a:lnTo>
                <a:lnTo>
                  <a:pt x="149098" y="264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3717" y="3769105"/>
            <a:ext cx="66675" cy="99695"/>
          </a:xfrm>
          <a:custGeom>
            <a:avLst/>
            <a:gdLst/>
            <a:ahLst/>
            <a:cxnLst/>
            <a:rect l="l" t="t" r="r" b="b"/>
            <a:pathLst>
              <a:path w="66675" h="99695">
                <a:moveTo>
                  <a:pt x="66421" y="0"/>
                </a:moveTo>
                <a:lnTo>
                  <a:pt x="53828" y="27820"/>
                </a:lnTo>
                <a:lnTo>
                  <a:pt x="38449" y="53784"/>
                </a:lnTo>
                <a:lnTo>
                  <a:pt x="20450" y="77652"/>
                </a:lnTo>
                <a:lnTo>
                  <a:pt x="0" y="99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10753" y="3401440"/>
            <a:ext cx="3810" cy="46990"/>
          </a:xfrm>
          <a:custGeom>
            <a:avLst/>
            <a:gdLst/>
            <a:ahLst/>
            <a:cxnLst/>
            <a:rect l="l" t="t" r="r" b="b"/>
            <a:pathLst>
              <a:path w="3809" h="46989">
                <a:moveTo>
                  <a:pt x="0" y="0"/>
                </a:moveTo>
                <a:lnTo>
                  <a:pt x="1645" y="11588"/>
                </a:lnTo>
                <a:lnTo>
                  <a:pt x="2778" y="23272"/>
                </a:lnTo>
                <a:lnTo>
                  <a:pt x="3411" y="35004"/>
                </a:lnTo>
                <a:lnTo>
                  <a:pt x="3555" y="467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6700" y="3287140"/>
            <a:ext cx="34290" cy="59690"/>
          </a:xfrm>
          <a:custGeom>
            <a:avLst/>
            <a:gdLst/>
            <a:ahLst/>
            <a:cxnLst/>
            <a:rect l="l" t="t" r="r" b="b"/>
            <a:pathLst>
              <a:path w="34290" h="59689">
                <a:moveTo>
                  <a:pt x="0" y="59689"/>
                </a:moveTo>
                <a:lnTo>
                  <a:pt x="7068" y="43773"/>
                </a:lnTo>
                <a:lnTo>
                  <a:pt x="15113" y="28463"/>
                </a:lnTo>
                <a:lnTo>
                  <a:pt x="24110" y="13844"/>
                </a:lnTo>
                <a:lnTo>
                  <a:pt x="340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8565" y="3323716"/>
            <a:ext cx="16510" cy="52069"/>
          </a:xfrm>
          <a:custGeom>
            <a:avLst/>
            <a:gdLst/>
            <a:ahLst/>
            <a:cxnLst/>
            <a:rect l="l" t="t" r="r" b="b"/>
            <a:pathLst>
              <a:path w="16509" h="52070">
                <a:moveTo>
                  <a:pt x="0" y="51562"/>
                </a:moveTo>
                <a:lnTo>
                  <a:pt x="3044" y="38254"/>
                </a:lnTo>
                <a:lnTo>
                  <a:pt x="6826" y="25209"/>
                </a:lnTo>
                <a:lnTo>
                  <a:pt x="11322" y="12449"/>
                </a:lnTo>
                <a:lnTo>
                  <a:pt x="165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5311" y="3392678"/>
            <a:ext cx="59690" cy="50165"/>
          </a:xfrm>
          <a:custGeom>
            <a:avLst/>
            <a:gdLst/>
            <a:ahLst/>
            <a:cxnLst/>
            <a:rect l="l" t="t" r="r" b="b"/>
            <a:pathLst>
              <a:path w="59690" h="50164">
                <a:moveTo>
                  <a:pt x="0" y="0"/>
                </a:moveTo>
                <a:lnTo>
                  <a:pt x="15896" y="10997"/>
                </a:lnTo>
                <a:lnTo>
                  <a:pt x="31162" y="23018"/>
                </a:lnTo>
                <a:lnTo>
                  <a:pt x="45737" y="36040"/>
                </a:lnTo>
                <a:lnTo>
                  <a:pt x="59563" y="50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32016" y="3732657"/>
            <a:ext cx="10795" cy="52705"/>
          </a:xfrm>
          <a:custGeom>
            <a:avLst/>
            <a:gdLst/>
            <a:ahLst/>
            <a:cxnLst/>
            <a:rect l="l" t="t" r="r" b="b"/>
            <a:pathLst>
              <a:path w="10795" h="52704">
                <a:moveTo>
                  <a:pt x="10413" y="52578"/>
                </a:moveTo>
                <a:lnTo>
                  <a:pt x="7125" y="39629"/>
                </a:lnTo>
                <a:lnTo>
                  <a:pt x="4302" y="26527"/>
                </a:lnTo>
                <a:lnTo>
                  <a:pt x="1930" y="133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61885" y="3483355"/>
            <a:ext cx="102933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98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What  happens to  object cust  once the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„try‟  </a:t>
            </a:r>
            <a:r>
              <a:rPr sz="1400" spc="-5" dirty="0">
                <a:latin typeface="Arial"/>
                <a:cs typeface="Arial"/>
              </a:rPr>
              <a:t>block  terminates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8182" y="39623"/>
            <a:ext cx="3035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other utility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1079500" cy="632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6096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0" y="457200"/>
                </a:moveTo>
                <a:lnTo>
                  <a:pt x="7848600" y="457200"/>
                </a:ln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1560">
              <a:lnSpc>
                <a:spcPct val="100000"/>
              </a:lnSpc>
            </a:pPr>
            <a:r>
              <a:rPr dirty="0"/>
              <a:t>Understanding </a:t>
            </a:r>
            <a:r>
              <a:rPr spc="-5" dirty="0"/>
              <a:t>Garbage</a:t>
            </a:r>
            <a:r>
              <a:rPr spc="-100" dirty="0"/>
              <a:t> </a:t>
            </a:r>
            <a:r>
              <a:rPr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139" y="1179321"/>
            <a:ext cx="7588884" cy="507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While object cust is inaccessible outside the  try block,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does not still become an eligible  candidate for garbage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collection</a:t>
            </a:r>
            <a:endParaRPr sz="28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when run() method </a:t>
            </a:r>
            <a:r>
              <a:rPr sz="2400" dirty="0">
                <a:latin typeface="Arial"/>
                <a:cs typeface="Arial"/>
              </a:rPr>
              <a:t>terminates, </a:t>
            </a:r>
            <a:r>
              <a:rPr sz="2400" spc="-5" dirty="0">
                <a:latin typeface="Arial"/>
                <a:cs typeface="Arial"/>
              </a:rPr>
              <a:t>does stack  unwinding happen and </a:t>
            </a:r>
            <a:r>
              <a:rPr sz="2400" dirty="0">
                <a:latin typeface="Arial"/>
                <a:cs typeface="Arial"/>
              </a:rPr>
              <a:t>the cust </a:t>
            </a:r>
            <a:r>
              <a:rPr sz="2400" spc="-5" dirty="0">
                <a:latin typeface="Arial"/>
                <a:cs typeface="Arial"/>
              </a:rPr>
              <a:t>object becomes  unreachable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99"/>
              </a:buClr>
              <a:buFont typeface="Wingdings"/>
              <a:buChar char=""/>
            </a:pPr>
            <a:endParaRPr sz="35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3399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a good programming practice, always  remember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set references that are no  longer required 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„null‟</a:t>
            </a:r>
            <a:endParaRPr sz="2800">
              <a:latin typeface="Arial"/>
              <a:cs typeface="Arial"/>
            </a:endParaRPr>
          </a:p>
          <a:p>
            <a:pPr marL="755650" marR="6350" lvl="1" indent="-285750" algn="just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This will </a:t>
            </a:r>
            <a:r>
              <a:rPr sz="2400" spc="-5" dirty="0">
                <a:latin typeface="Arial"/>
                <a:cs typeface="Arial"/>
              </a:rPr>
              <a:t>enable </a:t>
            </a:r>
            <a:r>
              <a:rPr sz="2400" dirty="0">
                <a:latin typeface="Arial"/>
                <a:cs typeface="Arial"/>
              </a:rPr>
              <a:t>the garbage collector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reclaim  </a:t>
            </a: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Words>3127</Words>
  <Application>Microsoft Office PowerPoint</Application>
  <PresentationFormat>On-screen Show (4:3)</PresentationFormat>
  <Paragraphs>648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Office Theme</vt:lpstr>
      <vt:lpstr>Garbage Collection and  useful utility classes</vt:lpstr>
      <vt:lpstr>Unit 7 Objectives</vt:lpstr>
      <vt:lpstr>Garbage Collection</vt:lpstr>
      <vt:lpstr>Automatic Garbage Collection</vt:lpstr>
      <vt:lpstr>Understanding Garbage Collection</vt:lpstr>
      <vt:lpstr>Understanding Garbage Collection</vt:lpstr>
      <vt:lpstr>Understanding Garbage Collection</vt:lpstr>
      <vt:lpstr>Invisible Objects</vt:lpstr>
      <vt:lpstr>Understanding Garbage Collection</vt:lpstr>
      <vt:lpstr>Invoking Garbage Collector</vt:lpstr>
      <vt:lpstr>Performing cleanup</vt:lpstr>
      <vt:lpstr>The String Class</vt:lpstr>
      <vt:lpstr>GC and other utility classes</vt:lpstr>
      <vt:lpstr>String object</vt:lpstr>
      <vt:lpstr>GC and other utility classes</vt:lpstr>
      <vt:lpstr>String Equality</vt:lpstr>
      <vt:lpstr>String Concatenation</vt:lpstr>
      <vt:lpstr>Converting to String</vt:lpstr>
      <vt:lpstr>Converting to String</vt:lpstr>
      <vt:lpstr>Manipulating Character Case</vt:lpstr>
      <vt:lpstr>String Indexing</vt:lpstr>
      <vt:lpstr>Sub Strings</vt:lpstr>
      <vt:lpstr>Splitting Strings</vt:lpstr>
      <vt:lpstr>Splitting Strings</vt:lpstr>
      <vt:lpstr>String Internalization</vt:lpstr>
      <vt:lpstr>String Internalization</vt:lpstr>
      <vt:lpstr>String Internalization</vt:lpstr>
      <vt:lpstr>GC and other utility classes</vt:lpstr>
      <vt:lpstr>StringBuffer</vt:lpstr>
      <vt:lpstr>StringBuffer</vt:lpstr>
      <vt:lpstr>StringBuffer</vt:lpstr>
      <vt:lpstr>StringBuffer</vt:lpstr>
      <vt:lpstr>StringBuilder</vt:lpstr>
      <vt:lpstr>Wrapper classes</vt:lpstr>
      <vt:lpstr>Wrapper classes</vt:lpstr>
      <vt:lpstr>Wrapper classes</vt:lpstr>
      <vt:lpstr>Autoboxing and Unboxing</vt:lpstr>
      <vt:lpstr>Autoboxing and Unboxing</vt:lpstr>
      <vt:lpstr>System class</vt:lpstr>
      <vt:lpstr>System class</vt:lpstr>
      <vt:lpstr>System class</vt:lpstr>
      <vt:lpstr>System Properties</vt:lpstr>
      <vt:lpstr>GC and other utility classes</vt:lpstr>
      <vt:lpstr>Reading System Properties</vt:lpstr>
      <vt:lpstr>Setting System Properties</vt:lpstr>
      <vt:lpstr>Date &amp; Calendar</vt:lpstr>
      <vt:lpstr>Enumerated Types</vt:lpstr>
      <vt:lpstr>Prior to Java 1.5</vt:lpstr>
      <vt:lpstr>GC and other utility classes</vt:lpstr>
      <vt:lpstr>Enumerated Types</vt:lpstr>
      <vt:lpstr>Enumerated Types</vt:lpstr>
      <vt:lpstr>Iterating Over Enums</vt:lpstr>
      <vt:lpstr>Structural &amp; Behavioral Enums</vt:lpstr>
      <vt:lpstr>GC and other utility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Java Applications</dc:title>
  <dc:creator>pradeep</dc:creator>
  <cp:lastModifiedBy>RePack by Diakov</cp:lastModifiedBy>
  <cp:revision>6</cp:revision>
  <dcterms:created xsi:type="dcterms:W3CDTF">2016-06-26T12:47:13Z</dcterms:created>
  <dcterms:modified xsi:type="dcterms:W3CDTF">2016-06-28T18:38:54Z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2016-06-26T00:00:00Z</vt:filetime>
  </property>
</Properties>
</file>