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4" d="100"/>
          <a:sy n="44" d="100"/>
        </p:scale>
        <p:origin x="-53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F44BBA-FC98-4BE2-B45A-48D113E0AC0B}"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256155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44BBA-FC98-4BE2-B45A-48D113E0AC0B}"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4252874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44BBA-FC98-4BE2-B45A-48D113E0AC0B}"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1460361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44BBA-FC98-4BE2-B45A-48D113E0AC0B}"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1253093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F44BBA-FC98-4BE2-B45A-48D113E0AC0B}"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204669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F44BBA-FC98-4BE2-B45A-48D113E0AC0B}" type="datetimeFigureOut">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3223867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F44BBA-FC98-4BE2-B45A-48D113E0AC0B}" type="datetimeFigureOut">
              <a:rPr lang="en-US" smtClean="0"/>
              <a:t>4/21/2021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391477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F44BBA-FC98-4BE2-B45A-48D113E0AC0B}" type="datetimeFigureOut">
              <a:rPr lang="en-US" smtClean="0"/>
              <a:t>4/21/2021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120545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44BBA-FC98-4BE2-B45A-48D113E0AC0B}" type="datetimeFigureOut">
              <a:rPr lang="en-US" smtClean="0"/>
              <a:t>4/21/2021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2470402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F44BBA-FC98-4BE2-B45A-48D113E0AC0B}" type="datetimeFigureOut">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4271666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F44BBA-FC98-4BE2-B45A-48D113E0AC0B}" type="datetimeFigureOut">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1421606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F44BBA-FC98-4BE2-B45A-48D113E0AC0B}" type="datetimeFigureOut">
              <a:rPr lang="en-US" smtClean="0"/>
              <a:t>4/21/2021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8FA503-9A35-42E6-9E8C-35510EAABDF7}" type="slidenum">
              <a:rPr lang="en-US" smtClean="0"/>
              <a:t>‹#›</a:t>
            </a:fld>
            <a:endParaRPr lang="en-US"/>
          </a:p>
        </p:txBody>
      </p:sp>
    </p:spTree>
    <p:extLst>
      <p:ext uri="{BB962C8B-B14F-4D97-AF65-F5344CB8AC3E}">
        <p14:creationId xmlns:p14="http://schemas.microsoft.com/office/powerpoint/2010/main" val="3672266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kpundehm@gmail.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hyperlink" Target="http://www.greekforgreek.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0"/>
            <a:ext cx="9067800" cy="6858000"/>
          </a:xfrm>
        </p:spPr>
        <p:txBody>
          <a:bodyPr>
            <a:noAutofit/>
          </a:bodyPr>
          <a:lstStyle/>
          <a:p>
            <a:pPr>
              <a:lnSpc>
                <a:spcPct val="150000"/>
              </a:lnSpc>
              <a:spcBef>
                <a:spcPts val="0"/>
              </a:spcBef>
            </a:pPr>
            <a:r>
              <a:rPr lang="en-US" sz="1800" dirty="0" smtClean="0">
                <a:effectLst/>
                <a:latin typeface="Times New Roman"/>
                <a:ea typeface="SimHei"/>
                <a:cs typeface="Times New Roman"/>
              </a:rPr>
              <a:t>UNIVERSITY OF MAKENI</a:t>
            </a:r>
            <a:endParaRPr lang="en-US" sz="1800" dirty="0">
              <a:ea typeface="Calibri"/>
              <a:cs typeface="Times New Roman"/>
            </a:endParaRPr>
          </a:p>
          <a:p>
            <a:pPr>
              <a:lnSpc>
                <a:spcPct val="150000"/>
              </a:lnSpc>
              <a:spcBef>
                <a:spcPts val="0"/>
              </a:spcBef>
            </a:pPr>
            <a:r>
              <a:rPr lang="en-US" sz="1800" dirty="0" smtClean="0">
                <a:effectLst/>
                <a:latin typeface="Times New Roman"/>
                <a:ea typeface="SimHei"/>
                <a:cs typeface="Times New Roman"/>
              </a:rPr>
              <a:t>SYLVANUS KOROMA CAMPUS </a:t>
            </a:r>
            <a:endParaRPr lang="en-US" sz="1800" dirty="0">
              <a:ea typeface="Calibri"/>
              <a:cs typeface="Times New Roman"/>
            </a:endParaRPr>
          </a:p>
          <a:p>
            <a:pPr>
              <a:lnSpc>
                <a:spcPct val="150000"/>
              </a:lnSpc>
              <a:spcBef>
                <a:spcPts val="0"/>
              </a:spcBef>
            </a:pPr>
            <a:r>
              <a:rPr lang="en-US" sz="1800" dirty="0" smtClean="0">
                <a:effectLst/>
                <a:latin typeface="Times New Roman"/>
                <a:ea typeface="SimHei"/>
                <a:cs typeface="Times New Roman"/>
              </a:rPr>
              <a:t>YONI</a:t>
            </a:r>
            <a:endParaRPr lang="en-US" sz="1800" dirty="0">
              <a:ea typeface="Calibri"/>
              <a:cs typeface="Times New Roman"/>
            </a:endParaRPr>
          </a:p>
          <a:p>
            <a:pPr>
              <a:lnSpc>
                <a:spcPct val="150000"/>
              </a:lnSpc>
              <a:spcBef>
                <a:spcPts val="0"/>
              </a:spcBef>
              <a:spcAft>
                <a:spcPts val="800"/>
              </a:spcAft>
            </a:pPr>
            <a:r>
              <a:rPr lang="en-US" sz="1800" dirty="0" smtClean="0">
                <a:effectLst/>
                <a:latin typeface="Times New Roman"/>
                <a:ea typeface="Calibri"/>
                <a:cs typeface="Times New Roman"/>
              </a:rPr>
              <a:t> </a:t>
            </a:r>
            <a:endParaRPr lang="en-US" sz="1800" dirty="0">
              <a:ea typeface="Calibri"/>
              <a:cs typeface="Times New Roman"/>
            </a:endParaRPr>
          </a:p>
          <a:p>
            <a:pPr>
              <a:lnSpc>
                <a:spcPct val="150000"/>
              </a:lnSpc>
              <a:spcBef>
                <a:spcPts val="0"/>
              </a:spcBef>
              <a:spcAft>
                <a:spcPts val="800"/>
              </a:spcAft>
            </a:pPr>
            <a:r>
              <a:rPr lang="en-US" sz="1800" dirty="0" smtClean="0">
                <a:effectLst/>
                <a:latin typeface="Times New Roman"/>
                <a:ea typeface="Calibri"/>
                <a:cs typeface="Times New Roman"/>
              </a:rPr>
              <a:t> </a:t>
            </a:r>
            <a:endParaRPr lang="en-US" sz="1800" dirty="0">
              <a:ea typeface="Calibri"/>
              <a:cs typeface="Times New Roman"/>
            </a:endParaRPr>
          </a:p>
          <a:p>
            <a:pPr>
              <a:lnSpc>
                <a:spcPct val="150000"/>
              </a:lnSpc>
              <a:spcBef>
                <a:spcPts val="0"/>
              </a:spcBef>
              <a:spcAft>
                <a:spcPts val="800"/>
              </a:spcAft>
            </a:pPr>
            <a:r>
              <a:rPr lang="en-US" sz="1800" dirty="0" smtClean="0">
                <a:effectLst/>
                <a:latin typeface="Times New Roman"/>
                <a:ea typeface="Calibri"/>
                <a:cs typeface="Times New Roman"/>
              </a:rPr>
              <a:t> </a:t>
            </a:r>
            <a:endParaRPr lang="en-US" sz="1800" dirty="0">
              <a:ea typeface="Calibri"/>
              <a:cs typeface="Times New Roman"/>
            </a:endParaRPr>
          </a:p>
          <a:p>
            <a:pPr>
              <a:lnSpc>
                <a:spcPct val="107000"/>
              </a:lnSpc>
              <a:spcBef>
                <a:spcPts val="0"/>
              </a:spcBef>
              <a:spcAft>
                <a:spcPts val="800"/>
              </a:spcAft>
            </a:pPr>
            <a:r>
              <a:rPr lang="en-US" sz="1800" dirty="0" smtClean="0">
                <a:effectLst/>
                <a:latin typeface="SimHei"/>
                <a:ea typeface="Calibri"/>
                <a:cs typeface="Times New Roman"/>
              </a:rPr>
              <a:t>Project Report on [Alarm clock]</a:t>
            </a:r>
            <a:endParaRPr lang="en-US" sz="1800" dirty="0">
              <a:ea typeface="Calibri"/>
              <a:cs typeface="Times New Roman"/>
            </a:endParaRPr>
          </a:p>
          <a:p>
            <a:pPr>
              <a:lnSpc>
                <a:spcPct val="150000"/>
              </a:lnSpc>
              <a:spcBef>
                <a:spcPts val="0"/>
              </a:spcBef>
              <a:spcAft>
                <a:spcPts val="800"/>
              </a:spcAft>
            </a:pPr>
            <a:r>
              <a:rPr lang="en-US" sz="1800" dirty="0" smtClean="0">
                <a:effectLst/>
                <a:latin typeface="Times New Roman"/>
                <a:ea typeface="Calibri"/>
                <a:cs typeface="Times New Roman"/>
              </a:rPr>
              <a:t>Prepared By:</a:t>
            </a:r>
            <a:endParaRPr lang="en-US" sz="1800" dirty="0">
              <a:ea typeface="Calibri"/>
              <a:cs typeface="Times New Roman"/>
            </a:endParaRPr>
          </a:p>
          <a:p>
            <a:pPr>
              <a:lnSpc>
                <a:spcPct val="150000"/>
              </a:lnSpc>
              <a:spcBef>
                <a:spcPts val="0"/>
              </a:spcBef>
              <a:spcAft>
                <a:spcPts val="800"/>
              </a:spcAft>
            </a:pPr>
            <a:r>
              <a:rPr lang="en-US" sz="1800" dirty="0" smtClean="0">
                <a:effectLst/>
                <a:latin typeface="Times New Roman"/>
                <a:ea typeface="Calibri"/>
                <a:cs typeface="Times New Roman"/>
              </a:rPr>
              <a:t>Malcom Kpundeh</a:t>
            </a:r>
            <a:r>
              <a:rPr lang="en-US" sz="1800" dirty="0">
                <a:ea typeface="Calibri"/>
                <a:cs typeface="Times New Roman"/>
              </a:rPr>
              <a:t> </a:t>
            </a:r>
            <a:r>
              <a:rPr lang="en-US" sz="1800" dirty="0" smtClean="0">
                <a:effectLst/>
                <a:latin typeface="Times New Roman"/>
                <a:ea typeface="Calibri"/>
                <a:cs typeface="Times New Roman"/>
              </a:rPr>
              <a:t>4392</a:t>
            </a:r>
            <a:endParaRPr lang="en-US" sz="1800" dirty="0">
              <a:ea typeface="Calibri"/>
              <a:cs typeface="Times New Roman"/>
            </a:endParaRPr>
          </a:p>
          <a:p>
            <a:pPr>
              <a:lnSpc>
                <a:spcPct val="150000"/>
              </a:lnSpc>
              <a:spcBef>
                <a:spcPts val="0"/>
              </a:spcBef>
            </a:pPr>
            <a:r>
              <a:rPr lang="en-US" sz="1800" dirty="0" smtClean="0">
                <a:effectLst/>
                <a:latin typeface="Times New Roman"/>
                <a:ea typeface="Calibri"/>
                <a:cs typeface="Times New Roman"/>
              </a:rPr>
              <a:t>Edward s. Sesay</a:t>
            </a:r>
            <a:r>
              <a:rPr lang="en-US" sz="1800" dirty="0">
                <a:ea typeface="Calibri"/>
                <a:cs typeface="Times New Roman"/>
              </a:rPr>
              <a:t> </a:t>
            </a:r>
            <a:r>
              <a:rPr lang="en-US" sz="1800" dirty="0" smtClean="0">
                <a:ea typeface="Calibri"/>
                <a:cs typeface="Times New Roman"/>
              </a:rPr>
              <a:t> </a:t>
            </a:r>
            <a:r>
              <a:rPr lang="en-US" sz="1800" dirty="0" smtClean="0">
                <a:effectLst/>
                <a:latin typeface="Times New Roman"/>
                <a:ea typeface="Calibri"/>
                <a:cs typeface="Times New Roman"/>
              </a:rPr>
              <a:t>4421</a:t>
            </a:r>
          </a:p>
          <a:p>
            <a:pPr>
              <a:lnSpc>
                <a:spcPct val="150000"/>
              </a:lnSpc>
              <a:spcBef>
                <a:spcPts val="0"/>
              </a:spcBef>
            </a:pPr>
            <a:r>
              <a:rPr lang="en-US" sz="1800" dirty="0" err="1" smtClean="0">
                <a:latin typeface="Times New Roman"/>
                <a:ea typeface="Calibri"/>
                <a:cs typeface="Times New Roman"/>
              </a:rPr>
              <a:t>Fatmata</a:t>
            </a:r>
            <a:r>
              <a:rPr lang="en-US" sz="1800" dirty="0" smtClean="0">
                <a:latin typeface="Times New Roman"/>
                <a:ea typeface="Calibri"/>
                <a:cs typeface="Times New Roman"/>
              </a:rPr>
              <a:t> </a:t>
            </a:r>
            <a:r>
              <a:rPr lang="en-US" sz="1800" dirty="0" err="1" smtClean="0">
                <a:latin typeface="Times New Roman"/>
                <a:ea typeface="Calibri"/>
                <a:cs typeface="Times New Roman"/>
              </a:rPr>
              <a:t>Nabsatu</a:t>
            </a:r>
            <a:r>
              <a:rPr lang="en-US" sz="1800" dirty="0" smtClean="0">
                <a:latin typeface="Times New Roman"/>
                <a:ea typeface="Calibri"/>
                <a:cs typeface="Times New Roman"/>
              </a:rPr>
              <a:t> </a:t>
            </a:r>
            <a:r>
              <a:rPr lang="en-US" sz="1800" dirty="0" err="1" smtClean="0">
                <a:latin typeface="Times New Roman"/>
                <a:ea typeface="Calibri"/>
                <a:cs typeface="Times New Roman"/>
              </a:rPr>
              <a:t>Kamara</a:t>
            </a:r>
            <a:r>
              <a:rPr lang="en-US" sz="1800" smtClean="0">
                <a:latin typeface="Times New Roman"/>
                <a:ea typeface="Calibri"/>
                <a:cs typeface="Times New Roman"/>
              </a:rPr>
              <a:t>  </a:t>
            </a:r>
            <a:r>
              <a:rPr lang="en-US" sz="1800" smtClean="0">
                <a:latin typeface="Times New Roman"/>
                <a:ea typeface="Calibri"/>
                <a:cs typeface="Times New Roman"/>
              </a:rPr>
              <a:t>4403</a:t>
            </a:r>
            <a:endParaRPr lang="en-US" sz="1800" dirty="0">
              <a:ea typeface="Calibri"/>
              <a:cs typeface="Times New Roman"/>
            </a:endParaRPr>
          </a:p>
          <a:p>
            <a:pPr>
              <a:lnSpc>
                <a:spcPct val="150000"/>
              </a:lnSpc>
              <a:spcBef>
                <a:spcPts val="0"/>
              </a:spcBef>
              <a:spcAft>
                <a:spcPts val="800"/>
              </a:spcAft>
            </a:pPr>
            <a:r>
              <a:rPr lang="en-US" sz="1800" dirty="0" smtClean="0">
                <a:effectLst/>
                <a:latin typeface="Times New Roman"/>
                <a:ea typeface="Calibri"/>
                <a:cs typeface="Times New Roman"/>
              </a:rPr>
              <a:t>­­</a:t>
            </a:r>
            <a:endParaRPr lang="en-US" sz="1800" dirty="0">
              <a:ea typeface="Calibri"/>
              <a:cs typeface="Times New Roman"/>
            </a:endParaRPr>
          </a:p>
          <a:p>
            <a:pPr>
              <a:lnSpc>
                <a:spcPct val="115000"/>
              </a:lnSpc>
              <a:spcBef>
                <a:spcPts val="0"/>
              </a:spcBef>
              <a:spcAft>
                <a:spcPts val="800"/>
              </a:spcAft>
            </a:pPr>
            <a:r>
              <a:rPr lang="en-US" sz="1800" dirty="0" smtClean="0">
                <a:effectLst/>
                <a:latin typeface="Times New Roman"/>
                <a:ea typeface="Calibri"/>
                <a:cs typeface="Times New Roman"/>
              </a:rPr>
              <a:t>Submitted to: Mr. </a:t>
            </a:r>
            <a:r>
              <a:rPr lang="en-US" sz="1800" dirty="0" smtClean="0">
                <a:latin typeface="Times New Roman"/>
                <a:ea typeface="Calibri"/>
                <a:cs typeface="Times New Roman"/>
              </a:rPr>
              <a:t>Musa </a:t>
            </a:r>
            <a:endParaRPr lang="en-US" sz="1800" dirty="0">
              <a:ea typeface="Calibri"/>
              <a:cs typeface="Times New Roman"/>
            </a:endParaRPr>
          </a:p>
          <a:p>
            <a:pPr>
              <a:lnSpc>
                <a:spcPct val="150000"/>
              </a:lnSpc>
              <a:spcBef>
                <a:spcPts val="0"/>
              </a:spcBef>
              <a:spcAft>
                <a:spcPts val="800"/>
              </a:spcAft>
            </a:pPr>
            <a:r>
              <a:rPr lang="en-US" sz="1800" dirty="0" smtClean="0">
                <a:effectLst/>
                <a:latin typeface="Times New Roman"/>
                <a:ea typeface="Calibri"/>
                <a:cs typeface="Times New Roman"/>
              </a:rPr>
              <a:t>Date: 20</a:t>
            </a:r>
            <a:r>
              <a:rPr lang="en-US" sz="1800" baseline="30000" dirty="0" smtClean="0">
                <a:effectLst/>
                <a:latin typeface="Times New Roman"/>
                <a:ea typeface="Calibri"/>
                <a:cs typeface="Times New Roman"/>
              </a:rPr>
              <a:t>th</a:t>
            </a:r>
            <a:r>
              <a:rPr lang="en-US" sz="1800" dirty="0" smtClean="0">
                <a:effectLst/>
                <a:latin typeface="Times New Roman"/>
                <a:ea typeface="Calibri"/>
                <a:cs typeface="Times New Roman"/>
              </a:rPr>
              <a:t> April, 2021</a:t>
            </a:r>
            <a:endParaRPr lang="en-US" sz="1800" dirty="0">
              <a:ea typeface="Calibri"/>
              <a:cs typeface="Times New Roman"/>
            </a:endParaRPr>
          </a:p>
          <a:p>
            <a:endParaRPr lang="en-US" sz="18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662360" y="1600200"/>
            <a:ext cx="1519239" cy="1219200"/>
          </a:xfrm>
          <a:prstGeom prst="rect">
            <a:avLst/>
          </a:prstGeom>
        </p:spPr>
      </p:pic>
    </p:spTree>
    <p:extLst>
      <p:ext uri="{BB962C8B-B14F-4D97-AF65-F5344CB8AC3E}">
        <p14:creationId xmlns:p14="http://schemas.microsoft.com/office/powerpoint/2010/main" val="1652069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Autofit/>
          </a:bodyPr>
          <a:lstStyle/>
          <a:p>
            <a:r>
              <a:rPr lang="en-US" sz="5400" b="1" dirty="0"/>
              <a:t>ABSTRACT</a:t>
            </a:r>
            <a:r>
              <a:rPr lang="en-US" sz="5400" dirty="0"/>
              <a:t/>
            </a:r>
            <a:br>
              <a:rPr lang="en-US" sz="5400" dirty="0"/>
            </a:br>
            <a:endParaRPr lang="en-US" sz="5400" dirty="0"/>
          </a:p>
        </p:txBody>
      </p:sp>
      <p:sp>
        <p:nvSpPr>
          <p:cNvPr id="3" name="Content Placeholder 2"/>
          <p:cNvSpPr>
            <a:spLocks noGrp="1"/>
          </p:cNvSpPr>
          <p:nvPr>
            <p:ph idx="1"/>
          </p:nvPr>
        </p:nvSpPr>
        <p:spPr/>
        <p:txBody>
          <a:bodyPr/>
          <a:lstStyle/>
          <a:p>
            <a:r>
              <a:rPr lang="en-US" dirty="0"/>
              <a:t>The </a:t>
            </a:r>
            <a:r>
              <a:rPr lang="en-US" dirty="0" smtClean="0"/>
              <a:t>snake and ladders game,</a:t>
            </a:r>
            <a:r>
              <a:rPr lang="en-US" dirty="0"/>
              <a:t> is a </a:t>
            </a:r>
            <a:r>
              <a:rPr lang="en-US" dirty="0" smtClean="0"/>
              <a:t>web base game using java script </a:t>
            </a:r>
            <a:r>
              <a:rPr lang="en-US" dirty="0"/>
              <a:t>programming language, the objective of this </a:t>
            </a:r>
            <a:r>
              <a:rPr lang="en-US" dirty="0" smtClean="0"/>
              <a:t>snake and ladders game ,is to test the ability of our young programmers by them answering some java script question.</a:t>
            </a:r>
            <a:endParaRPr lang="en-US" dirty="0"/>
          </a:p>
          <a:p>
            <a:pPr marL="0" indent="0">
              <a:buNone/>
            </a:pPr>
            <a:endParaRPr lang="en-US" dirty="0"/>
          </a:p>
        </p:txBody>
      </p:sp>
    </p:spTree>
    <p:extLst>
      <p:ext uri="{BB962C8B-B14F-4D97-AF65-F5344CB8AC3E}">
        <p14:creationId xmlns:p14="http://schemas.microsoft.com/office/powerpoint/2010/main" val="96903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Table of content</a:t>
            </a:r>
            <a:br>
              <a:rPr lang="en-US" b="1" dirty="0"/>
            </a:br>
            <a:endParaRPr lang="en-US" b="1" dirty="0"/>
          </a:p>
        </p:txBody>
      </p:sp>
      <p:sp>
        <p:nvSpPr>
          <p:cNvPr id="3" name="Content Placeholder 2"/>
          <p:cNvSpPr>
            <a:spLocks noGrp="1"/>
          </p:cNvSpPr>
          <p:nvPr>
            <p:ph idx="1"/>
          </p:nvPr>
        </p:nvSpPr>
        <p:spPr/>
        <p:txBody>
          <a:bodyPr/>
          <a:lstStyle/>
          <a:p>
            <a:r>
              <a:rPr lang="en-US" dirty="0"/>
              <a:t>Introduction </a:t>
            </a:r>
          </a:p>
          <a:p>
            <a:r>
              <a:rPr lang="en-US" dirty="0"/>
              <a:t>Background</a:t>
            </a:r>
          </a:p>
          <a:p>
            <a:r>
              <a:rPr lang="en-US" dirty="0"/>
              <a:t>Implementation </a:t>
            </a:r>
          </a:p>
          <a:p>
            <a:r>
              <a:rPr lang="en-US" dirty="0"/>
              <a:t>Result</a:t>
            </a:r>
          </a:p>
          <a:p>
            <a:r>
              <a:rPr lang="en-US" dirty="0"/>
              <a:t>Conclusion</a:t>
            </a:r>
          </a:p>
          <a:p>
            <a:r>
              <a:rPr lang="en-US" dirty="0"/>
              <a:t>Reference</a:t>
            </a:r>
          </a:p>
          <a:p>
            <a:pPr marL="0" indent="0">
              <a:buNone/>
            </a:pPr>
            <a:endParaRPr lang="en-US" dirty="0"/>
          </a:p>
        </p:txBody>
      </p:sp>
    </p:spTree>
    <p:extLst>
      <p:ext uri="{BB962C8B-B14F-4D97-AF65-F5344CB8AC3E}">
        <p14:creationId xmlns:p14="http://schemas.microsoft.com/office/powerpoint/2010/main" val="4221395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a:t>
            </a:r>
            <a:r>
              <a:rPr lang="en-US" dirty="0"/>
              <a:t/>
            </a:r>
            <a:br>
              <a:rPr lang="en-US" dirty="0"/>
            </a:br>
            <a:endParaRPr lang="en-US" dirty="0"/>
          </a:p>
        </p:txBody>
      </p:sp>
      <p:sp>
        <p:nvSpPr>
          <p:cNvPr id="3" name="Content Placeholder 2"/>
          <p:cNvSpPr>
            <a:spLocks noGrp="1"/>
          </p:cNvSpPr>
          <p:nvPr>
            <p:ph idx="1"/>
          </p:nvPr>
        </p:nvSpPr>
        <p:spPr>
          <a:xfrm>
            <a:off x="457200" y="1219200"/>
            <a:ext cx="8229600" cy="5257800"/>
          </a:xfrm>
        </p:spPr>
        <p:txBody>
          <a:bodyPr>
            <a:normAutofit/>
          </a:bodyPr>
          <a:lstStyle/>
          <a:p>
            <a:pPr marL="0" indent="0">
              <a:buNone/>
            </a:pPr>
            <a:r>
              <a:rPr lang="en-US" dirty="0" smtClean="0"/>
              <a:t>The snake and ladders game is a well upgraded game from the past snake and ladders game. It ask you a question, when ever the snake bite you, it ask you a question for you to proceed if only you have the question correct, but if No, you go back to where you came from. The question is based on java script language. </a:t>
            </a:r>
            <a:r>
              <a:rPr lang="en-US" dirty="0"/>
              <a:t> </a:t>
            </a:r>
            <a:r>
              <a:rPr lang="en-US" dirty="0" smtClean="0"/>
              <a:t>The GUI is a user friendly one and that makes it easier to play.</a:t>
            </a:r>
            <a:endParaRPr lang="en-US" dirty="0"/>
          </a:p>
          <a:p>
            <a:endParaRPr lang="en-US" dirty="0"/>
          </a:p>
        </p:txBody>
      </p:sp>
    </p:spTree>
    <p:extLst>
      <p:ext uri="{BB962C8B-B14F-4D97-AF65-F5344CB8AC3E}">
        <p14:creationId xmlns:p14="http://schemas.microsoft.com/office/powerpoint/2010/main" val="454083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a:t>Implementation</a:t>
            </a:r>
            <a:r>
              <a:rPr lang="en-US" dirty="0"/>
              <a:t/>
            </a:r>
            <a:br>
              <a:rPr lang="en-US" dirty="0"/>
            </a:br>
            <a:endParaRPr lang="en-US" dirty="0"/>
          </a:p>
        </p:txBody>
      </p:sp>
      <p:sp>
        <p:nvSpPr>
          <p:cNvPr id="3" name="Content Placeholder 2"/>
          <p:cNvSpPr>
            <a:spLocks noGrp="1"/>
          </p:cNvSpPr>
          <p:nvPr>
            <p:ph idx="1"/>
          </p:nvPr>
        </p:nvSpPr>
        <p:spPr>
          <a:xfrm>
            <a:off x="457200" y="838200"/>
            <a:ext cx="8229600" cy="5638800"/>
          </a:xfrm>
        </p:spPr>
        <p:txBody>
          <a:bodyPr>
            <a:normAutofit fontScale="55000" lnSpcReduction="20000"/>
          </a:bodyPr>
          <a:lstStyle/>
          <a:p>
            <a:pPr marL="0" indent="0">
              <a:buNone/>
            </a:pPr>
            <a:r>
              <a:rPr lang="en-US" dirty="0"/>
              <a:t># Snakes &amp; </a:t>
            </a:r>
            <a:r>
              <a:rPr lang="en-US" dirty="0" smtClean="0"/>
              <a:t>Ladders</a:t>
            </a:r>
          </a:p>
          <a:p>
            <a:pPr marL="0" indent="0">
              <a:buNone/>
            </a:pPr>
            <a:r>
              <a:rPr lang="en-US" dirty="0" smtClean="0"/>
              <a:t>HTML5 </a:t>
            </a:r>
            <a:r>
              <a:rPr lang="en-US" dirty="0"/>
              <a:t>E-Learning game on basis of Multiple Choice Questions. </a:t>
            </a:r>
            <a:endParaRPr lang="en-US" dirty="0" smtClean="0"/>
          </a:p>
          <a:p>
            <a:pPr marL="0" indent="0">
              <a:buNone/>
            </a:pPr>
            <a:endParaRPr lang="en-US" dirty="0" smtClean="0"/>
          </a:p>
          <a:p>
            <a:pPr marL="0" indent="0">
              <a:buNone/>
            </a:pPr>
            <a:r>
              <a:rPr lang="en-US" dirty="0" smtClean="0"/>
              <a:t>This </a:t>
            </a:r>
            <a:r>
              <a:rPr lang="en-US" dirty="0"/>
              <a:t>game has 5 levels and 5 different topics. By playing the game the user will </a:t>
            </a:r>
            <a:r>
              <a:rPr lang="en-US" dirty="0" smtClean="0"/>
              <a:t>definably </a:t>
            </a:r>
            <a:r>
              <a:rPr lang="en-US" dirty="0"/>
              <a:t>reach in nearby point of snake and ladder. At that time a question will be asked to the user. If he/she attempts question correctly then the tick will go up with the ladder. And if attempted </a:t>
            </a:r>
            <a:r>
              <a:rPr lang="en-US" dirty="0" smtClean="0"/>
              <a:t>in correct </a:t>
            </a:r>
            <a:r>
              <a:rPr lang="en-US" dirty="0"/>
              <a:t>then snake will bite and the tick will fall to the snake's tail. What are you waiting for? Let's play</a:t>
            </a:r>
            <a:r>
              <a:rPr lang="en-US" dirty="0" smtClean="0"/>
              <a:t>!</a:t>
            </a:r>
          </a:p>
          <a:p>
            <a:pPr marL="0" indent="0">
              <a:buNone/>
            </a:pPr>
            <a:endParaRPr lang="en-US" dirty="0"/>
          </a:p>
          <a:p>
            <a:pPr marL="0" indent="0">
              <a:buNone/>
            </a:pPr>
            <a:r>
              <a:rPr lang="en-US" dirty="0" smtClean="0"/>
              <a:t>Author</a:t>
            </a:r>
            <a:r>
              <a:rPr lang="en-US" dirty="0"/>
              <a:t>: [GROUP11](</a:t>
            </a:r>
            <a:r>
              <a:rPr lang="en-US" dirty="0">
                <a:hlinkClick r:id="rId2"/>
              </a:rPr>
              <a:t>https</a:t>
            </a:r>
            <a:r>
              <a:rPr lang="en-US" dirty="0" smtClean="0">
                <a:hlinkClick r:id="rId2"/>
              </a:rPr>
              <a:t>://kpundehm@gmail.com</a:t>
            </a:r>
            <a:r>
              <a:rPr lang="en-US" dirty="0" smtClean="0"/>
              <a:t>)</a:t>
            </a:r>
          </a:p>
          <a:p>
            <a:pPr marL="0" indent="0">
              <a:buNone/>
            </a:pPr>
            <a:endParaRPr lang="en-US" dirty="0" smtClean="0"/>
          </a:p>
          <a:p>
            <a:pPr marL="0" indent="0">
              <a:buNone/>
            </a:pPr>
            <a:r>
              <a:rPr lang="en-US" dirty="0" smtClean="0"/>
              <a:t>## </a:t>
            </a:r>
            <a:r>
              <a:rPr lang="en-US" dirty="0"/>
              <a:t>Browser Support- IE 10+- Chrome- Safari- </a:t>
            </a:r>
            <a:r>
              <a:rPr lang="en-US" dirty="0" smtClean="0"/>
              <a:t>Firefox</a:t>
            </a:r>
          </a:p>
          <a:p>
            <a:pPr marL="0" indent="0">
              <a:buNone/>
            </a:pPr>
            <a:endParaRPr lang="en-US" dirty="0"/>
          </a:p>
          <a:p>
            <a:pPr marL="0" indent="0">
              <a:buNone/>
            </a:pPr>
            <a:r>
              <a:rPr lang="en-US" dirty="0" smtClean="0"/>
              <a:t>## </a:t>
            </a:r>
            <a:r>
              <a:rPr lang="en-US" dirty="0"/>
              <a:t>Short Description- 5 Different Level- 5 Different Topic- Pure client </a:t>
            </a:r>
            <a:r>
              <a:rPr lang="en-US" dirty="0" smtClean="0"/>
              <a:t>side</a:t>
            </a:r>
          </a:p>
          <a:p>
            <a:pPr marL="0" indent="0">
              <a:buNone/>
            </a:pPr>
            <a:endParaRPr lang="en-US" dirty="0"/>
          </a:p>
          <a:p>
            <a:pPr marL="0" indent="0">
              <a:buNone/>
            </a:pPr>
            <a:r>
              <a:rPr lang="en-US" dirty="0" smtClean="0"/>
              <a:t>## </a:t>
            </a:r>
            <a:r>
              <a:rPr lang="en-US" dirty="0"/>
              <a:t>Configure </a:t>
            </a:r>
            <a:r>
              <a:rPr lang="en-US" dirty="0" smtClean="0"/>
              <a:t>questions Customize </a:t>
            </a:r>
            <a:r>
              <a:rPr lang="en-US" dirty="0"/>
              <a:t>questions from `</a:t>
            </a:r>
            <a:r>
              <a:rPr lang="en-US" dirty="0" err="1"/>
              <a:t>js</a:t>
            </a:r>
            <a:r>
              <a:rPr lang="en-US" dirty="0"/>
              <a:t>/sl.config.js`. You can add many questions as you like on same level. Question will be opt from these range randomly</a:t>
            </a:r>
            <a:r>
              <a:rPr lang="en-US" dirty="0" smtClean="0"/>
              <a:t>.```</a:t>
            </a:r>
          </a:p>
          <a:p>
            <a:pPr marL="0" indent="0">
              <a:buNone/>
            </a:pPr>
            <a:endParaRPr lang="en-US" dirty="0"/>
          </a:p>
          <a:p>
            <a:pPr marL="0" indent="0">
              <a:buNone/>
            </a:pPr>
            <a:r>
              <a:rPr lang="en-US" dirty="0" smtClean="0"/>
              <a:t>{  </a:t>
            </a:r>
            <a:r>
              <a:rPr lang="en-US" dirty="0"/>
              <a:t>level:"1",  theme: "animals",  question: "What is JavaScript?",  answers: ["client-side scripting language", "son of java", "father of python", "language"],  correct: 1},</a:t>
            </a:r>
          </a:p>
        </p:txBody>
      </p:sp>
    </p:spTree>
    <p:extLst>
      <p:ext uri="{BB962C8B-B14F-4D97-AF65-F5344CB8AC3E}">
        <p14:creationId xmlns:p14="http://schemas.microsoft.com/office/powerpoint/2010/main" val="1307190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RESULT</a:t>
            </a:r>
            <a:br>
              <a:rPr lang="en-US" b="1" dirty="0"/>
            </a:br>
            <a:endParaRPr lang="en-US" b="1"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34781" y="843429"/>
            <a:ext cx="4390203" cy="3292652"/>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6217" y="3401155"/>
            <a:ext cx="4028564" cy="3021423"/>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829574"/>
            <a:ext cx="3821799" cy="2866349"/>
          </a:xfrm>
          <a:prstGeom prst="rect">
            <a:avLst/>
          </a:prstGeom>
        </p:spPr>
      </p:pic>
      <p:sp>
        <p:nvSpPr>
          <p:cNvPr id="10" name="Content Placeholder 9"/>
          <p:cNvSpPr>
            <a:spLocks noGrp="1"/>
          </p:cNvSpPr>
          <p:nvPr>
            <p:ph idx="1"/>
          </p:nvPr>
        </p:nvSpPr>
        <p:spPr>
          <a:xfrm>
            <a:off x="457200" y="228600"/>
            <a:ext cx="8229600" cy="5897563"/>
          </a:xfrm>
        </p:spPr>
        <p:txBody>
          <a:bodyPr/>
          <a:lstStyle/>
          <a:p>
            <a:endParaRPr lang="en-US" dirty="0" smtClean="0"/>
          </a:p>
          <a:p>
            <a:endParaRPr lang="en-US" dirty="0"/>
          </a:p>
        </p:txBody>
      </p:sp>
    </p:spTree>
    <p:extLst>
      <p:ext uri="{BB962C8B-B14F-4D97-AF65-F5344CB8AC3E}">
        <p14:creationId xmlns:p14="http://schemas.microsoft.com/office/powerpoint/2010/main" val="305550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800" y="304800"/>
            <a:ext cx="3931708" cy="294878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7200" y="228600"/>
            <a:ext cx="4267200" cy="3200400"/>
          </a:xfrm>
          <a:prstGeom prst="rect">
            <a:avLst/>
          </a:prstGeom>
        </p:spPr>
      </p:pic>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200" y="3276600"/>
            <a:ext cx="5303307" cy="3643745"/>
          </a:xfrm>
          <a:prstGeom prst="rect">
            <a:avLst/>
          </a:prstGeom>
        </p:spPr>
      </p:pic>
    </p:spTree>
    <p:extLst>
      <p:ext uri="{BB962C8B-B14F-4D97-AF65-F5344CB8AC3E}">
        <p14:creationId xmlns:p14="http://schemas.microsoft.com/office/powerpoint/2010/main" val="2762622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Reference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hlinkClick r:id="rId2"/>
              </a:rPr>
              <a:t>www.google.com</a:t>
            </a:r>
            <a:endParaRPr lang="en-US" dirty="0" smtClean="0"/>
          </a:p>
          <a:p>
            <a:r>
              <a:rPr lang="en-US" smtClean="0"/>
              <a:t> </a:t>
            </a:r>
            <a:r>
              <a:rPr lang="en-US" smtClean="0">
                <a:hlinkClick r:id="rId3"/>
              </a:rPr>
              <a:t>www.greekforgreek.com</a:t>
            </a:r>
            <a:endParaRPr lang="en-US" smtClean="0"/>
          </a:p>
          <a:p>
            <a:endParaRPr lang="en-US" dirty="0"/>
          </a:p>
          <a:p>
            <a:endParaRPr lang="en-US" dirty="0"/>
          </a:p>
        </p:txBody>
      </p:sp>
    </p:spTree>
    <p:extLst>
      <p:ext uri="{BB962C8B-B14F-4D97-AF65-F5344CB8AC3E}">
        <p14:creationId xmlns:p14="http://schemas.microsoft.com/office/powerpoint/2010/main" val="763061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869</TotalTime>
  <Words>292</Words>
  <Application>Microsoft Office PowerPoint</Application>
  <PresentationFormat>On-screen Show (4:3)</PresentationFormat>
  <Paragraphs>44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ABSTRACT </vt:lpstr>
      <vt:lpstr>Table of content </vt:lpstr>
      <vt:lpstr>Introduction </vt:lpstr>
      <vt:lpstr>Implementation </vt:lpstr>
      <vt:lpstr>RESULT </vt:lpstr>
      <vt:lpstr>PowerPoint Presentation</vt:lpstr>
      <vt:lpstr>Reference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vodkaholic</dc:creator>
  <cp:lastModifiedBy>vodkaholic</cp:lastModifiedBy>
  <cp:revision>24</cp:revision>
  <dcterms:created xsi:type="dcterms:W3CDTF">2021-04-11T04:38:36Z</dcterms:created>
  <dcterms:modified xsi:type="dcterms:W3CDTF">2021-04-21T09:36:49Z</dcterms:modified>
</cp:coreProperties>
</file>