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72" r:id="rId3"/>
    <p:sldId id="257" r:id="rId4"/>
    <p:sldId id="258" r:id="rId5"/>
    <p:sldId id="259" r:id="rId6"/>
    <p:sldId id="262" r:id="rId7"/>
    <p:sldId id="269" r:id="rId8"/>
    <p:sldId id="260" r:id="rId9"/>
    <p:sldId id="273" r:id="rId10"/>
    <p:sldId id="264" r:id="rId11"/>
    <p:sldId id="271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1600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                        </a:t>
            </a:r>
            <a:endParaRPr lang="en-US" sz="16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WEEDER T6 360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BLADE  -  Al 2014 T-6 grade alloy</a:t>
            </a:r>
          </a:p>
          <a:p>
            <a:r>
              <a:rPr lang="en-US" dirty="0" smtClean="0"/>
              <a:t>PLATFORM               -    Al  6061  T-6  Grade</a:t>
            </a:r>
          </a:p>
          <a:p>
            <a:r>
              <a:rPr lang="en-US" dirty="0" smtClean="0"/>
              <a:t>CASTOR  WHEEL  -  AISI 4140 Chrome –Molybdenum  High Tensile Steel</a:t>
            </a:r>
          </a:p>
          <a:p>
            <a:r>
              <a:rPr lang="en-US" dirty="0" smtClean="0"/>
              <a:t>ENGINE SHAFT     -  20Mn-Cr5 STEEL</a:t>
            </a:r>
          </a:p>
          <a:p>
            <a:r>
              <a:rPr lang="en-US" dirty="0" smtClean="0"/>
              <a:t>HANDLE                   - Carbon fiber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pic>
        <p:nvPicPr>
          <p:cNvPr id="6" name="Content Placeholder 5" descr="cost li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566" y="2026579"/>
            <a:ext cx="7696867" cy="420660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Scope of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Attachment of circular blade to remove stems of grown weeds.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More compact design.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Decrease the overall weight.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Wheels can be altered to track a linear motion.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Motors instead of engines to make a eco friendly product.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designed model proves to be an effective and cost efficient alternative to the existing weed removing equipments .</a:t>
            </a:r>
          </a:p>
          <a:p>
            <a:r>
              <a:rPr lang="en-US" dirty="0" smtClean="0"/>
              <a:t>This model contains very few moving and controllable parts and thus does not require the farmer to have a lot of prior knowledge.</a:t>
            </a:r>
          </a:p>
          <a:p>
            <a:r>
              <a:rPr lang="en-US" dirty="0" smtClean="0"/>
              <a:t>Hence a successful alternative weed remover has been designed.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Motivation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Agriculture is the largest sector in India.</a:t>
            </a:r>
          </a:p>
          <a:p>
            <a:r>
              <a:rPr lang="en-US" dirty="0" smtClean="0">
                <a:latin typeface="Cambria" pitchFamily="18" charset="0"/>
              </a:rPr>
              <a:t>Weed removing is a major issue.</a:t>
            </a:r>
          </a:p>
          <a:p>
            <a:r>
              <a:rPr lang="en-US" dirty="0" smtClean="0">
                <a:latin typeface="Cambria" pitchFamily="18" charset="0"/>
              </a:rPr>
              <a:t> As weeds destroy the crop’s life span and quality, it is necessary to remove and eliminate them.</a:t>
            </a:r>
          </a:p>
          <a:p>
            <a:r>
              <a:rPr lang="en-US" dirty="0" smtClean="0">
                <a:latin typeface="Cambria" pitchFamily="18" charset="0"/>
              </a:rPr>
              <a:t>India spends around 16,250 </a:t>
            </a:r>
            <a:r>
              <a:rPr lang="en-US" dirty="0" err="1" smtClean="0">
                <a:latin typeface="Cambria" pitchFamily="18" charset="0"/>
              </a:rPr>
              <a:t>crores</a:t>
            </a:r>
            <a:r>
              <a:rPr lang="en-US" dirty="0" smtClean="0">
                <a:latin typeface="Cambria" pitchFamily="18" charset="0"/>
              </a:rPr>
              <a:t> on weed removal and other related activities.</a:t>
            </a:r>
          </a:p>
          <a:p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Problem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Weeds are unwanted plants that have a disastrous effect on the crops. It competes for: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      </a:t>
            </a:r>
            <a:r>
              <a:rPr lang="en-US" dirty="0" err="1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)Sunlight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      ii)Space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      iii)Water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      iv)Attracts insects and diseases</a:t>
            </a:r>
          </a:p>
          <a:p>
            <a:r>
              <a:rPr lang="en-US" dirty="0" smtClean="0">
                <a:latin typeface="Cambria" pitchFamily="18" charset="0"/>
              </a:rPr>
              <a:t>It is essential to remove them to prevent damages to crops.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Products in the Current Market</a:t>
            </a:r>
            <a:endParaRPr lang="en-US" dirty="0"/>
          </a:p>
        </p:txBody>
      </p:sp>
      <p:pic>
        <p:nvPicPr>
          <p:cNvPr id="4" name="Content Placeholder 3" descr="Brush cutt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28800"/>
            <a:ext cx="3200400" cy="2362200"/>
          </a:xfrm>
        </p:spPr>
      </p:pic>
      <p:pic>
        <p:nvPicPr>
          <p:cNvPr id="1026" name="Picture 2" descr="C:\Users\MTS\Desktop\New Weed Remover\picturres\Cono Weed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752600"/>
            <a:ext cx="3657600" cy="2438400"/>
          </a:xfrm>
          <a:prstGeom prst="rect">
            <a:avLst/>
          </a:prstGeom>
          <a:noFill/>
        </p:spPr>
      </p:pic>
      <p:pic>
        <p:nvPicPr>
          <p:cNvPr id="1028" name="Picture 4" descr="Image result for lawn mow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343400"/>
            <a:ext cx="3657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Weeder</a:t>
            </a:r>
            <a:r>
              <a:rPr lang="en-US" dirty="0" smtClean="0"/>
              <a:t> T6 360</a:t>
            </a:r>
            <a:endParaRPr lang="en-US" dirty="0"/>
          </a:p>
        </p:txBody>
      </p:sp>
      <p:pic>
        <p:nvPicPr>
          <p:cNvPr id="1026" name="Picture 2" descr="H:\overall desig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63078" y="1935163"/>
            <a:ext cx="5817843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CUTTING TOOL                                  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HANDLE</a:t>
            </a:r>
            <a:endParaRPr lang="en-US" dirty="0"/>
          </a:p>
        </p:txBody>
      </p:sp>
      <p:pic>
        <p:nvPicPr>
          <p:cNvPr id="6" name="Picture 3" descr="H:\hand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800600"/>
            <a:ext cx="1981200" cy="1906896"/>
          </a:xfrm>
          <a:prstGeom prst="rect">
            <a:avLst/>
          </a:prstGeom>
          <a:noFill/>
        </p:spPr>
      </p:pic>
      <p:pic>
        <p:nvPicPr>
          <p:cNvPr id="7" name="Picture 2" descr="H:\cutting t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438399"/>
            <a:ext cx="2895600" cy="19146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/>
              <a:t>Castor </a:t>
            </a:r>
            <a:r>
              <a:rPr lang="en-US" dirty="0" smtClean="0"/>
              <a:t>Wheel                          Transmission System</a:t>
            </a:r>
          </a:p>
          <a:p>
            <a:endParaRPr lang="en-US" dirty="0"/>
          </a:p>
        </p:txBody>
      </p:sp>
      <p:pic>
        <p:nvPicPr>
          <p:cNvPr id="5" name="Picture 2" descr="H:\spiked b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2493774" cy="2133600"/>
          </a:xfrm>
          <a:prstGeom prst="rect">
            <a:avLst/>
          </a:prstGeom>
          <a:noFill/>
        </p:spPr>
      </p:pic>
      <p:pic>
        <p:nvPicPr>
          <p:cNvPr id="4099" name="Picture 3" descr="H:\castor she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724400"/>
            <a:ext cx="2514600" cy="1923074"/>
          </a:xfrm>
          <a:prstGeom prst="rect">
            <a:avLst/>
          </a:prstGeom>
          <a:noFill/>
        </p:spPr>
      </p:pic>
      <p:pic>
        <p:nvPicPr>
          <p:cNvPr id="4101" name="Picture 5" descr="H:\cv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1" y="2590801"/>
            <a:ext cx="4267200" cy="2829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Our weed remover can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) remove the weeds by it’s roots.</a:t>
            </a:r>
          </a:p>
          <a:p>
            <a:pPr>
              <a:buNone/>
            </a:pPr>
            <a:r>
              <a:rPr lang="en-US" dirty="0" smtClean="0"/>
              <a:t>     ii) has the ability to be maneuvered in all           directions.</a:t>
            </a:r>
          </a:p>
          <a:p>
            <a:pPr>
              <a:buNone/>
            </a:pPr>
            <a:r>
              <a:rPr lang="en-US" dirty="0" smtClean="0"/>
              <a:t>     iii) cover more area in an efficient way.</a:t>
            </a:r>
          </a:p>
          <a:p>
            <a:pPr>
              <a:buNone/>
            </a:pPr>
            <a:r>
              <a:rPr lang="en-US" dirty="0" smtClean="0"/>
              <a:t>     iv) be easily handled with less effort.</a:t>
            </a:r>
          </a:p>
          <a:p>
            <a:pPr>
              <a:buNone/>
            </a:pPr>
            <a:r>
              <a:rPr lang="en-US" dirty="0" smtClean="0"/>
              <a:t>      v) soil tilling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Picture 3" descr="platform ansy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2246" y="1219200"/>
            <a:ext cx="4446954" cy="2672862"/>
          </a:xfrm>
          <a:prstGeom prst="rect">
            <a:avLst/>
          </a:prstGeom>
        </p:spPr>
      </p:pic>
      <p:pic>
        <p:nvPicPr>
          <p:cNvPr id="5" name="Content Placeholder 4" descr="plate ansys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1371600"/>
            <a:ext cx="4114800" cy="2590800"/>
          </a:xfrm>
          <a:prstGeom prst="rect">
            <a:avLst/>
          </a:prstGeom>
        </p:spPr>
      </p:pic>
      <p:pic>
        <p:nvPicPr>
          <p:cNvPr id="6" name="Picture 5" descr="handle ansys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3600" y="3962400"/>
            <a:ext cx="4648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2488</TotalTime>
  <Words>307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Constantia</vt:lpstr>
      <vt:lpstr>Wingdings 2</vt:lpstr>
      <vt:lpstr>Flow</vt:lpstr>
      <vt:lpstr>                          </vt:lpstr>
      <vt:lpstr>Motivation</vt:lpstr>
      <vt:lpstr>Problem</vt:lpstr>
      <vt:lpstr>Products in the Current Market</vt:lpstr>
      <vt:lpstr>Weeder T6 360</vt:lpstr>
      <vt:lpstr>Subsystems</vt:lpstr>
      <vt:lpstr>Subsystems</vt:lpstr>
      <vt:lpstr>Advantages</vt:lpstr>
      <vt:lpstr>Analysis</vt:lpstr>
      <vt:lpstr>Materials Used</vt:lpstr>
      <vt:lpstr>Cost</vt:lpstr>
      <vt:lpstr>    Scope of Improvement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</dc:title>
  <dc:creator>raghav</dc:creator>
  <cp:lastModifiedBy>Microsoft</cp:lastModifiedBy>
  <cp:revision>19</cp:revision>
  <dcterms:created xsi:type="dcterms:W3CDTF">2006-08-16T00:00:00Z</dcterms:created>
  <dcterms:modified xsi:type="dcterms:W3CDTF">2018-01-04T05:29:06Z</dcterms:modified>
</cp:coreProperties>
</file>