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23"/>
  </p:notesMasterIdLst>
  <p:handoutMasterIdLst>
    <p:handoutMasterId r:id="rId24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1" r:id="rId11"/>
    <p:sldId id="340" r:id="rId12"/>
    <p:sldId id="342" r:id="rId13"/>
    <p:sldId id="343" r:id="rId14"/>
    <p:sldId id="344" r:id="rId15"/>
    <p:sldId id="345" r:id="rId16"/>
    <p:sldId id="346" r:id="rId17"/>
    <p:sldId id="353" r:id="rId18"/>
    <p:sldId id="347" r:id="rId19"/>
    <p:sldId id="352" r:id="rId20"/>
    <p:sldId id="351" r:id="rId21"/>
    <p:sldId id="30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8/14/2025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8/14/2025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8/14/2025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77374" cy="861497"/>
          </a:xfrm>
        </p:spPr>
        <p:txBody>
          <a:bodyPr/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Mohammed Khaja Rahmat Ullah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Burnout Issues in Employees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1CF8C-C80E-AF71-AE3B-9939F71D1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57" y="1180309"/>
            <a:ext cx="9750490" cy="54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5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FE33EB-6E1B-845B-55BC-3293156A7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47" y="1099860"/>
            <a:ext cx="10070812" cy="566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1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D3C717-9548-317A-C771-B9C132415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96" y="1275371"/>
            <a:ext cx="9358604" cy="526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4EADAE-070F-C8AC-B443-8A508E9AD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98" y="1201586"/>
            <a:ext cx="9704076" cy="545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7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8A2B2E-3E65-55C1-76ED-CA84A1404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060876"/>
            <a:ext cx="10143438" cy="57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6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F1CC4D-95CD-CDA9-2AFC-13E5AC355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1" y="1120140"/>
            <a:ext cx="10200640" cy="565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40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692CC-D1D0-4765-E6FC-6D6FEAA84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" y="1201586"/>
            <a:ext cx="10038080" cy="564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9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A77910-840D-2CB8-A637-D1FFA0537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131333"/>
            <a:ext cx="99568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8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799684"/>
            <a:ext cx="11340000" cy="70011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en-US" sz="9600" b="1" dirty="0">
                <a:solidFill>
                  <a:schemeClr val="tx1"/>
                </a:solidFill>
                <a:latin typeface="Agency FB" panose="020B0503020202020204" pitchFamily="34" charset="0"/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This project helps us to understand the problem of burnout analysis and predictions based on employees of Product and Service based companies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PROBLEM  STATEMENT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u="sng" dirty="0"/>
              <a:t>Project Description</a:t>
            </a:r>
            <a:br>
              <a:rPr lang="en-GB" dirty="0"/>
            </a:br>
            <a:br>
              <a:rPr lang="en-GB" dirty="0"/>
            </a:br>
            <a:r>
              <a:rPr lang="en-GB" sz="3100" b="0" dirty="0"/>
              <a:t>By creating certain codes, we can deduct, predict and analyse future based on employees information</a:t>
            </a:r>
            <a:br>
              <a:rPr lang="en-GB" sz="3100" dirty="0"/>
            </a:br>
            <a:endParaRPr lang="en-IN" sz="3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The end users for the burnout and predictions can be different </a:t>
            </a:r>
            <a:r>
              <a:rPr lang="en-US" sz="3600" dirty="0" err="1"/>
              <a:t>organisations</a:t>
            </a:r>
            <a:r>
              <a:rPr lang="en-US" sz="3600" dirty="0"/>
              <a:t>, ranging from a startup to even W.H.O</a:t>
            </a: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We’ve used several libraries in this project such as: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Pandas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Numpy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Pyplot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Sklearn</a:t>
            </a:r>
            <a:r>
              <a:rPr lang="en-IN" dirty="0"/>
              <a:t> : AdaBoost Regressor, </a:t>
            </a:r>
            <a:r>
              <a:rPr lang="en-IN" dirty="0" err="1"/>
              <a:t>RandomForest</a:t>
            </a:r>
            <a:r>
              <a:rPr lang="en-IN" dirty="0"/>
              <a:t> Regressor, PCA, Decomposition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66EFDB-89DE-EED8-1861-51C73BF60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82" y="1107618"/>
            <a:ext cx="9713168" cy="546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0A8A52-4C51-13C4-E5F9-BF8C4DEF0B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" y="1057859"/>
            <a:ext cx="10170367" cy="572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0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80F7A-DCA5-DE54-1ED1-BA36A85D9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1" y="1058441"/>
            <a:ext cx="10310326" cy="579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5FA51B-1E48-C60D-190B-108391385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82" y="1100429"/>
            <a:ext cx="10235682" cy="57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569</TotalTime>
  <Words>259</Words>
  <Application>Microsoft Office PowerPoint</Application>
  <PresentationFormat>Widescreen</PresentationFormat>
  <Paragraphs>53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Agency FB</vt:lpstr>
      <vt:lpstr>Arial</vt:lpstr>
      <vt:lpstr>Calibri</vt:lpstr>
      <vt:lpstr>Trebuchet MS</vt:lpstr>
      <vt:lpstr>Wingdings</vt:lpstr>
      <vt:lpstr>Wingdings 3</vt:lpstr>
      <vt:lpstr>Facet</vt:lpstr>
      <vt:lpstr>Burnout Issues in Employees</vt:lpstr>
      <vt:lpstr>PROBLEM  STATEMENT</vt:lpstr>
      <vt:lpstr>Project Description  By creating certain codes, we can deduct, predict and analyse future based on employees information </vt:lpstr>
      <vt:lpstr>WHO ARE THE END USERS?</vt:lpstr>
      <vt:lpstr>Technology Used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MK Rahmat Ullah 160922733023</cp:lastModifiedBy>
  <cp:revision>85</cp:revision>
  <dcterms:created xsi:type="dcterms:W3CDTF">2021-07-11T13:13:15Z</dcterms:created>
  <dcterms:modified xsi:type="dcterms:W3CDTF">2025-08-14T11:36:57Z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