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2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CABC0C-B6DF-45E9-B954-11C99AA62C3E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3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1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5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AF8082C-0922-4249-A612-B415F5231620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4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1137-3975-468A-A18C-2B09C8CA4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Web aplikacija za pomoć pri učenju programskih jezika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7551D-5E1D-41D1-83A1-5C30717C7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Matija Krajačić</a:t>
            </a:r>
          </a:p>
          <a:p>
            <a:r>
              <a:rPr lang="hr-HR" dirty="0"/>
              <a:t>Završni rad 2021.</a:t>
            </a:r>
          </a:p>
          <a:p>
            <a:r>
              <a:rPr lang="hr-HR" dirty="0"/>
              <a:t>Mentor: dr. sc. Sanja Brekalo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53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D6BF-871D-40DA-93E1-1B437115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50E7-37A0-40B8-858F-2A6AB200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Vještine i znanja programiranja svakim danom postaju sve traženija</a:t>
            </a:r>
          </a:p>
          <a:p>
            <a:r>
              <a:rPr lang="hr-HR" dirty="0"/>
              <a:t>Izrada aplikacija najbolji je način učenja pojedinog programskog jezika</a:t>
            </a:r>
          </a:p>
          <a:p>
            <a:r>
              <a:rPr lang="hr-HR" dirty="0"/>
              <a:t>Prije razvoja aplikacija potrebno je usvojiti osnovna znanja vezana uz programski jezik</a:t>
            </a:r>
          </a:p>
          <a:p>
            <a:r>
              <a:rPr lang="hr-HR" dirty="0"/>
              <a:t>Učenje preko multimedijalnih aplikacija čini proces učenja zabavniji</a:t>
            </a:r>
          </a:p>
          <a:p>
            <a:r>
              <a:rPr lang="hr-HR" dirty="0"/>
              <a:t>Istraživanja pokazuju da je interaktivno učenje efikasnije od učenja isključivo preko video sadržaja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6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B33-CEDC-4667-B3BF-134FDBFC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Upotrijebljene tehnologije (frontend)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D083-11DA-43A7-883C-1DD472CF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HTML</a:t>
            </a:r>
          </a:p>
          <a:p>
            <a:r>
              <a:rPr lang="hr-HR" dirty="0"/>
              <a:t>CSS</a:t>
            </a:r>
          </a:p>
          <a:p>
            <a:r>
              <a:rPr lang="hr-HR" dirty="0"/>
              <a:t>JavaScript</a:t>
            </a:r>
          </a:p>
          <a:p>
            <a:pPr lvl="1"/>
            <a:r>
              <a:rPr lang="hr-HR" dirty="0"/>
              <a:t>JQuery</a:t>
            </a:r>
          </a:p>
          <a:p>
            <a:pPr lvl="1"/>
            <a:r>
              <a:rPr lang="hr-HR" dirty="0"/>
              <a:t>AJAX</a:t>
            </a:r>
          </a:p>
          <a:p>
            <a:pPr lvl="1"/>
            <a:r>
              <a:rPr lang="hr-HR" dirty="0"/>
              <a:t>CodeMirror</a:t>
            </a:r>
          </a:p>
          <a:p>
            <a:pPr lvl="1"/>
            <a:r>
              <a:rPr lang="hr-HR" dirty="0"/>
              <a:t>Bootstrap</a:t>
            </a:r>
          </a:p>
          <a:p>
            <a:pPr lvl="1"/>
            <a:r>
              <a:rPr lang="hr-HR" dirty="0"/>
              <a:t>Typed.js</a:t>
            </a:r>
          </a:p>
          <a:p>
            <a:pPr lvl="1"/>
            <a:r>
              <a:rPr lang="hr-HR" dirty="0"/>
              <a:t>Slick.js</a:t>
            </a:r>
          </a:p>
          <a:p>
            <a:pPr lvl="1"/>
            <a:r>
              <a:rPr lang="hr-HR" dirty="0"/>
              <a:t>TinyMCE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7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82A0-1D64-4F27-9F1C-B7F8E17A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Upotrijebljene tehnologije (backend)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CE72-9B9C-4923-8391-2AA2599D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JDoodle</a:t>
            </a:r>
          </a:p>
          <a:p>
            <a:r>
              <a:rPr lang="hr-HR" dirty="0"/>
              <a:t>Node.js</a:t>
            </a:r>
          </a:p>
          <a:p>
            <a:pPr lvl="1"/>
            <a:r>
              <a:rPr lang="hr-HR" dirty="0"/>
              <a:t>CORS Anywhere</a:t>
            </a:r>
          </a:p>
          <a:p>
            <a:r>
              <a:rPr lang="hr-HR" dirty="0"/>
              <a:t>PHP</a:t>
            </a:r>
          </a:p>
          <a:p>
            <a:pPr lvl="1"/>
            <a:r>
              <a:rPr lang="hr-HR" dirty="0"/>
              <a:t>HTMLPurifier</a:t>
            </a:r>
          </a:p>
          <a:p>
            <a:r>
              <a:rPr lang="hr-HR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9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4F04-5CB0-429E-9068-B39F2D5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aplikacija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FDED-98EE-44C6-865C-50F36025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Tečaj programskog jezika</a:t>
            </a:r>
          </a:p>
          <a:p>
            <a:pPr lvl="1"/>
            <a:r>
              <a:rPr lang="hr-HR" dirty="0"/>
              <a:t>Podijeljen na lekcije (sintaksa, varijable, funkcije itd.)</a:t>
            </a:r>
          </a:p>
          <a:p>
            <a:r>
              <a:rPr lang="hr-HR" dirty="0"/>
              <a:t>Lekcija</a:t>
            </a:r>
          </a:p>
          <a:p>
            <a:pPr lvl="1"/>
            <a:r>
              <a:rPr lang="hr-HR" dirty="0"/>
              <a:t>Opis sa informacijama o lekciji</a:t>
            </a:r>
          </a:p>
          <a:p>
            <a:pPr lvl="1"/>
            <a:r>
              <a:rPr lang="hr-HR" dirty="0"/>
              <a:t>Pitanja temeljena na opisu lekcije</a:t>
            </a:r>
          </a:p>
          <a:p>
            <a:r>
              <a:rPr lang="hr-HR" dirty="0"/>
              <a:t>Vrste pitanja</a:t>
            </a:r>
          </a:p>
          <a:p>
            <a:pPr lvl="1"/>
            <a:r>
              <a:rPr lang="hr-HR" dirty="0"/>
              <a:t>Pitanja s ponuđenim odgovorima (1 točan)</a:t>
            </a:r>
          </a:p>
          <a:p>
            <a:pPr lvl="1"/>
            <a:r>
              <a:rPr lang="hr-HR" dirty="0"/>
              <a:t>Pitanja s ponuđenim odgovorima (više točnih)</a:t>
            </a:r>
          </a:p>
          <a:p>
            <a:pPr lvl="1"/>
            <a:r>
              <a:rPr lang="hr-HR" dirty="0"/>
              <a:t>Pitanja sa upisom teksta</a:t>
            </a:r>
          </a:p>
          <a:p>
            <a:pPr lvl="1"/>
            <a:r>
              <a:rPr lang="hr-HR" dirty="0"/>
              <a:t>Pitanja sa upisom programskog koda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34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97B-1C2F-4D57-8036-7C86719A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aplikacija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ED30-EB9F-4D39-B4E4-73E1F634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3 života</a:t>
            </a:r>
          </a:p>
          <a:p>
            <a:pPr lvl="1"/>
            <a:r>
              <a:rPr lang="hr-HR" dirty="0"/>
              <a:t>Netočno odgovoreno pitanje oduzima 1 život</a:t>
            </a:r>
          </a:p>
          <a:p>
            <a:pPr lvl="2"/>
            <a:r>
              <a:rPr lang="hr-HR" dirty="0"/>
              <a:t>Zapis o netočnom odgovoru sprema se u bazu podataka</a:t>
            </a:r>
          </a:p>
          <a:p>
            <a:pPr lvl="1"/>
            <a:r>
              <a:rPr lang="hr-HR" dirty="0"/>
              <a:t>3 netočna odgovora -&gt; </a:t>
            </a:r>
            <a:r>
              <a:rPr lang="hr-HR" b="1" dirty="0"/>
              <a:t>prekid kviza</a:t>
            </a:r>
            <a:endParaRPr lang="hr-HR" dirty="0"/>
          </a:p>
          <a:p>
            <a:r>
              <a:rPr lang="hr-HR" dirty="0"/>
              <a:t>Vrste kviza</a:t>
            </a:r>
          </a:p>
          <a:p>
            <a:pPr lvl="1"/>
            <a:r>
              <a:rPr lang="hr-HR" dirty="0"/>
              <a:t>Lekcija</a:t>
            </a:r>
          </a:p>
          <a:p>
            <a:pPr lvl="2"/>
            <a:r>
              <a:rPr lang="hr-HR" dirty="0"/>
              <a:t>Pitanja iz odabrane lekcije</a:t>
            </a:r>
          </a:p>
          <a:p>
            <a:pPr lvl="2"/>
            <a:r>
              <a:rPr lang="hr-HR" dirty="0"/>
              <a:t>Manje od 3 netočna odgovora –&gt; </a:t>
            </a:r>
            <a:r>
              <a:rPr lang="hr-HR" b="1" dirty="0"/>
              <a:t>prolaz lekcije</a:t>
            </a:r>
          </a:p>
          <a:p>
            <a:pPr lvl="1"/>
            <a:r>
              <a:rPr lang="hr-HR" dirty="0"/>
              <a:t>Vježba</a:t>
            </a:r>
          </a:p>
          <a:p>
            <a:pPr lvl="2"/>
            <a:r>
              <a:rPr lang="hr-HR" dirty="0"/>
              <a:t>Do 15 pitanja</a:t>
            </a:r>
          </a:p>
          <a:p>
            <a:pPr lvl="2"/>
            <a:r>
              <a:rPr lang="hr-HR" dirty="0"/>
              <a:t>Pitanja iz rješenih ili neuspješno riješenih lekcija</a:t>
            </a:r>
          </a:p>
          <a:p>
            <a:pPr lvl="3"/>
            <a:r>
              <a:rPr lang="hr-HR" dirty="0"/>
              <a:t>Ako lekcija više nema netočno odgovorenih pitanja –&gt; </a:t>
            </a:r>
            <a:r>
              <a:rPr lang="hr-HR" b="1" dirty="0"/>
              <a:t>prolaz lekcije</a:t>
            </a:r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hr-HR" dirty="0"/>
              <a:t>je broj riješenih lekcija jednak ukupnom broju lekcija iz jezika –&gt; </a:t>
            </a:r>
            <a:r>
              <a:rPr lang="hr-HR" b="1" dirty="0"/>
              <a:t>prolaz jezika</a:t>
            </a:r>
          </a:p>
        </p:txBody>
      </p:sp>
    </p:spTree>
    <p:extLst>
      <p:ext uri="{BB962C8B-B14F-4D97-AF65-F5344CB8AC3E}">
        <p14:creationId xmlns:p14="http://schemas.microsoft.com/office/powerpoint/2010/main" val="12085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F116-431A-4780-941F-4B8B99B9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aplikacija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8FF7-7C3D-48DD-BBB1-42E35455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Lekcije u bazi podataka sadrže polje „preduvijet”</a:t>
            </a:r>
          </a:p>
          <a:p>
            <a:pPr lvl="1"/>
            <a:r>
              <a:rPr lang="hr-HR" dirty="0"/>
              <a:t>Preduvijet mora biti riješen za dostupnost lekcije</a:t>
            </a:r>
          </a:p>
          <a:p>
            <a:r>
              <a:rPr lang="hr-HR" dirty="0"/>
              <a:t>Prikupljanje pitanja</a:t>
            </a:r>
          </a:p>
          <a:p>
            <a:pPr lvl="1"/>
            <a:r>
              <a:rPr lang="hr-HR" i="1" dirty="0"/>
              <a:t>get_questions.php </a:t>
            </a:r>
            <a:r>
              <a:rPr lang="hr-HR" dirty="0"/>
              <a:t>ili </a:t>
            </a:r>
            <a:r>
              <a:rPr lang="hr-HR" i="1" dirty="0"/>
              <a:t>get_practice_questions.php</a:t>
            </a:r>
          </a:p>
          <a:p>
            <a:r>
              <a:rPr lang="hr-HR" dirty="0"/>
              <a:t>Postavljanje pitanja</a:t>
            </a:r>
          </a:p>
          <a:p>
            <a:pPr lvl="1"/>
            <a:r>
              <a:rPr lang="hr-HR" i="1" dirty="0"/>
              <a:t>quiz.php</a:t>
            </a:r>
          </a:p>
          <a:p>
            <a:r>
              <a:rPr lang="hr-HR" dirty="0"/>
              <a:t>Analiza odgovora</a:t>
            </a:r>
          </a:p>
          <a:p>
            <a:pPr lvl="1"/>
            <a:r>
              <a:rPr lang="hr-HR" i="1" dirty="0"/>
              <a:t>store_answer.php</a:t>
            </a:r>
          </a:p>
          <a:p>
            <a:r>
              <a:rPr lang="hr-HR" dirty="0"/>
              <a:t>Rezultati kviza</a:t>
            </a:r>
          </a:p>
          <a:p>
            <a:pPr lvl="1"/>
            <a:r>
              <a:rPr lang="hr-HR" i="1" dirty="0"/>
              <a:t>passed.php </a:t>
            </a:r>
            <a:r>
              <a:rPr lang="hr-HR" dirty="0"/>
              <a:t>ili </a:t>
            </a:r>
            <a:r>
              <a:rPr lang="hr-HR" i="1" dirty="0"/>
              <a:t>failed.php</a:t>
            </a:r>
          </a:p>
        </p:txBody>
      </p:sp>
    </p:spTree>
    <p:extLst>
      <p:ext uri="{BB962C8B-B14F-4D97-AF65-F5344CB8AC3E}">
        <p14:creationId xmlns:p14="http://schemas.microsoft.com/office/powerpoint/2010/main" val="18588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D67C-1972-4D80-8522-F7098C9A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administracija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3A5D-BD93-4B59-BE02-4694DC19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Pregled i manipulacija podataka o jezicima, lekcijama, pitanjima, odgovorima i korisnicima</a:t>
            </a:r>
          </a:p>
          <a:p>
            <a:r>
              <a:rPr lang="hr-HR" dirty="0"/>
              <a:t>Ovlasti</a:t>
            </a:r>
          </a:p>
          <a:p>
            <a:pPr lvl="1"/>
            <a:r>
              <a:rPr lang="hr-HR" dirty="0"/>
              <a:t>Administrator</a:t>
            </a:r>
          </a:p>
          <a:p>
            <a:pPr lvl="1"/>
            <a:r>
              <a:rPr lang="hr-HR" dirty="0"/>
              <a:t>Moderator</a:t>
            </a:r>
          </a:p>
          <a:p>
            <a:pPr lvl="2"/>
            <a:r>
              <a:rPr lang="hr-HR" dirty="0"/>
              <a:t>dostupno sve osim podataka o korisnicima</a:t>
            </a:r>
          </a:p>
          <a:p>
            <a:pPr lvl="1"/>
            <a:r>
              <a:rPr lang="hr-HR" dirty="0"/>
              <a:t>Korisnik</a:t>
            </a:r>
          </a:p>
          <a:p>
            <a:pPr lvl="2"/>
            <a:r>
              <a:rPr lang="hr-HR" dirty="0"/>
              <a:t>dostupan samo aplikacijski dio</a:t>
            </a:r>
          </a:p>
          <a:p>
            <a:pPr lvl="2"/>
            <a:r>
              <a:rPr lang="hr-HR" dirty="0"/>
              <a:t>dodijeljena ovlast pri registraciji</a:t>
            </a:r>
          </a:p>
          <a:p>
            <a:pPr lvl="2"/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5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AEEC-35DA-48F5-BF06-3DE5C7AC4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Demonstracija aplikacije</a:t>
            </a:r>
            <a:endParaRPr lang="en-GB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73DA9-7402-4479-9CC9-37A38DAE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04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806</TotalTime>
  <Words>322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Web aplikacija za pomoć pri učenju programskih jezika</vt:lpstr>
      <vt:lpstr>Uvod</vt:lpstr>
      <vt:lpstr>Upotrijebljene tehnologije (frontend)</vt:lpstr>
      <vt:lpstr>Upotrijebljene tehnologije (backend)</vt:lpstr>
      <vt:lpstr>aplikacija</vt:lpstr>
      <vt:lpstr>aplikacija</vt:lpstr>
      <vt:lpstr>aplikacija</vt:lpstr>
      <vt:lpstr>administracija</vt:lpstr>
      <vt:lpstr>Demonstracija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pomoć pri učenju programskih jezika</dc:title>
  <dc:creator>MK</dc:creator>
  <cp:lastModifiedBy>MK</cp:lastModifiedBy>
  <cp:revision>24</cp:revision>
  <dcterms:created xsi:type="dcterms:W3CDTF">2021-09-12T11:24:38Z</dcterms:created>
  <dcterms:modified xsi:type="dcterms:W3CDTF">2021-09-14T14:58:00Z</dcterms:modified>
</cp:coreProperties>
</file>