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2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4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3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0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8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4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3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4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1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1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804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9" r:id="rId6"/>
    <p:sldLayoutId id="2147483704" r:id="rId7"/>
    <p:sldLayoutId id="2147483705" r:id="rId8"/>
    <p:sldLayoutId id="2147483706" r:id="rId9"/>
    <p:sldLayoutId id="2147483708" r:id="rId10"/>
    <p:sldLayoutId id="214748370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github.com/mkralis123/SoReM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3FBB6B2-972C-4C42-91C9-36184E61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312A434-F7D2-4A14-A037-B9762E2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6752" y="-11017"/>
            <a:ext cx="11602884" cy="6006827"/>
          </a:xfrm>
          <a:custGeom>
            <a:avLst/>
            <a:gdLst>
              <a:gd name="connsiteX0" fmla="*/ 238037 w 11385877"/>
              <a:gd name="connsiteY0" fmla="*/ 0 h 5894482"/>
              <a:gd name="connsiteX1" fmla="*/ 11385877 w 11385877"/>
              <a:gd name="connsiteY1" fmla="*/ 0 h 5894482"/>
              <a:gd name="connsiteX2" fmla="*/ 11126257 w 11385877"/>
              <a:gd name="connsiteY2" fmla="*/ 5894482 h 5894482"/>
              <a:gd name="connsiteX3" fmla="*/ 0 w 11385877"/>
              <a:gd name="connsiteY3" fmla="*/ 5404429 h 589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85877" h="5894482">
                <a:moveTo>
                  <a:pt x="238037" y="0"/>
                </a:moveTo>
                <a:lnTo>
                  <a:pt x="11385877" y="0"/>
                </a:lnTo>
                <a:lnTo>
                  <a:pt x="11126257" y="5894482"/>
                </a:lnTo>
                <a:lnTo>
                  <a:pt x="0" y="5404429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9D166EE-E3B4-462F-8588-6273BBC61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551317">
            <a:off x="3384250" y="-2846152"/>
            <a:ext cx="5873815" cy="11057877"/>
          </a:xfrm>
          <a:custGeom>
            <a:avLst/>
            <a:gdLst>
              <a:gd name="connsiteX0" fmla="*/ 477931 w 5763958"/>
              <a:gd name="connsiteY0" fmla="*/ 10851062 h 10851063"/>
              <a:gd name="connsiteX1" fmla="*/ 0 w 5763958"/>
              <a:gd name="connsiteY1" fmla="*/ 39 h 10851063"/>
              <a:gd name="connsiteX2" fmla="*/ 4077961 w 5763958"/>
              <a:gd name="connsiteY2" fmla="*/ 0 h 10851063"/>
              <a:gd name="connsiteX3" fmla="*/ 4078002 w 5763958"/>
              <a:gd name="connsiteY3" fmla="*/ 17 h 10851063"/>
              <a:gd name="connsiteX4" fmla="*/ 5725692 w 5763958"/>
              <a:gd name="connsiteY4" fmla="*/ 3 h 10851063"/>
              <a:gd name="connsiteX5" fmla="*/ 5759707 w 5763958"/>
              <a:gd name="connsiteY5" fmla="*/ 34019 h 10851063"/>
              <a:gd name="connsiteX6" fmla="*/ 5759706 w 5763958"/>
              <a:gd name="connsiteY6" fmla="*/ 10817143 h 10851063"/>
              <a:gd name="connsiteX7" fmla="*/ 5725691 w 5763958"/>
              <a:gd name="connsiteY7" fmla="*/ 10851062 h 10851063"/>
              <a:gd name="connsiteX8" fmla="*/ 5707930 w 5763958"/>
              <a:gd name="connsiteY8" fmla="*/ 10851062 h 10851063"/>
              <a:gd name="connsiteX9" fmla="*/ 5707930 w 5763958"/>
              <a:gd name="connsiteY9" fmla="*/ 10851063 h 10851063"/>
              <a:gd name="connsiteX10" fmla="*/ 1644941 w 5763958"/>
              <a:gd name="connsiteY10" fmla="*/ 10851063 h 10851063"/>
              <a:gd name="connsiteX11" fmla="*/ 1644938 w 5763958"/>
              <a:gd name="connsiteY11" fmla="*/ 10851062 h 1085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63958" h="10851063">
                <a:moveTo>
                  <a:pt x="477931" y="10851062"/>
                </a:moveTo>
                <a:lnTo>
                  <a:pt x="0" y="39"/>
                </a:lnTo>
                <a:lnTo>
                  <a:pt x="4077961" y="0"/>
                </a:lnTo>
                <a:lnTo>
                  <a:pt x="4078002" y="17"/>
                </a:lnTo>
                <a:lnTo>
                  <a:pt x="5725692" y="3"/>
                </a:lnTo>
                <a:cubicBezTo>
                  <a:pt x="5744458" y="56"/>
                  <a:pt x="5759659" y="15253"/>
                  <a:pt x="5759707" y="34019"/>
                </a:cubicBezTo>
                <a:cubicBezTo>
                  <a:pt x="5765376" y="1836874"/>
                  <a:pt x="5765376" y="9014302"/>
                  <a:pt x="5759706" y="10817143"/>
                </a:cubicBezTo>
                <a:cubicBezTo>
                  <a:pt x="5759599" y="10835871"/>
                  <a:pt x="5744419" y="10851013"/>
                  <a:pt x="5725691" y="10851062"/>
                </a:cubicBezTo>
                <a:lnTo>
                  <a:pt x="5707930" y="10851062"/>
                </a:lnTo>
                <a:lnTo>
                  <a:pt x="5707930" y="10851063"/>
                </a:lnTo>
                <a:lnTo>
                  <a:pt x="1644941" y="10851063"/>
                </a:lnTo>
                <a:lnTo>
                  <a:pt x="1644938" y="10851062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4" name="Picture 3" descr="Blue paper stripes in a wave shape">
            <a:extLst>
              <a:ext uri="{FF2B5EF4-FFF2-40B4-BE49-F238E27FC236}">
                <a16:creationId xmlns:a16="http://schemas.microsoft.com/office/drawing/2014/main" id="{1FBE07BD-E4D1-4AEE-AC1A-D55C35CB0A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3000"/>
          </a:blip>
          <a:srcRect t="2205" r="1" b="20101"/>
          <a:stretch/>
        </p:blipFill>
        <p:spPr>
          <a:xfrm>
            <a:off x="671286" y="-7616"/>
            <a:ext cx="11303902" cy="5862304"/>
          </a:xfrm>
          <a:custGeom>
            <a:avLst/>
            <a:gdLst/>
            <a:ahLst/>
            <a:cxnLst/>
            <a:rect l="l" t="t" r="r" b="b"/>
            <a:pathLst>
              <a:path w="11092486" h="5752662">
                <a:moveTo>
                  <a:pt x="11092486" y="0"/>
                </a:moveTo>
                <a:lnTo>
                  <a:pt x="10913086" y="4074013"/>
                </a:lnTo>
                <a:lnTo>
                  <a:pt x="10913067" y="4074053"/>
                </a:lnTo>
                <a:lnTo>
                  <a:pt x="10840579" y="5720148"/>
                </a:lnTo>
                <a:cubicBezTo>
                  <a:pt x="10839700" y="5738894"/>
                  <a:pt x="10823849" y="5753411"/>
                  <a:pt x="10805099" y="5752633"/>
                </a:cubicBezTo>
                <a:cubicBezTo>
                  <a:pt x="9003741" y="5678968"/>
                  <a:pt x="1833265" y="5363145"/>
                  <a:pt x="32420" y="5278152"/>
                </a:cubicBezTo>
                <a:cubicBezTo>
                  <a:pt x="13715" y="5277221"/>
                  <a:pt x="-745" y="5261390"/>
                  <a:pt x="30" y="5242678"/>
                </a:cubicBezTo>
                <a:lnTo>
                  <a:pt x="812" y="5224934"/>
                </a:lnTo>
                <a:lnTo>
                  <a:pt x="811" y="5224934"/>
                </a:lnTo>
                <a:lnTo>
                  <a:pt x="179591" y="1165880"/>
                </a:lnTo>
                <a:lnTo>
                  <a:pt x="179592" y="1165877"/>
                </a:lnTo>
                <a:lnTo>
                  <a:pt x="230943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000440-A264-460D-99B1-A2BDA8D49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474" y="2922050"/>
            <a:ext cx="6308745" cy="3233058"/>
          </a:xfrm>
        </p:spPr>
        <p:txBody>
          <a:bodyPr>
            <a:normAutofit/>
          </a:bodyPr>
          <a:lstStyle/>
          <a:p>
            <a:r>
              <a:rPr lang="en-US" sz="5000"/>
              <a:t>Education Disparity in Chicago Public High Schools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6EE8D-8822-4C81-8F62-8959BC9BF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2583" y="5894481"/>
            <a:ext cx="3566159" cy="656541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Michael Kralis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8709E2B-5612-4EF3-8505-0270723FD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D3B743C-BB90-43EC-83AC-B8AD27887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0A049AC-DBC5-4C0E-90E2-52A81F06B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960AA9D-4C2F-45F7-B2E2-7E43D09163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0133386-276B-4C86-8AB7-4B6BEF032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93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FB869131-809F-4714-9B05-385CAF009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4BA3935-5258-425A-B52A-BBF28BCE0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34206">
            <a:off x="491077" y="396217"/>
            <a:ext cx="6746664" cy="532558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CDD1AA99-03AE-49F6-9116-9CA2BBCA0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234206">
            <a:off x="1312942" y="-198825"/>
            <a:ext cx="5107326" cy="6486819"/>
          </a:xfrm>
          <a:custGeom>
            <a:avLst/>
            <a:gdLst>
              <a:gd name="connsiteX0" fmla="*/ 0 w 4401242"/>
              <a:gd name="connsiteY0" fmla="*/ 4137242 h 5590022"/>
              <a:gd name="connsiteX1" fmla="*/ 5579 w 4401242"/>
              <a:gd name="connsiteY1" fmla="*/ 4114978 h 5590022"/>
              <a:gd name="connsiteX2" fmla="*/ 3258 w 4401242"/>
              <a:gd name="connsiteY2" fmla="*/ 4099949 h 5590022"/>
              <a:gd name="connsiteX3" fmla="*/ 9236 w 4401242"/>
              <a:gd name="connsiteY3" fmla="*/ 4071959 h 5590022"/>
              <a:gd name="connsiteX4" fmla="*/ 14743 w 4401242"/>
              <a:gd name="connsiteY4" fmla="*/ 4031013 h 5590022"/>
              <a:gd name="connsiteX5" fmla="*/ 20613 w 4401242"/>
              <a:gd name="connsiteY5" fmla="*/ 4002827 h 5590022"/>
              <a:gd name="connsiteX6" fmla="*/ 22410 w 4401242"/>
              <a:gd name="connsiteY6" fmla="*/ 3997392 h 5590022"/>
              <a:gd name="connsiteX7" fmla="*/ 22410 w 4401242"/>
              <a:gd name="connsiteY7" fmla="*/ 3812956 h 5590022"/>
              <a:gd name="connsiteX8" fmla="*/ 20401 w 4401242"/>
              <a:gd name="connsiteY8" fmla="*/ 3799351 h 5590022"/>
              <a:gd name="connsiteX9" fmla="*/ 22410 w 4401242"/>
              <a:gd name="connsiteY9" fmla="*/ 3753450 h 5590022"/>
              <a:gd name="connsiteX10" fmla="*/ 19673 w 4401242"/>
              <a:gd name="connsiteY10" fmla="*/ 3746784 h 5590022"/>
              <a:gd name="connsiteX11" fmla="*/ 22410 w 4401242"/>
              <a:gd name="connsiteY11" fmla="*/ 3701909 h 5590022"/>
              <a:gd name="connsiteX12" fmla="*/ 20086 w 4401242"/>
              <a:gd name="connsiteY12" fmla="*/ 3652741 h 5590022"/>
              <a:gd name="connsiteX13" fmla="*/ 13839 w 4401242"/>
              <a:gd name="connsiteY13" fmla="*/ 3649070 h 5590022"/>
              <a:gd name="connsiteX14" fmla="*/ 13290 w 4401242"/>
              <a:gd name="connsiteY14" fmla="*/ 3638287 h 5590022"/>
              <a:gd name="connsiteX15" fmla="*/ 13410 w 4401242"/>
              <a:gd name="connsiteY15" fmla="*/ 3621311 h 5590022"/>
              <a:gd name="connsiteX16" fmla="*/ 19966 w 4401242"/>
              <a:gd name="connsiteY16" fmla="*/ 3583286 h 5590022"/>
              <a:gd name="connsiteX17" fmla="*/ 16089 w 4401242"/>
              <a:gd name="connsiteY17" fmla="*/ 21355 h 5590022"/>
              <a:gd name="connsiteX18" fmla="*/ 34619 w 4401242"/>
              <a:gd name="connsiteY18" fmla="*/ 2606 h 5590022"/>
              <a:gd name="connsiteX19" fmla="*/ 49927 w 4401242"/>
              <a:gd name="connsiteY19" fmla="*/ 185 h 5590022"/>
              <a:gd name="connsiteX20" fmla="*/ 917193 w 4401242"/>
              <a:gd name="connsiteY20" fmla="*/ 11 h 5590022"/>
              <a:gd name="connsiteX21" fmla="*/ 938319 w 4401242"/>
              <a:gd name="connsiteY21" fmla="*/ 10 h 5590022"/>
              <a:gd name="connsiteX22" fmla="*/ 938338 w 4401242"/>
              <a:gd name="connsiteY22" fmla="*/ 0 h 5590022"/>
              <a:gd name="connsiteX23" fmla="*/ 4365378 w 4401242"/>
              <a:gd name="connsiteY23" fmla="*/ 0 h 5590022"/>
              <a:gd name="connsiteX24" fmla="*/ 4397257 w 4401242"/>
              <a:gd name="connsiteY24" fmla="*/ 31881 h 5590022"/>
              <a:gd name="connsiteX25" fmla="*/ 4397256 w 4401242"/>
              <a:gd name="connsiteY25" fmla="*/ 5558231 h 5590022"/>
              <a:gd name="connsiteX26" fmla="*/ 4365377 w 4401242"/>
              <a:gd name="connsiteY26" fmla="*/ 5590021 h 5590022"/>
              <a:gd name="connsiteX27" fmla="*/ 4322085 w 4401242"/>
              <a:gd name="connsiteY27" fmla="*/ 5590021 h 5590022"/>
              <a:gd name="connsiteX28" fmla="*/ 4322083 w 4401242"/>
              <a:gd name="connsiteY28" fmla="*/ 5590022 h 5590022"/>
              <a:gd name="connsiteX29" fmla="*/ 49916 w 4401242"/>
              <a:gd name="connsiteY29" fmla="*/ 5590022 h 5590022"/>
              <a:gd name="connsiteX30" fmla="*/ 22410 w 4401242"/>
              <a:gd name="connsiteY30" fmla="*/ 5571435 h 5590022"/>
              <a:gd name="connsiteX31" fmla="*/ 22410 w 4401242"/>
              <a:gd name="connsiteY31" fmla="*/ 4726767 h 5590022"/>
              <a:gd name="connsiteX32" fmla="*/ 14670 w 4401242"/>
              <a:gd name="connsiteY32" fmla="*/ 4699196 h 5590022"/>
              <a:gd name="connsiteX33" fmla="*/ 22410 w 4401242"/>
              <a:gd name="connsiteY33" fmla="*/ 4670837 h 5590022"/>
              <a:gd name="connsiteX34" fmla="*/ 22410 w 4401242"/>
              <a:gd name="connsiteY34" fmla="*/ 4292925 h 5590022"/>
              <a:gd name="connsiteX35" fmla="*/ 22410 w 4401242"/>
              <a:gd name="connsiteY35" fmla="*/ 4242762 h 5590022"/>
              <a:gd name="connsiteX36" fmla="*/ 14161 w 4401242"/>
              <a:gd name="connsiteY36" fmla="*/ 4214744 h 5590022"/>
              <a:gd name="connsiteX37" fmla="*/ 4708 w 4401242"/>
              <a:gd name="connsiteY37" fmla="*/ 4186098 h 5590022"/>
              <a:gd name="connsiteX38" fmla="*/ 632 w 4401242"/>
              <a:gd name="connsiteY38" fmla="*/ 4158493 h 559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401242" h="5590022">
                <a:moveTo>
                  <a:pt x="0" y="4137242"/>
                </a:moveTo>
                <a:lnTo>
                  <a:pt x="5579" y="4114978"/>
                </a:lnTo>
                <a:cubicBezTo>
                  <a:pt x="6121" y="4108762"/>
                  <a:pt x="2648" y="4107119"/>
                  <a:pt x="3258" y="4099949"/>
                </a:cubicBezTo>
                <a:lnTo>
                  <a:pt x="9236" y="4071959"/>
                </a:lnTo>
                <a:lnTo>
                  <a:pt x="14743" y="4031013"/>
                </a:lnTo>
                <a:lnTo>
                  <a:pt x="20613" y="4002827"/>
                </a:lnTo>
                <a:lnTo>
                  <a:pt x="22410" y="3997392"/>
                </a:lnTo>
                <a:lnTo>
                  <a:pt x="22410" y="3812956"/>
                </a:lnTo>
                <a:lnTo>
                  <a:pt x="20401" y="3799351"/>
                </a:lnTo>
                <a:lnTo>
                  <a:pt x="22410" y="3753450"/>
                </a:lnTo>
                <a:lnTo>
                  <a:pt x="19673" y="3746784"/>
                </a:lnTo>
                <a:lnTo>
                  <a:pt x="22410" y="3701909"/>
                </a:lnTo>
                <a:cubicBezTo>
                  <a:pt x="22023" y="3687048"/>
                  <a:pt x="22634" y="3661297"/>
                  <a:pt x="20086" y="3652741"/>
                </a:cubicBezTo>
                <a:lnTo>
                  <a:pt x="13839" y="3649070"/>
                </a:lnTo>
                <a:lnTo>
                  <a:pt x="13290" y="3638287"/>
                </a:lnTo>
                <a:cubicBezTo>
                  <a:pt x="13769" y="3637498"/>
                  <a:pt x="13370" y="3621952"/>
                  <a:pt x="13410" y="3621311"/>
                </a:cubicBezTo>
                <a:lnTo>
                  <a:pt x="19966" y="3583286"/>
                </a:lnTo>
                <a:lnTo>
                  <a:pt x="16089" y="21355"/>
                </a:lnTo>
                <a:cubicBezTo>
                  <a:pt x="22266" y="10589"/>
                  <a:pt x="23964" y="8856"/>
                  <a:pt x="34619" y="2606"/>
                </a:cubicBezTo>
                <a:lnTo>
                  <a:pt x="49927" y="185"/>
                </a:lnTo>
                <a:cubicBezTo>
                  <a:pt x="228245" y="83"/>
                  <a:pt x="539504" y="31"/>
                  <a:pt x="917193" y="11"/>
                </a:cubicBezTo>
                <a:lnTo>
                  <a:pt x="938319" y="10"/>
                </a:lnTo>
                <a:lnTo>
                  <a:pt x="938338" y="0"/>
                </a:lnTo>
                <a:lnTo>
                  <a:pt x="4365378" y="0"/>
                </a:lnTo>
                <a:cubicBezTo>
                  <a:pt x="4382966" y="50"/>
                  <a:pt x="4397213" y="14294"/>
                  <a:pt x="4397257" y="31881"/>
                </a:cubicBezTo>
                <a:cubicBezTo>
                  <a:pt x="4402571" y="958253"/>
                  <a:pt x="4402570" y="4631875"/>
                  <a:pt x="4397256" y="5558231"/>
                </a:cubicBezTo>
                <a:cubicBezTo>
                  <a:pt x="4397157" y="5575784"/>
                  <a:pt x="4382929" y="5589975"/>
                  <a:pt x="4365377" y="5590021"/>
                </a:cubicBezTo>
                <a:lnTo>
                  <a:pt x="4322085" y="5590021"/>
                </a:lnTo>
                <a:lnTo>
                  <a:pt x="4322083" y="5590022"/>
                </a:lnTo>
                <a:lnTo>
                  <a:pt x="49916" y="5590022"/>
                </a:lnTo>
                <a:cubicBezTo>
                  <a:pt x="34729" y="5589963"/>
                  <a:pt x="22450" y="5581668"/>
                  <a:pt x="22410" y="5571435"/>
                </a:cubicBezTo>
                <a:lnTo>
                  <a:pt x="22410" y="4726767"/>
                </a:lnTo>
                <a:lnTo>
                  <a:pt x="14670" y="4699196"/>
                </a:lnTo>
                <a:cubicBezTo>
                  <a:pt x="15011" y="4683722"/>
                  <a:pt x="19831" y="4680290"/>
                  <a:pt x="22410" y="4670837"/>
                </a:cubicBezTo>
                <a:lnTo>
                  <a:pt x="22410" y="4292925"/>
                </a:lnTo>
                <a:lnTo>
                  <a:pt x="22410" y="4242762"/>
                </a:lnTo>
                <a:lnTo>
                  <a:pt x="14161" y="4214744"/>
                </a:lnTo>
                <a:cubicBezTo>
                  <a:pt x="20757" y="4203473"/>
                  <a:pt x="7860" y="4195229"/>
                  <a:pt x="4708" y="4186098"/>
                </a:cubicBezTo>
                <a:lnTo>
                  <a:pt x="632" y="4158493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bstract blurred public library with bookshelves">
            <a:extLst>
              <a:ext uri="{FF2B5EF4-FFF2-40B4-BE49-F238E27FC236}">
                <a16:creationId xmlns:a16="http://schemas.microsoft.com/office/drawing/2014/main" id="{6E35BD9F-ABA4-4310-B08F-15B85E91FB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r="17645" b="-2"/>
          <a:stretch/>
        </p:blipFill>
        <p:spPr>
          <a:xfrm rot="86286">
            <a:off x="449514" y="282459"/>
            <a:ext cx="6836474" cy="5541168"/>
          </a:xfrm>
          <a:custGeom>
            <a:avLst/>
            <a:gdLst/>
            <a:ahLst/>
            <a:cxnLst/>
            <a:rect l="l" t="t" r="r" b="b"/>
            <a:pathLst>
              <a:path w="5517787" h="4472333">
                <a:moveTo>
                  <a:pt x="5199334" y="0"/>
                </a:moveTo>
                <a:cubicBezTo>
                  <a:pt x="5209814" y="5031"/>
                  <a:pt x="5211549" y="6498"/>
                  <a:pt x="5218118" y="16022"/>
                </a:cubicBezTo>
                <a:lnTo>
                  <a:pt x="5221430" y="30155"/>
                </a:lnTo>
                <a:cubicBezTo>
                  <a:pt x="5233761" y="196710"/>
                  <a:pt x="5255167" y="487447"/>
                  <a:pt x="5281101" y="840236"/>
                </a:cubicBezTo>
                <a:lnTo>
                  <a:pt x="5282551" y="859969"/>
                </a:lnTo>
                <a:lnTo>
                  <a:pt x="5282562" y="859986"/>
                </a:lnTo>
                <a:lnTo>
                  <a:pt x="5517712" y="4061104"/>
                </a:lnTo>
                <a:cubicBezTo>
                  <a:pt x="5518872" y="4077535"/>
                  <a:pt x="5506545" y="4091821"/>
                  <a:pt x="5490120" y="4093069"/>
                </a:cubicBezTo>
                <a:cubicBezTo>
                  <a:pt x="4625183" y="4161596"/>
                  <a:pt x="1193739" y="4413665"/>
                  <a:pt x="328087" y="4472264"/>
                </a:cubicBezTo>
                <a:cubicBezTo>
                  <a:pt x="311684" y="4473376"/>
                  <a:pt x="297453" y="4461060"/>
                  <a:pt x="296206" y="4444668"/>
                </a:cubicBezTo>
                <a:lnTo>
                  <a:pt x="293235" y="4404230"/>
                </a:lnTo>
                <a:lnTo>
                  <a:pt x="293234" y="4404228"/>
                </a:lnTo>
                <a:lnTo>
                  <a:pt x="94" y="413698"/>
                </a:lnTo>
                <a:cubicBezTo>
                  <a:pt x="-893" y="399508"/>
                  <a:pt x="6013" y="387469"/>
                  <a:pt x="15568" y="386729"/>
                </a:cubicBezTo>
                <a:lnTo>
                  <a:pt x="804553" y="328772"/>
                </a:lnTo>
                <a:lnTo>
                  <a:pt x="829775" y="319650"/>
                </a:lnTo>
                <a:cubicBezTo>
                  <a:pt x="844253" y="318907"/>
                  <a:pt x="847789" y="323174"/>
                  <a:pt x="856796" y="324934"/>
                </a:cubicBezTo>
                <a:lnTo>
                  <a:pt x="1209795" y="299003"/>
                </a:lnTo>
                <a:lnTo>
                  <a:pt x="1256651" y="295561"/>
                </a:lnTo>
                <a:lnTo>
                  <a:pt x="1282256" y="285933"/>
                </a:lnTo>
                <a:cubicBezTo>
                  <a:pt x="1293236" y="291321"/>
                  <a:pt x="1300052" y="278709"/>
                  <a:pt x="1308365" y="275138"/>
                </a:cubicBezTo>
                <a:lnTo>
                  <a:pt x="1333870" y="269436"/>
                </a:lnTo>
                <a:lnTo>
                  <a:pt x="1353677" y="267388"/>
                </a:lnTo>
                <a:lnTo>
                  <a:pt x="1374856" y="271072"/>
                </a:lnTo>
                <a:cubicBezTo>
                  <a:pt x="1380699" y="271151"/>
                  <a:pt x="1381996" y="267795"/>
                  <a:pt x="1388735" y="267872"/>
                </a:cubicBezTo>
                <a:lnTo>
                  <a:pt x="1415290" y="271536"/>
                </a:lnTo>
                <a:lnTo>
                  <a:pt x="1453914" y="273870"/>
                </a:lnTo>
                <a:lnTo>
                  <a:pt x="1480645" y="277419"/>
                </a:lnTo>
                <a:lnTo>
                  <a:pt x="1485845" y="278725"/>
                </a:lnTo>
                <a:lnTo>
                  <a:pt x="1658122" y="266069"/>
                </a:lnTo>
                <a:lnTo>
                  <a:pt x="1670693" y="263259"/>
                </a:lnTo>
                <a:lnTo>
                  <a:pt x="1713706" y="261986"/>
                </a:lnTo>
                <a:lnTo>
                  <a:pt x="1719744" y="258972"/>
                </a:lnTo>
                <a:lnTo>
                  <a:pt x="1761849" y="258450"/>
                </a:lnTo>
                <a:cubicBezTo>
                  <a:pt x="1775704" y="257068"/>
                  <a:pt x="1799799" y="255872"/>
                  <a:pt x="1807616" y="252905"/>
                </a:cubicBezTo>
                <a:lnTo>
                  <a:pt x="1810616" y="246818"/>
                </a:lnTo>
                <a:lnTo>
                  <a:pt x="1820651" y="245565"/>
                </a:lnTo>
                <a:cubicBezTo>
                  <a:pt x="1821421" y="245959"/>
                  <a:pt x="1835914" y="244519"/>
                  <a:pt x="1836516" y="244513"/>
                </a:cubicBezTo>
                <a:lnTo>
                  <a:pt x="1872484" y="24802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7E7351-3BA1-41AC-9142-83E2D40B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450" y="685800"/>
            <a:ext cx="4984750" cy="18973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i="1" kern="1200" dirty="0">
                <a:highlight>
                  <a:srgbClr val="FFFF00"/>
                </a:highlight>
                <a:latin typeface="+mj-lt"/>
                <a:ea typeface="+mj-ea"/>
                <a:cs typeface="+mj-cs"/>
              </a:rPr>
              <a:t>Clustering Schools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EEA22ED-BC21-4C7E-844F-8AB35456E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193557" y="4731440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49CC-0A7A-4651-9DA3-B459E6013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8150" y="2961280"/>
            <a:ext cx="3448050" cy="32260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latin typeface="+mn-lt"/>
                <a:ea typeface="+mn-ea"/>
                <a:cs typeface="+mn-cs"/>
              </a:rPr>
              <a:t>I began by clustering schools based on </a:t>
            </a:r>
            <a:r>
              <a:rPr lang="en-US" kern="1200">
                <a:latin typeface="+mn-lt"/>
                <a:ea typeface="+mn-ea"/>
                <a:cs typeface="+mn-cs"/>
              </a:rPr>
              <a:t>data from ISBE </a:t>
            </a:r>
            <a:r>
              <a:rPr lang="en-US" kern="1200" dirty="0">
                <a:latin typeface="+mn-lt"/>
                <a:ea typeface="+mn-ea"/>
                <a:cs typeface="+mn-cs"/>
              </a:rPr>
              <a:t>using a K-Means clustering algorithm</a:t>
            </a:r>
            <a:endParaRPr lang="en-US" dirty="0"/>
          </a:p>
          <a:p>
            <a:r>
              <a:rPr lang="en-US" kern="1200" dirty="0">
                <a:latin typeface="+mn-lt"/>
                <a:ea typeface="+mn-ea"/>
                <a:cs typeface="+mn-cs"/>
              </a:rPr>
              <a:t>The K-Means algorithm took demographics as inputs like % Low Income, % White, % Black/African American, % Hispanic, etc.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01DBD1F-8E52-43C2-A83A-4800C73D3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5031631-88BB-4771-A661-4465025C7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46EA35F-157C-4C42-AD22-A71CECD01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3A8545A-5ED6-4596-8451-859896FA1F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CB5F092-293F-440B-AFCC-4F26EB988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837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6B6DD6F-E168-490A-A0B2-699190DC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BA3935-5258-425A-B52A-BBF28BCE0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47920">
            <a:off x="849621" y="915045"/>
            <a:ext cx="5446522" cy="431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DD1AA99-03AE-49F6-9116-9CA2BBCA0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147920">
            <a:off x="1514337" y="447284"/>
            <a:ext cx="4122174" cy="5235577"/>
          </a:xfrm>
          <a:custGeom>
            <a:avLst/>
            <a:gdLst>
              <a:gd name="connsiteX0" fmla="*/ 0 w 4401242"/>
              <a:gd name="connsiteY0" fmla="*/ 4137242 h 5590022"/>
              <a:gd name="connsiteX1" fmla="*/ 5579 w 4401242"/>
              <a:gd name="connsiteY1" fmla="*/ 4114978 h 5590022"/>
              <a:gd name="connsiteX2" fmla="*/ 3258 w 4401242"/>
              <a:gd name="connsiteY2" fmla="*/ 4099949 h 5590022"/>
              <a:gd name="connsiteX3" fmla="*/ 9236 w 4401242"/>
              <a:gd name="connsiteY3" fmla="*/ 4071959 h 5590022"/>
              <a:gd name="connsiteX4" fmla="*/ 14743 w 4401242"/>
              <a:gd name="connsiteY4" fmla="*/ 4031013 h 5590022"/>
              <a:gd name="connsiteX5" fmla="*/ 20613 w 4401242"/>
              <a:gd name="connsiteY5" fmla="*/ 4002827 h 5590022"/>
              <a:gd name="connsiteX6" fmla="*/ 22410 w 4401242"/>
              <a:gd name="connsiteY6" fmla="*/ 3997392 h 5590022"/>
              <a:gd name="connsiteX7" fmla="*/ 22410 w 4401242"/>
              <a:gd name="connsiteY7" fmla="*/ 3812956 h 5590022"/>
              <a:gd name="connsiteX8" fmla="*/ 20401 w 4401242"/>
              <a:gd name="connsiteY8" fmla="*/ 3799351 h 5590022"/>
              <a:gd name="connsiteX9" fmla="*/ 22410 w 4401242"/>
              <a:gd name="connsiteY9" fmla="*/ 3753450 h 5590022"/>
              <a:gd name="connsiteX10" fmla="*/ 19673 w 4401242"/>
              <a:gd name="connsiteY10" fmla="*/ 3746784 h 5590022"/>
              <a:gd name="connsiteX11" fmla="*/ 22410 w 4401242"/>
              <a:gd name="connsiteY11" fmla="*/ 3701909 h 5590022"/>
              <a:gd name="connsiteX12" fmla="*/ 20086 w 4401242"/>
              <a:gd name="connsiteY12" fmla="*/ 3652741 h 5590022"/>
              <a:gd name="connsiteX13" fmla="*/ 13839 w 4401242"/>
              <a:gd name="connsiteY13" fmla="*/ 3649070 h 5590022"/>
              <a:gd name="connsiteX14" fmla="*/ 13290 w 4401242"/>
              <a:gd name="connsiteY14" fmla="*/ 3638287 h 5590022"/>
              <a:gd name="connsiteX15" fmla="*/ 13410 w 4401242"/>
              <a:gd name="connsiteY15" fmla="*/ 3621311 h 5590022"/>
              <a:gd name="connsiteX16" fmla="*/ 19966 w 4401242"/>
              <a:gd name="connsiteY16" fmla="*/ 3583286 h 5590022"/>
              <a:gd name="connsiteX17" fmla="*/ 16089 w 4401242"/>
              <a:gd name="connsiteY17" fmla="*/ 21355 h 5590022"/>
              <a:gd name="connsiteX18" fmla="*/ 34619 w 4401242"/>
              <a:gd name="connsiteY18" fmla="*/ 2606 h 5590022"/>
              <a:gd name="connsiteX19" fmla="*/ 49927 w 4401242"/>
              <a:gd name="connsiteY19" fmla="*/ 185 h 5590022"/>
              <a:gd name="connsiteX20" fmla="*/ 917193 w 4401242"/>
              <a:gd name="connsiteY20" fmla="*/ 11 h 5590022"/>
              <a:gd name="connsiteX21" fmla="*/ 938319 w 4401242"/>
              <a:gd name="connsiteY21" fmla="*/ 10 h 5590022"/>
              <a:gd name="connsiteX22" fmla="*/ 938338 w 4401242"/>
              <a:gd name="connsiteY22" fmla="*/ 0 h 5590022"/>
              <a:gd name="connsiteX23" fmla="*/ 4365378 w 4401242"/>
              <a:gd name="connsiteY23" fmla="*/ 0 h 5590022"/>
              <a:gd name="connsiteX24" fmla="*/ 4397257 w 4401242"/>
              <a:gd name="connsiteY24" fmla="*/ 31881 h 5590022"/>
              <a:gd name="connsiteX25" fmla="*/ 4397256 w 4401242"/>
              <a:gd name="connsiteY25" fmla="*/ 5558231 h 5590022"/>
              <a:gd name="connsiteX26" fmla="*/ 4365377 w 4401242"/>
              <a:gd name="connsiteY26" fmla="*/ 5590021 h 5590022"/>
              <a:gd name="connsiteX27" fmla="*/ 4322085 w 4401242"/>
              <a:gd name="connsiteY27" fmla="*/ 5590021 h 5590022"/>
              <a:gd name="connsiteX28" fmla="*/ 4322083 w 4401242"/>
              <a:gd name="connsiteY28" fmla="*/ 5590022 h 5590022"/>
              <a:gd name="connsiteX29" fmla="*/ 49916 w 4401242"/>
              <a:gd name="connsiteY29" fmla="*/ 5590022 h 5590022"/>
              <a:gd name="connsiteX30" fmla="*/ 22410 w 4401242"/>
              <a:gd name="connsiteY30" fmla="*/ 5571435 h 5590022"/>
              <a:gd name="connsiteX31" fmla="*/ 22410 w 4401242"/>
              <a:gd name="connsiteY31" fmla="*/ 4726767 h 5590022"/>
              <a:gd name="connsiteX32" fmla="*/ 14670 w 4401242"/>
              <a:gd name="connsiteY32" fmla="*/ 4699196 h 5590022"/>
              <a:gd name="connsiteX33" fmla="*/ 22410 w 4401242"/>
              <a:gd name="connsiteY33" fmla="*/ 4670837 h 5590022"/>
              <a:gd name="connsiteX34" fmla="*/ 22410 w 4401242"/>
              <a:gd name="connsiteY34" fmla="*/ 4292925 h 5590022"/>
              <a:gd name="connsiteX35" fmla="*/ 22410 w 4401242"/>
              <a:gd name="connsiteY35" fmla="*/ 4242762 h 5590022"/>
              <a:gd name="connsiteX36" fmla="*/ 14161 w 4401242"/>
              <a:gd name="connsiteY36" fmla="*/ 4214744 h 5590022"/>
              <a:gd name="connsiteX37" fmla="*/ 4708 w 4401242"/>
              <a:gd name="connsiteY37" fmla="*/ 4186098 h 5590022"/>
              <a:gd name="connsiteX38" fmla="*/ 632 w 4401242"/>
              <a:gd name="connsiteY38" fmla="*/ 4158493 h 559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401242" h="5590022">
                <a:moveTo>
                  <a:pt x="0" y="4137242"/>
                </a:moveTo>
                <a:lnTo>
                  <a:pt x="5579" y="4114978"/>
                </a:lnTo>
                <a:cubicBezTo>
                  <a:pt x="6121" y="4108762"/>
                  <a:pt x="2648" y="4107119"/>
                  <a:pt x="3258" y="4099949"/>
                </a:cubicBezTo>
                <a:lnTo>
                  <a:pt x="9236" y="4071959"/>
                </a:lnTo>
                <a:lnTo>
                  <a:pt x="14743" y="4031013"/>
                </a:lnTo>
                <a:lnTo>
                  <a:pt x="20613" y="4002827"/>
                </a:lnTo>
                <a:lnTo>
                  <a:pt x="22410" y="3997392"/>
                </a:lnTo>
                <a:lnTo>
                  <a:pt x="22410" y="3812956"/>
                </a:lnTo>
                <a:lnTo>
                  <a:pt x="20401" y="3799351"/>
                </a:lnTo>
                <a:lnTo>
                  <a:pt x="22410" y="3753450"/>
                </a:lnTo>
                <a:lnTo>
                  <a:pt x="19673" y="3746784"/>
                </a:lnTo>
                <a:lnTo>
                  <a:pt x="22410" y="3701909"/>
                </a:lnTo>
                <a:cubicBezTo>
                  <a:pt x="22023" y="3687048"/>
                  <a:pt x="22634" y="3661297"/>
                  <a:pt x="20086" y="3652741"/>
                </a:cubicBezTo>
                <a:lnTo>
                  <a:pt x="13839" y="3649070"/>
                </a:lnTo>
                <a:lnTo>
                  <a:pt x="13290" y="3638287"/>
                </a:lnTo>
                <a:cubicBezTo>
                  <a:pt x="13769" y="3637498"/>
                  <a:pt x="13370" y="3621952"/>
                  <a:pt x="13410" y="3621311"/>
                </a:cubicBezTo>
                <a:lnTo>
                  <a:pt x="19966" y="3583286"/>
                </a:lnTo>
                <a:lnTo>
                  <a:pt x="16089" y="21355"/>
                </a:lnTo>
                <a:cubicBezTo>
                  <a:pt x="22266" y="10589"/>
                  <a:pt x="23964" y="8856"/>
                  <a:pt x="34619" y="2606"/>
                </a:cubicBezTo>
                <a:lnTo>
                  <a:pt x="49927" y="185"/>
                </a:lnTo>
                <a:cubicBezTo>
                  <a:pt x="228245" y="83"/>
                  <a:pt x="539504" y="31"/>
                  <a:pt x="917193" y="11"/>
                </a:cubicBezTo>
                <a:lnTo>
                  <a:pt x="938319" y="10"/>
                </a:lnTo>
                <a:lnTo>
                  <a:pt x="938338" y="0"/>
                </a:lnTo>
                <a:lnTo>
                  <a:pt x="4365378" y="0"/>
                </a:lnTo>
                <a:cubicBezTo>
                  <a:pt x="4382966" y="50"/>
                  <a:pt x="4397213" y="14294"/>
                  <a:pt x="4397257" y="31881"/>
                </a:cubicBezTo>
                <a:cubicBezTo>
                  <a:pt x="4402571" y="958253"/>
                  <a:pt x="4402570" y="4631875"/>
                  <a:pt x="4397256" y="5558231"/>
                </a:cubicBezTo>
                <a:cubicBezTo>
                  <a:pt x="4397157" y="5575784"/>
                  <a:pt x="4382929" y="5589975"/>
                  <a:pt x="4365377" y="5590021"/>
                </a:cubicBezTo>
                <a:lnTo>
                  <a:pt x="4322085" y="5590021"/>
                </a:lnTo>
                <a:lnTo>
                  <a:pt x="4322083" y="5590022"/>
                </a:lnTo>
                <a:lnTo>
                  <a:pt x="49916" y="5590022"/>
                </a:lnTo>
                <a:cubicBezTo>
                  <a:pt x="34729" y="5589963"/>
                  <a:pt x="22450" y="5581668"/>
                  <a:pt x="22410" y="5571435"/>
                </a:cubicBezTo>
                <a:lnTo>
                  <a:pt x="22410" y="4726767"/>
                </a:lnTo>
                <a:lnTo>
                  <a:pt x="14670" y="4699196"/>
                </a:lnTo>
                <a:cubicBezTo>
                  <a:pt x="15011" y="4683722"/>
                  <a:pt x="19831" y="4680290"/>
                  <a:pt x="22410" y="4670837"/>
                </a:cubicBezTo>
                <a:lnTo>
                  <a:pt x="22410" y="4292925"/>
                </a:lnTo>
                <a:lnTo>
                  <a:pt x="22410" y="4242762"/>
                </a:lnTo>
                <a:lnTo>
                  <a:pt x="14161" y="4214744"/>
                </a:lnTo>
                <a:cubicBezTo>
                  <a:pt x="20757" y="4203473"/>
                  <a:pt x="7860" y="4195229"/>
                  <a:pt x="4708" y="4186098"/>
                </a:cubicBezTo>
                <a:lnTo>
                  <a:pt x="632" y="4158493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6C65E80C-2319-4BE4-8924-E7FC591EDA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l="15600" r="2044" b="-2"/>
          <a:stretch/>
        </p:blipFill>
        <p:spPr>
          <a:xfrm>
            <a:off x="816531" y="833610"/>
            <a:ext cx="5517787" cy="4472333"/>
          </a:xfrm>
          <a:custGeom>
            <a:avLst/>
            <a:gdLst/>
            <a:ahLst/>
            <a:cxnLst/>
            <a:rect l="l" t="t" r="r" b="b"/>
            <a:pathLst>
              <a:path w="5517787" h="4472333">
                <a:moveTo>
                  <a:pt x="5199334" y="0"/>
                </a:moveTo>
                <a:cubicBezTo>
                  <a:pt x="5209814" y="5031"/>
                  <a:pt x="5211549" y="6498"/>
                  <a:pt x="5218118" y="16022"/>
                </a:cubicBezTo>
                <a:lnTo>
                  <a:pt x="5221430" y="30155"/>
                </a:lnTo>
                <a:cubicBezTo>
                  <a:pt x="5233761" y="196710"/>
                  <a:pt x="5255167" y="487447"/>
                  <a:pt x="5281101" y="840236"/>
                </a:cubicBezTo>
                <a:lnTo>
                  <a:pt x="5282551" y="859969"/>
                </a:lnTo>
                <a:lnTo>
                  <a:pt x="5282562" y="859986"/>
                </a:lnTo>
                <a:lnTo>
                  <a:pt x="5517712" y="4061104"/>
                </a:lnTo>
                <a:cubicBezTo>
                  <a:pt x="5518872" y="4077535"/>
                  <a:pt x="5506545" y="4091821"/>
                  <a:pt x="5490120" y="4093069"/>
                </a:cubicBezTo>
                <a:cubicBezTo>
                  <a:pt x="4625183" y="4161596"/>
                  <a:pt x="1193739" y="4413665"/>
                  <a:pt x="328087" y="4472264"/>
                </a:cubicBezTo>
                <a:cubicBezTo>
                  <a:pt x="311684" y="4473376"/>
                  <a:pt x="297453" y="4461060"/>
                  <a:pt x="296206" y="4444668"/>
                </a:cubicBezTo>
                <a:lnTo>
                  <a:pt x="293235" y="4404230"/>
                </a:lnTo>
                <a:lnTo>
                  <a:pt x="293234" y="4404228"/>
                </a:lnTo>
                <a:lnTo>
                  <a:pt x="94" y="413698"/>
                </a:lnTo>
                <a:cubicBezTo>
                  <a:pt x="-893" y="399508"/>
                  <a:pt x="6013" y="387469"/>
                  <a:pt x="15568" y="386729"/>
                </a:cubicBezTo>
                <a:lnTo>
                  <a:pt x="804553" y="328772"/>
                </a:lnTo>
                <a:lnTo>
                  <a:pt x="829775" y="319650"/>
                </a:lnTo>
                <a:cubicBezTo>
                  <a:pt x="844253" y="318907"/>
                  <a:pt x="847789" y="323174"/>
                  <a:pt x="856796" y="324934"/>
                </a:cubicBezTo>
                <a:lnTo>
                  <a:pt x="1209795" y="299003"/>
                </a:lnTo>
                <a:lnTo>
                  <a:pt x="1256651" y="295561"/>
                </a:lnTo>
                <a:lnTo>
                  <a:pt x="1282256" y="285933"/>
                </a:lnTo>
                <a:cubicBezTo>
                  <a:pt x="1293236" y="291321"/>
                  <a:pt x="1300052" y="278709"/>
                  <a:pt x="1308365" y="275138"/>
                </a:cubicBezTo>
                <a:lnTo>
                  <a:pt x="1333870" y="269436"/>
                </a:lnTo>
                <a:lnTo>
                  <a:pt x="1353677" y="267388"/>
                </a:lnTo>
                <a:lnTo>
                  <a:pt x="1374856" y="271072"/>
                </a:lnTo>
                <a:cubicBezTo>
                  <a:pt x="1380699" y="271151"/>
                  <a:pt x="1381996" y="267795"/>
                  <a:pt x="1388735" y="267872"/>
                </a:cubicBezTo>
                <a:lnTo>
                  <a:pt x="1415290" y="271536"/>
                </a:lnTo>
                <a:lnTo>
                  <a:pt x="1453914" y="273870"/>
                </a:lnTo>
                <a:lnTo>
                  <a:pt x="1480645" y="277419"/>
                </a:lnTo>
                <a:lnTo>
                  <a:pt x="1485845" y="278725"/>
                </a:lnTo>
                <a:lnTo>
                  <a:pt x="1658122" y="266069"/>
                </a:lnTo>
                <a:lnTo>
                  <a:pt x="1670693" y="263259"/>
                </a:lnTo>
                <a:lnTo>
                  <a:pt x="1713706" y="261986"/>
                </a:lnTo>
                <a:lnTo>
                  <a:pt x="1719744" y="258972"/>
                </a:lnTo>
                <a:lnTo>
                  <a:pt x="1761849" y="258450"/>
                </a:lnTo>
                <a:cubicBezTo>
                  <a:pt x="1775704" y="257068"/>
                  <a:pt x="1799799" y="255872"/>
                  <a:pt x="1807616" y="252905"/>
                </a:cubicBezTo>
                <a:lnTo>
                  <a:pt x="1810616" y="246818"/>
                </a:lnTo>
                <a:lnTo>
                  <a:pt x="1820651" y="245565"/>
                </a:lnTo>
                <a:cubicBezTo>
                  <a:pt x="1821421" y="245959"/>
                  <a:pt x="1835914" y="244519"/>
                  <a:pt x="1836516" y="244513"/>
                </a:cubicBezTo>
                <a:lnTo>
                  <a:pt x="1872484" y="24802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224D58-D2D5-421C-8D22-2AACE5692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606" y="939799"/>
            <a:ext cx="5781863" cy="1659965"/>
          </a:xfrm>
        </p:spPr>
        <p:txBody>
          <a:bodyPr anchor="b">
            <a:normAutofit/>
          </a:bodyPr>
          <a:lstStyle/>
          <a:p>
            <a:r>
              <a:rPr lang="en-US" dirty="0"/>
              <a:t>Trends over Time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EA60060-A93B-4C68-8571-20F442790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88475">
            <a:off x="3292902" y="4288917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7533F-BB62-4E74-AF9D-41B949CBA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2968" y="2961280"/>
            <a:ext cx="3902381" cy="3210920"/>
          </a:xfrm>
        </p:spPr>
        <p:txBody>
          <a:bodyPr>
            <a:normAutofit/>
          </a:bodyPr>
          <a:lstStyle/>
          <a:p>
            <a:r>
              <a:rPr lang="en-US" dirty="0"/>
              <a:t>In addition to identifying summary statistics of the clusters, we can see how these clusters change over time</a:t>
            </a:r>
          </a:p>
          <a:p>
            <a:r>
              <a:rPr lang="en-US" dirty="0"/>
              <a:t>More specifically, we are looking to analyze the demographic changes as well as academic changes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86403E5-67F9-43E6-B7B1-C07EFE0A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9C7E316-2CF6-48D0-A945-584817B6F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C26CD1D-43A2-4516-BC5E-0704D3B106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A6C5BDD-D91A-4A8D-9365-C3DCE47B27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459A4D5-BA77-45AB-849F-FAF78F871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236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DC78-C418-4D54-9862-30DB0268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102" y="0"/>
            <a:ext cx="9493249" cy="1577975"/>
          </a:xfrm>
        </p:spPr>
        <p:txBody>
          <a:bodyPr/>
          <a:lstStyle/>
          <a:p>
            <a:pPr algn="ctr"/>
            <a:r>
              <a:rPr lang="en-US" dirty="0"/>
              <a:t>Graphical 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3415A11-0B3D-4576-8FC9-FEC35BF8F3EA}"/>
              </a:ext>
            </a:extLst>
          </p:cNvPr>
          <p:cNvSpPr/>
          <p:nvPr/>
        </p:nvSpPr>
        <p:spPr>
          <a:xfrm>
            <a:off x="2385060" y="2195830"/>
            <a:ext cx="1971040" cy="3769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ABFAC6-1C99-48E9-B377-2D21309866A3}"/>
              </a:ext>
            </a:extLst>
          </p:cNvPr>
          <p:cNvSpPr/>
          <p:nvPr/>
        </p:nvSpPr>
        <p:spPr>
          <a:xfrm>
            <a:off x="3251835" y="2734310"/>
            <a:ext cx="254000" cy="264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2987F7-7243-4A0C-AA20-5724A092AD68}"/>
              </a:ext>
            </a:extLst>
          </p:cNvPr>
          <p:cNvSpPr/>
          <p:nvPr/>
        </p:nvSpPr>
        <p:spPr>
          <a:xfrm>
            <a:off x="3243580" y="3341370"/>
            <a:ext cx="254000" cy="264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63F4EB-C4DA-402B-A73A-2E767209D3D0}"/>
              </a:ext>
            </a:extLst>
          </p:cNvPr>
          <p:cNvSpPr/>
          <p:nvPr/>
        </p:nvSpPr>
        <p:spPr>
          <a:xfrm>
            <a:off x="3243580" y="3948430"/>
            <a:ext cx="254000" cy="264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F9392D-FA17-4E4E-BAD2-3E7174FFE22F}"/>
              </a:ext>
            </a:extLst>
          </p:cNvPr>
          <p:cNvSpPr/>
          <p:nvPr/>
        </p:nvSpPr>
        <p:spPr>
          <a:xfrm>
            <a:off x="3243580" y="4555490"/>
            <a:ext cx="254000" cy="264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A8E765-921A-4F8E-90E5-C90830B94982}"/>
              </a:ext>
            </a:extLst>
          </p:cNvPr>
          <p:cNvSpPr/>
          <p:nvPr/>
        </p:nvSpPr>
        <p:spPr>
          <a:xfrm>
            <a:off x="3243580" y="5162550"/>
            <a:ext cx="254000" cy="264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91CBE3-F8FA-4472-AED1-533C7809FE9D}"/>
              </a:ext>
            </a:extLst>
          </p:cNvPr>
          <p:cNvSpPr/>
          <p:nvPr/>
        </p:nvSpPr>
        <p:spPr>
          <a:xfrm>
            <a:off x="7595235" y="2195830"/>
            <a:ext cx="1971040" cy="3769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6A0A80-4A76-42E1-8819-B930DEB60C0F}"/>
              </a:ext>
            </a:extLst>
          </p:cNvPr>
          <p:cNvSpPr/>
          <p:nvPr/>
        </p:nvSpPr>
        <p:spPr>
          <a:xfrm>
            <a:off x="8462010" y="2734310"/>
            <a:ext cx="254000" cy="264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8054EA-B922-48ED-8DA7-C29491F33984}"/>
              </a:ext>
            </a:extLst>
          </p:cNvPr>
          <p:cNvSpPr/>
          <p:nvPr/>
        </p:nvSpPr>
        <p:spPr>
          <a:xfrm>
            <a:off x="8453755" y="3341370"/>
            <a:ext cx="254000" cy="264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7985393-1DFC-4DB0-8AA2-B85CBF83E695}"/>
              </a:ext>
            </a:extLst>
          </p:cNvPr>
          <p:cNvSpPr/>
          <p:nvPr/>
        </p:nvSpPr>
        <p:spPr>
          <a:xfrm>
            <a:off x="8453755" y="3948430"/>
            <a:ext cx="254000" cy="264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39E4481-FD5E-4264-B2DA-C5A7D2AC0AD5}"/>
              </a:ext>
            </a:extLst>
          </p:cNvPr>
          <p:cNvSpPr/>
          <p:nvPr/>
        </p:nvSpPr>
        <p:spPr>
          <a:xfrm>
            <a:off x="8453755" y="4555490"/>
            <a:ext cx="254000" cy="264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46F1939-1849-4A65-8CC7-17A7E0B6CA2D}"/>
              </a:ext>
            </a:extLst>
          </p:cNvPr>
          <p:cNvSpPr/>
          <p:nvPr/>
        </p:nvSpPr>
        <p:spPr>
          <a:xfrm>
            <a:off x="8453755" y="5162550"/>
            <a:ext cx="254000" cy="264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CA82D-E98F-45B9-813C-D025102EAC5B}"/>
              </a:ext>
            </a:extLst>
          </p:cNvPr>
          <p:cNvSpPr txBox="1"/>
          <p:nvPr/>
        </p:nvSpPr>
        <p:spPr>
          <a:xfrm>
            <a:off x="2020129" y="1692711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2019 School Clusters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EBB151-9E6F-4DC3-A7D1-A4FD20930627}"/>
              </a:ext>
            </a:extLst>
          </p:cNvPr>
          <p:cNvSpPr txBox="1"/>
          <p:nvPr/>
        </p:nvSpPr>
        <p:spPr>
          <a:xfrm>
            <a:off x="7222049" y="1692711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2020 School Clusters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192BF7-90F0-4602-AEB5-E144D2E4BCC2}"/>
              </a:ext>
            </a:extLst>
          </p:cNvPr>
          <p:cNvCxnSpPr>
            <a:cxnSpLocks/>
          </p:cNvCxnSpPr>
          <p:nvPr/>
        </p:nvCxnSpPr>
        <p:spPr>
          <a:xfrm>
            <a:off x="3416117" y="2908643"/>
            <a:ext cx="5119102" cy="11296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95889D0-468A-4AC3-9614-D9B2FA5EDC81}"/>
              </a:ext>
            </a:extLst>
          </p:cNvPr>
          <p:cNvCxnSpPr>
            <a:cxnSpLocks/>
          </p:cNvCxnSpPr>
          <p:nvPr/>
        </p:nvCxnSpPr>
        <p:spPr>
          <a:xfrm flipV="1">
            <a:off x="3342908" y="2866390"/>
            <a:ext cx="5246102" cy="24265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35C3467-8C28-4956-A14A-64EAC422AE4D}"/>
              </a:ext>
            </a:extLst>
          </p:cNvPr>
          <p:cNvCxnSpPr>
            <a:cxnSpLocks/>
          </p:cNvCxnSpPr>
          <p:nvPr/>
        </p:nvCxnSpPr>
        <p:spPr>
          <a:xfrm>
            <a:off x="3416117" y="4163353"/>
            <a:ext cx="5119102" cy="11296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AEB118-E383-4FE6-9909-E6C88720141F}"/>
              </a:ext>
            </a:extLst>
          </p:cNvPr>
          <p:cNvCxnSpPr>
            <a:cxnSpLocks/>
            <a:endCxn id="14" idx="6"/>
          </p:cNvCxnSpPr>
          <p:nvPr/>
        </p:nvCxnSpPr>
        <p:spPr>
          <a:xfrm flipV="1">
            <a:off x="3310512" y="3473450"/>
            <a:ext cx="5397243" cy="176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1313DCB-4583-491A-878D-BF5D939B9804}"/>
              </a:ext>
            </a:extLst>
          </p:cNvPr>
          <p:cNvCxnSpPr>
            <a:cxnSpLocks/>
          </p:cNvCxnSpPr>
          <p:nvPr/>
        </p:nvCxnSpPr>
        <p:spPr>
          <a:xfrm>
            <a:off x="3378834" y="4687570"/>
            <a:ext cx="52101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79EA395-D1D5-4100-BCFF-092E63873966}"/>
              </a:ext>
            </a:extLst>
          </p:cNvPr>
          <p:cNvSpPr txBox="1"/>
          <p:nvPr/>
        </p:nvSpPr>
        <p:spPr>
          <a:xfrm>
            <a:off x="628827" y="2648518"/>
            <a:ext cx="14542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Cluster 1</a:t>
            </a:r>
          </a:p>
          <a:p>
            <a:endParaRPr lang="en-US" sz="2000" dirty="0"/>
          </a:p>
          <a:p>
            <a:r>
              <a:rPr lang="en-US" sz="2000" dirty="0"/>
              <a:t>Cluster 2</a:t>
            </a:r>
          </a:p>
          <a:p>
            <a:endParaRPr lang="en-US" sz="2000" dirty="0"/>
          </a:p>
          <a:p>
            <a:r>
              <a:rPr lang="en-US" sz="2000" dirty="0"/>
              <a:t>Cluster 3</a:t>
            </a:r>
          </a:p>
          <a:p>
            <a:endParaRPr lang="en-US" sz="2000" dirty="0"/>
          </a:p>
          <a:p>
            <a:r>
              <a:rPr lang="en-US" sz="2000" dirty="0"/>
              <a:t>Cluster 4</a:t>
            </a:r>
          </a:p>
          <a:p>
            <a:endParaRPr lang="en-US" sz="2000" dirty="0"/>
          </a:p>
          <a:p>
            <a:r>
              <a:rPr lang="en-US" sz="2000" dirty="0"/>
              <a:t>Cluster 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A14BD9-5E77-49AC-8B28-36B70734F4FA}"/>
              </a:ext>
            </a:extLst>
          </p:cNvPr>
          <p:cNvSpPr txBox="1"/>
          <p:nvPr/>
        </p:nvSpPr>
        <p:spPr>
          <a:xfrm>
            <a:off x="9856103" y="2648518"/>
            <a:ext cx="180249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Cluster 1</a:t>
            </a:r>
          </a:p>
          <a:p>
            <a:endParaRPr lang="en-US" sz="2000" dirty="0"/>
          </a:p>
          <a:p>
            <a:r>
              <a:rPr lang="en-US" sz="2000" dirty="0"/>
              <a:t>Cluster 2</a:t>
            </a:r>
          </a:p>
          <a:p>
            <a:endParaRPr lang="en-US" sz="2000" dirty="0"/>
          </a:p>
          <a:p>
            <a:r>
              <a:rPr lang="en-US" sz="2000" dirty="0"/>
              <a:t>Cluster 3</a:t>
            </a:r>
          </a:p>
          <a:p>
            <a:endParaRPr lang="en-US" sz="2000" dirty="0"/>
          </a:p>
          <a:p>
            <a:r>
              <a:rPr lang="en-US" sz="2000" dirty="0"/>
              <a:t>Cluster 4</a:t>
            </a:r>
          </a:p>
          <a:p>
            <a:endParaRPr lang="en-US" sz="2000" dirty="0"/>
          </a:p>
          <a:p>
            <a:r>
              <a:rPr lang="en-US" sz="2000" dirty="0"/>
              <a:t>Cluster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6872D-058B-4104-8001-CEF41CC19755}"/>
              </a:ext>
            </a:extLst>
          </p:cNvPr>
          <p:cNvSpPr txBox="1"/>
          <p:nvPr/>
        </p:nvSpPr>
        <p:spPr>
          <a:xfrm>
            <a:off x="3548800" y="6103565"/>
            <a:ext cx="487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stable matching between years</a:t>
            </a:r>
          </a:p>
        </p:txBody>
      </p:sp>
    </p:spTree>
    <p:extLst>
      <p:ext uri="{BB962C8B-B14F-4D97-AF65-F5344CB8AC3E}">
        <p14:creationId xmlns:p14="http://schemas.microsoft.com/office/powerpoint/2010/main" val="403652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761EB98-E0C4-4B95-984A-E7D9DFAD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0E359-A1E7-4AFC-A831-2BB1F9C2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828" y="365125"/>
            <a:ext cx="9775371" cy="1577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i="1" kern="1200" dirty="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Snippet of Results from 2019</a:t>
            </a: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80D6C765-8940-4090-83DC-B2ED6342675B}"/>
              </a:ext>
            </a:extLst>
          </p:cNvPr>
          <p:cNvSpPr txBox="1"/>
          <p:nvPr/>
        </p:nvSpPr>
        <p:spPr>
          <a:xfrm>
            <a:off x="1219200" y="2590800"/>
            <a:ext cx="7199811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</a:pPr>
            <a:r>
              <a:rPr lang="en-US" sz="1300" dirty="0"/>
              <a:t>AVERAGES OF CLUSTER: 3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</a:pPr>
            <a:r>
              <a:rPr lang="en-US" sz="1300" dirty="0"/>
              <a:t>% Student Enrollment - White                                            32.73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</a:pPr>
            <a:r>
              <a:rPr lang="en-US" sz="1300" dirty="0"/>
              <a:t>% Student Enrollment - Black or African American                        17.76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</a:pPr>
            <a:r>
              <a:rPr lang="en-US" sz="1300" dirty="0"/>
              <a:t>% Student Enrollment - Hispanic or Latino                               32.92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</a:pPr>
            <a:r>
              <a:rPr lang="en-US" sz="1300" dirty="0"/>
              <a:t>% Student Enrollment - Asian                                            10.55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</a:pPr>
            <a:r>
              <a:rPr lang="en-US" sz="1300" dirty="0"/>
              <a:t>% Student Enrollment - Low Income                                       41.19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</a:pPr>
            <a:r>
              <a:rPr lang="en-US" sz="1300" dirty="0"/>
              <a:t>Student Attendance Rate                                                 93.49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</a:pPr>
            <a:r>
              <a:rPr lang="en-US" sz="1300" dirty="0"/>
              <a:t>High School Dropout Rate - Total                                         1.67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</a:pPr>
            <a:r>
              <a:rPr lang="en-US" sz="1300" dirty="0"/>
              <a:t>High School 4-Year Graduation Rate - Total                              93.19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</a:pPr>
            <a:r>
              <a:rPr lang="en-US" sz="1300" dirty="0"/>
              <a:t>% Graduates enrolled in a Postsecondary Institution within 12 months    87.46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</a:pPr>
            <a:r>
              <a:rPr lang="en-US" sz="1300" dirty="0"/>
              <a:t>Chronic Absenteeism                                                     20.61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1EEA4A-D61C-41B7-B5A5-603281856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3" name="Group 25">
              <a:extLst>
                <a:ext uri="{FF2B5EF4-FFF2-40B4-BE49-F238E27FC236}">
                  <a16:creationId xmlns:a16="http://schemas.microsoft.com/office/drawing/2014/main" id="{CEE7B44E-93C7-4005-B553-A346414F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4" name="Straight Connector 27">
                <a:extLst>
                  <a:ext uri="{FF2B5EF4-FFF2-40B4-BE49-F238E27FC236}">
                    <a16:creationId xmlns:a16="http://schemas.microsoft.com/office/drawing/2014/main" id="{501FA7B4-CF18-4913-8D2A-004CB2400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776332E-C1AA-4097-95CC-791D74F0AD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03ABE95-391B-45DD-9DD1-D3DCDB993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882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9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2" name="Rectangle 15">
            <a:extLst>
              <a:ext uri="{FF2B5EF4-FFF2-40B4-BE49-F238E27FC236}">
                <a16:creationId xmlns:a16="http://schemas.microsoft.com/office/drawing/2014/main" id="{F01A671A-E9F8-48FE-9076-96B199CB8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17">
            <a:extLst>
              <a:ext uri="{FF2B5EF4-FFF2-40B4-BE49-F238E27FC236}">
                <a16:creationId xmlns:a16="http://schemas.microsoft.com/office/drawing/2014/main" id="{6E9C8EDE-D3F5-488D-9B29-570A4C7A2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495" y="756876"/>
            <a:ext cx="6907276" cy="5395411"/>
          </a:xfrm>
          <a:custGeom>
            <a:avLst/>
            <a:gdLst>
              <a:gd name="connsiteX0" fmla="*/ 0 w 7008507"/>
              <a:gd name="connsiteY0" fmla="*/ 0 h 5446574"/>
              <a:gd name="connsiteX1" fmla="*/ 7008507 w 7008507"/>
              <a:gd name="connsiteY1" fmla="*/ 0 h 5446574"/>
              <a:gd name="connsiteX2" fmla="*/ 7008507 w 7008507"/>
              <a:gd name="connsiteY2" fmla="*/ 5446574 h 5446574"/>
              <a:gd name="connsiteX3" fmla="*/ 0 w 7008507"/>
              <a:gd name="connsiteY3" fmla="*/ 5446574 h 544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08507" h="5446574">
                <a:moveTo>
                  <a:pt x="0" y="0"/>
                </a:moveTo>
                <a:lnTo>
                  <a:pt x="7008507" y="0"/>
                </a:lnTo>
                <a:lnTo>
                  <a:pt x="7008507" y="5446574"/>
                </a:lnTo>
                <a:lnTo>
                  <a:pt x="0" y="5446574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19">
            <a:extLst>
              <a:ext uri="{FF2B5EF4-FFF2-40B4-BE49-F238E27FC236}">
                <a16:creationId xmlns:a16="http://schemas.microsoft.com/office/drawing/2014/main" id="{33033CD3-BEA1-4A20-BD1B-86EB92A93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578343" y="127255"/>
            <a:ext cx="5209200" cy="6684754"/>
          </a:xfrm>
          <a:custGeom>
            <a:avLst/>
            <a:gdLst>
              <a:gd name="connsiteX0" fmla="*/ 0 w 5167765"/>
              <a:gd name="connsiteY0" fmla="*/ 6600274 h 6642302"/>
              <a:gd name="connsiteX1" fmla="*/ 1 w 5167765"/>
              <a:gd name="connsiteY1" fmla="*/ 48613 h 6642302"/>
              <a:gd name="connsiteX2" fmla="*/ 48927 w 5167765"/>
              <a:gd name="connsiteY2" fmla="*/ 0 h 6642302"/>
              <a:gd name="connsiteX3" fmla="*/ 4144602 w 5167765"/>
              <a:gd name="connsiteY3" fmla="*/ 0 h 6642302"/>
              <a:gd name="connsiteX4" fmla="*/ 4154695 w 5167765"/>
              <a:gd name="connsiteY4" fmla="*/ 4170 h 6642302"/>
              <a:gd name="connsiteX5" fmla="*/ 5087707 w 5167765"/>
              <a:gd name="connsiteY5" fmla="*/ 4170 h 6642302"/>
              <a:gd name="connsiteX6" fmla="*/ 5125806 w 5167765"/>
              <a:gd name="connsiteY6" fmla="*/ 42028 h 6642302"/>
              <a:gd name="connsiteX7" fmla="*/ 5125853 w 5167765"/>
              <a:gd name="connsiteY7" fmla="*/ 51201 h 6642302"/>
              <a:gd name="connsiteX8" fmla="*/ 5144547 w 5167765"/>
              <a:gd name="connsiteY8" fmla="*/ 55428 h 6642302"/>
              <a:gd name="connsiteX9" fmla="*/ 5142389 w 5167765"/>
              <a:gd name="connsiteY9" fmla="*/ 107923 h 6642302"/>
              <a:gd name="connsiteX10" fmla="*/ 5138561 w 5167765"/>
              <a:gd name="connsiteY10" fmla="*/ 812716 h 6642302"/>
              <a:gd name="connsiteX11" fmla="*/ 5141082 w 5167765"/>
              <a:gd name="connsiteY11" fmla="*/ 813536 h 6642302"/>
              <a:gd name="connsiteX12" fmla="*/ 5148136 w 5167765"/>
              <a:gd name="connsiteY12" fmla="*/ 851789 h 6642302"/>
              <a:gd name="connsiteX13" fmla="*/ 5148328 w 5167765"/>
              <a:gd name="connsiteY13" fmla="*/ 957020 h 6642302"/>
              <a:gd name="connsiteX14" fmla="*/ 5151687 w 5167765"/>
              <a:gd name="connsiteY14" fmla="*/ 1019100 h 6642302"/>
              <a:gd name="connsiteX15" fmla="*/ 5158060 w 5167765"/>
              <a:gd name="connsiteY15" fmla="*/ 1041298 h 6642302"/>
              <a:gd name="connsiteX16" fmla="*/ 5167748 w 5167765"/>
              <a:gd name="connsiteY16" fmla="*/ 1191072 h 6642302"/>
              <a:gd name="connsiteX17" fmla="*/ 5164272 w 5167765"/>
              <a:gd name="connsiteY17" fmla="*/ 1242296 h 6642302"/>
              <a:gd name="connsiteX18" fmla="*/ 5155263 w 5167765"/>
              <a:gd name="connsiteY18" fmla="*/ 1348034 h 6642302"/>
              <a:gd name="connsiteX19" fmla="*/ 5160734 w 5167765"/>
              <a:gd name="connsiteY19" fmla="*/ 1428391 h 6642302"/>
              <a:gd name="connsiteX20" fmla="*/ 5155592 w 5167765"/>
              <a:gd name="connsiteY20" fmla="*/ 1440386 h 6642302"/>
              <a:gd name="connsiteX21" fmla="*/ 5142766 w 5167765"/>
              <a:gd name="connsiteY21" fmla="*/ 1518093 h 6642302"/>
              <a:gd name="connsiteX22" fmla="*/ 5140732 w 5167765"/>
              <a:gd name="connsiteY22" fmla="*/ 1544681 h 6642302"/>
              <a:gd name="connsiteX23" fmla="*/ 5140669 w 5167765"/>
              <a:gd name="connsiteY23" fmla="*/ 1552222 h 6642302"/>
              <a:gd name="connsiteX24" fmla="*/ 5142993 w 5167765"/>
              <a:gd name="connsiteY24" fmla="*/ 1557256 h 6642302"/>
              <a:gd name="connsiteX25" fmla="*/ 5139693 w 5167765"/>
              <a:gd name="connsiteY25" fmla="*/ 1710451 h 6642302"/>
              <a:gd name="connsiteX26" fmla="*/ 5142213 w 5167765"/>
              <a:gd name="connsiteY26" fmla="*/ 1711271 h 6642302"/>
              <a:gd name="connsiteX27" fmla="*/ 5149268 w 5167765"/>
              <a:gd name="connsiteY27" fmla="*/ 1749523 h 6642302"/>
              <a:gd name="connsiteX28" fmla="*/ 5149458 w 5167765"/>
              <a:gd name="connsiteY28" fmla="*/ 1854755 h 6642302"/>
              <a:gd name="connsiteX29" fmla="*/ 5152818 w 5167765"/>
              <a:gd name="connsiteY29" fmla="*/ 1916835 h 6642302"/>
              <a:gd name="connsiteX30" fmla="*/ 5145744 w 5167765"/>
              <a:gd name="connsiteY30" fmla="*/ 6556712 h 6642302"/>
              <a:gd name="connsiteX31" fmla="*/ 5126045 w 5167765"/>
              <a:gd name="connsiteY31" fmla="*/ 6557779 h 6642302"/>
              <a:gd name="connsiteX32" fmla="*/ 5125805 w 5167765"/>
              <a:gd name="connsiteY32" fmla="*/ 6604551 h 6642302"/>
              <a:gd name="connsiteX33" fmla="*/ 5087705 w 5167765"/>
              <a:gd name="connsiteY33" fmla="*/ 6642302 h 6642302"/>
              <a:gd name="connsiteX34" fmla="*/ 981207 w 5167765"/>
              <a:gd name="connsiteY34" fmla="*/ 6642302 h 6642302"/>
              <a:gd name="connsiteX35" fmla="*/ 971113 w 5167765"/>
              <a:gd name="connsiteY35" fmla="*/ 6638132 h 6642302"/>
              <a:gd name="connsiteX36" fmla="*/ 38102 w 5167765"/>
              <a:gd name="connsiteY36" fmla="*/ 6638132 h 6642302"/>
              <a:gd name="connsiteX37" fmla="*/ 0 w 5167765"/>
              <a:gd name="connsiteY37" fmla="*/ 6600274 h 6642302"/>
              <a:gd name="connsiteX0" fmla="*/ 0 w 5167765"/>
              <a:gd name="connsiteY0" fmla="*/ 6600274 h 6642302"/>
              <a:gd name="connsiteX1" fmla="*/ 1 w 5167765"/>
              <a:gd name="connsiteY1" fmla="*/ 48613 h 6642302"/>
              <a:gd name="connsiteX2" fmla="*/ 48927 w 5167765"/>
              <a:gd name="connsiteY2" fmla="*/ 0 h 6642302"/>
              <a:gd name="connsiteX3" fmla="*/ 4144602 w 5167765"/>
              <a:gd name="connsiteY3" fmla="*/ 0 h 6642302"/>
              <a:gd name="connsiteX4" fmla="*/ 4154695 w 5167765"/>
              <a:gd name="connsiteY4" fmla="*/ 4170 h 6642302"/>
              <a:gd name="connsiteX5" fmla="*/ 5087707 w 5167765"/>
              <a:gd name="connsiteY5" fmla="*/ 4170 h 6642302"/>
              <a:gd name="connsiteX6" fmla="*/ 5125806 w 5167765"/>
              <a:gd name="connsiteY6" fmla="*/ 42028 h 6642302"/>
              <a:gd name="connsiteX7" fmla="*/ 5125853 w 5167765"/>
              <a:gd name="connsiteY7" fmla="*/ 51201 h 6642302"/>
              <a:gd name="connsiteX8" fmla="*/ 5144547 w 5167765"/>
              <a:gd name="connsiteY8" fmla="*/ 55428 h 6642302"/>
              <a:gd name="connsiteX9" fmla="*/ 5142389 w 5167765"/>
              <a:gd name="connsiteY9" fmla="*/ 107923 h 6642302"/>
              <a:gd name="connsiteX10" fmla="*/ 5138561 w 5167765"/>
              <a:gd name="connsiteY10" fmla="*/ 812716 h 6642302"/>
              <a:gd name="connsiteX11" fmla="*/ 5141082 w 5167765"/>
              <a:gd name="connsiteY11" fmla="*/ 813536 h 6642302"/>
              <a:gd name="connsiteX12" fmla="*/ 5148136 w 5167765"/>
              <a:gd name="connsiteY12" fmla="*/ 851789 h 6642302"/>
              <a:gd name="connsiteX13" fmla="*/ 5148328 w 5167765"/>
              <a:gd name="connsiteY13" fmla="*/ 957020 h 6642302"/>
              <a:gd name="connsiteX14" fmla="*/ 5151687 w 5167765"/>
              <a:gd name="connsiteY14" fmla="*/ 1019100 h 6642302"/>
              <a:gd name="connsiteX15" fmla="*/ 5158060 w 5167765"/>
              <a:gd name="connsiteY15" fmla="*/ 1041298 h 6642302"/>
              <a:gd name="connsiteX16" fmla="*/ 5167748 w 5167765"/>
              <a:gd name="connsiteY16" fmla="*/ 1191072 h 6642302"/>
              <a:gd name="connsiteX17" fmla="*/ 5164272 w 5167765"/>
              <a:gd name="connsiteY17" fmla="*/ 1242296 h 6642302"/>
              <a:gd name="connsiteX18" fmla="*/ 5155263 w 5167765"/>
              <a:gd name="connsiteY18" fmla="*/ 1348034 h 6642302"/>
              <a:gd name="connsiteX19" fmla="*/ 5160734 w 5167765"/>
              <a:gd name="connsiteY19" fmla="*/ 1428391 h 6642302"/>
              <a:gd name="connsiteX20" fmla="*/ 5155592 w 5167765"/>
              <a:gd name="connsiteY20" fmla="*/ 1440386 h 6642302"/>
              <a:gd name="connsiteX21" fmla="*/ 5142766 w 5167765"/>
              <a:gd name="connsiteY21" fmla="*/ 1518093 h 6642302"/>
              <a:gd name="connsiteX22" fmla="*/ 5140732 w 5167765"/>
              <a:gd name="connsiteY22" fmla="*/ 1544681 h 6642302"/>
              <a:gd name="connsiteX23" fmla="*/ 5140669 w 5167765"/>
              <a:gd name="connsiteY23" fmla="*/ 1552222 h 6642302"/>
              <a:gd name="connsiteX24" fmla="*/ 5142993 w 5167765"/>
              <a:gd name="connsiteY24" fmla="*/ 1557256 h 6642302"/>
              <a:gd name="connsiteX25" fmla="*/ 5139693 w 5167765"/>
              <a:gd name="connsiteY25" fmla="*/ 1710451 h 6642302"/>
              <a:gd name="connsiteX26" fmla="*/ 5142213 w 5167765"/>
              <a:gd name="connsiteY26" fmla="*/ 1711271 h 6642302"/>
              <a:gd name="connsiteX27" fmla="*/ 5149268 w 5167765"/>
              <a:gd name="connsiteY27" fmla="*/ 1749523 h 6642302"/>
              <a:gd name="connsiteX28" fmla="*/ 5149458 w 5167765"/>
              <a:gd name="connsiteY28" fmla="*/ 1854755 h 6642302"/>
              <a:gd name="connsiteX29" fmla="*/ 5152818 w 5167765"/>
              <a:gd name="connsiteY29" fmla="*/ 1916835 h 6642302"/>
              <a:gd name="connsiteX30" fmla="*/ 5145744 w 5167765"/>
              <a:gd name="connsiteY30" fmla="*/ 6556712 h 6642302"/>
              <a:gd name="connsiteX31" fmla="*/ 5126045 w 5167765"/>
              <a:gd name="connsiteY31" fmla="*/ 6557779 h 6642302"/>
              <a:gd name="connsiteX32" fmla="*/ 5125805 w 5167765"/>
              <a:gd name="connsiteY32" fmla="*/ 6604551 h 6642302"/>
              <a:gd name="connsiteX33" fmla="*/ 5087705 w 5167765"/>
              <a:gd name="connsiteY33" fmla="*/ 6642302 h 6642302"/>
              <a:gd name="connsiteX34" fmla="*/ 981207 w 5167765"/>
              <a:gd name="connsiteY34" fmla="*/ 6642302 h 6642302"/>
              <a:gd name="connsiteX35" fmla="*/ 38102 w 5167765"/>
              <a:gd name="connsiteY35" fmla="*/ 6638132 h 6642302"/>
              <a:gd name="connsiteX36" fmla="*/ 0 w 5167765"/>
              <a:gd name="connsiteY36" fmla="*/ 6600274 h 6642302"/>
              <a:gd name="connsiteX0" fmla="*/ 0 w 5167765"/>
              <a:gd name="connsiteY0" fmla="*/ 6600274 h 6642302"/>
              <a:gd name="connsiteX1" fmla="*/ 1 w 5167765"/>
              <a:gd name="connsiteY1" fmla="*/ 48613 h 6642302"/>
              <a:gd name="connsiteX2" fmla="*/ 48927 w 5167765"/>
              <a:gd name="connsiteY2" fmla="*/ 0 h 6642302"/>
              <a:gd name="connsiteX3" fmla="*/ 4144602 w 5167765"/>
              <a:gd name="connsiteY3" fmla="*/ 0 h 6642302"/>
              <a:gd name="connsiteX4" fmla="*/ 4154695 w 5167765"/>
              <a:gd name="connsiteY4" fmla="*/ 4170 h 6642302"/>
              <a:gd name="connsiteX5" fmla="*/ 5087707 w 5167765"/>
              <a:gd name="connsiteY5" fmla="*/ 4170 h 6642302"/>
              <a:gd name="connsiteX6" fmla="*/ 5125806 w 5167765"/>
              <a:gd name="connsiteY6" fmla="*/ 42028 h 6642302"/>
              <a:gd name="connsiteX7" fmla="*/ 5125853 w 5167765"/>
              <a:gd name="connsiteY7" fmla="*/ 51201 h 6642302"/>
              <a:gd name="connsiteX8" fmla="*/ 5144547 w 5167765"/>
              <a:gd name="connsiteY8" fmla="*/ 55428 h 6642302"/>
              <a:gd name="connsiteX9" fmla="*/ 5142389 w 5167765"/>
              <a:gd name="connsiteY9" fmla="*/ 107923 h 6642302"/>
              <a:gd name="connsiteX10" fmla="*/ 5138561 w 5167765"/>
              <a:gd name="connsiteY10" fmla="*/ 812716 h 6642302"/>
              <a:gd name="connsiteX11" fmla="*/ 5141082 w 5167765"/>
              <a:gd name="connsiteY11" fmla="*/ 813536 h 6642302"/>
              <a:gd name="connsiteX12" fmla="*/ 5148136 w 5167765"/>
              <a:gd name="connsiteY12" fmla="*/ 851789 h 6642302"/>
              <a:gd name="connsiteX13" fmla="*/ 5148328 w 5167765"/>
              <a:gd name="connsiteY13" fmla="*/ 957020 h 6642302"/>
              <a:gd name="connsiteX14" fmla="*/ 5151687 w 5167765"/>
              <a:gd name="connsiteY14" fmla="*/ 1019100 h 6642302"/>
              <a:gd name="connsiteX15" fmla="*/ 5158060 w 5167765"/>
              <a:gd name="connsiteY15" fmla="*/ 1041298 h 6642302"/>
              <a:gd name="connsiteX16" fmla="*/ 5167748 w 5167765"/>
              <a:gd name="connsiteY16" fmla="*/ 1191072 h 6642302"/>
              <a:gd name="connsiteX17" fmla="*/ 5164272 w 5167765"/>
              <a:gd name="connsiteY17" fmla="*/ 1242296 h 6642302"/>
              <a:gd name="connsiteX18" fmla="*/ 5155263 w 5167765"/>
              <a:gd name="connsiteY18" fmla="*/ 1348034 h 6642302"/>
              <a:gd name="connsiteX19" fmla="*/ 5160734 w 5167765"/>
              <a:gd name="connsiteY19" fmla="*/ 1428391 h 6642302"/>
              <a:gd name="connsiteX20" fmla="*/ 5155592 w 5167765"/>
              <a:gd name="connsiteY20" fmla="*/ 1440386 h 6642302"/>
              <a:gd name="connsiteX21" fmla="*/ 5142766 w 5167765"/>
              <a:gd name="connsiteY21" fmla="*/ 1518093 h 6642302"/>
              <a:gd name="connsiteX22" fmla="*/ 5140732 w 5167765"/>
              <a:gd name="connsiteY22" fmla="*/ 1544681 h 6642302"/>
              <a:gd name="connsiteX23" fmla="*/ 5140669 w 5167765"/>
              <a:gd name="connsiteY23" fmla="*/ 1552222 h 6642302"/>
              <a:gd name="connsiteX24" fmla="*/ 5142993 w 5167765"/>
              <a:gd name="connsiteY24" fmla="*/ 1557256 h 6642302"/>
              <a:gd name="connsiteX25" fmla="*/ 5139693 w 5167765"/>
              <a:gd name="connsiteY25" fmla="*/ 1710451 h 6642302"/>
              <a:gd name="connsiteX26" fmla="*/ 5142213 w 5167765"/>
              <a:gd name="connsiteY26" fmla="*/ 1711271 h 6642302"/>
              <a:gd name="connsiteX27" fmla="*/ 5149268 w 5167765"/>
              <a:gd name="connsiteY27" fmla="*/ 1749523 h 6642302"/>
              <a:gd name="connsiteX28" fmla="*/ 5149458 w 5167765"/>
              <a:gd name="connsiteY28" fmla="*/ 1854755 h 6642302"/>
              <a:gd name="connsiteX29" fmla="*/ 5152818 w 5167765"/>
              <a:gd name="connsiteY29" fmla="*/ 1916835 h 6642302"/>
              <a:gd name="connsiteX30" fmla="*/ 5145744 w 5167765"/>
              <a:gd name="connsiteY30" fmla="*/ 6556712 h 6642302"/>
              <a:gd name="connsiteX31" fmla="*/ 5126045 w 5167765"/>
              <a:gd name="connsiteY31" fmla="*/ 6557779 h 6642302"/>
              <a:gd name="connsiteX32" fmla="*/ 5125805 w 5167765"/>
              <a:gd name="connsiteY32" fmla="*/ 6604551 h 6642302"/>
              <a:gd name="connsiteX33" fmla="*/ 5087705 w 5167765"/>
              <a:gd name="connsiteY33" fmla="*/ 6642302 h 6642302"/>
              <a:gd name="connsiteX34" fmla="*/ 38102 w 5167765"/>
              <a:gd name="connsiteY34" fmla="*/ 6638132 h 6642302"/>
              <a:gd name="connsiteX35" fmla="*/ 0 w 5167765"/>
              <a:gd name="connsiteY35" fmla="*/ 6600274 h 6642302"/>
              <a:gd name="connsiteX0" fmla="*/ 0 w 5167765"/>
              <a:gd name="connsiteY0" fmla="*/ 6600274 h 6642302"/>
              <a:gd name="connsiteX1" fmla="*/ 1 w 5167765"/>
              <a:gd name="connsiteY1" fmla="*/ 48613 h 6642302"/>
              <a:gd name="connsiteX2" fmla="*/ 48927 w 5167765"/>
              <a:gd name="connsiteY2" fmla="*/ 0 h 6642302"/>
              <a:gd name="connsiteX3" fmla="*/ 4144602 w 5167765"/>
              <a:gd name="connsiteY3" fmla="*/ 0 h 6642302"/>
              <a:gd name="connsiteX4" fmla="*/ 4154695 w 5167765"/>
              <a:gd name="connsiteY4" fmla="*/ 4170 h 6642302"/>
              <a:gd name="connsiteX5" fmla="*/ 5087707 w 5167765"/>
              <a:gd name="connsiteY5" fmla="*/ 4170 h 6642302"/>
              <a:gd name="connsiteX6" fmla="*/ 5125806 w 5167765"/>
              <a:gd name="connsiteY6" fmla="*/ 42028 h 6642302"/>
              <a:gd name="connsiteX7" fmla="*/ 5144547 w 5167765"/>
              <a:gd name="connsiteY7" fmla="*/ 55428 h 6642302"/>
              <a:gd name="connsiteX8" fmla="*/ 5142389 w 5167765"/>
              <a:gd name="connsiteY8" fmla="*/ 107923 h 6642302"/>
              <a:gd name="connsiteX9" fmla="*/ 5138561 w 5167765"/>
              <a:gd name="connsiteY9" fmla="*/ 812716 h 6642302"/>
              <a:gd name="connsiteX10" fmla="*/ 5141082 w 5167765"/>
              <a:gd name="connsiteY10" fmla="*/ 813536 h 6642302"/>
              <a:gd name="connsiteX11" fmla="*/ 5148136 w 5167765"/>
              <a:gd name="connsiteY11" fmla="*/ 851789 h 6642302"/>
              <a:gd name="connsiteX12" fmla="*/ 5148328 w 5167765"/>
              <a:gd name="connsiteY12" fmla="*/ 957020 h 6642302"/>
              <a:gd name="connsiteX13" fmla="*/ 5151687 w 5167765"/>
              <a:gd name="connsiteY13" fmla="*/ 1019100 h 6642302"/>
              <a:gd name="connsiteX14" fmla="*/ 5158060 w 5167765"/>
              <a:gd name="connsiteY14" fmla="*/ 1041298 h 6642302"/>
              <a:gd name="connsiteX15" fmla="*/ 5167748 w 5167765"/>
              <a:gd name="connsiteY15" fmla="*/ 1191072 h 6642302"/>
              <a:gd name="connsiteX16" fmla="*/ 5164272 w 5167765"/>
              <a:gd name="connsiteY16" fmla="*/ 1242296 h 6642302"/>
              <a:gd name="connsiteX17" fmla="*/ 5155263 w 5167765"/>
              <a:gd name="connsiteY17" fmla="*/ 1348034 h 6642302"/>
              <a:gd name="connsiteX18" fmla="*/ 5160734 w 5167765"/>
              <a:gd name="connsiteY18" fmla="*/ 1428391 h 6642302"/>
              <a:gd name="connsiteX19" fmla="*/ 5155592 w 5167765"/>
              <a:gd name="connsiteY19" fmla="*/ 1440386 h 6642302"/>
              <a:gd name="connsiteX20" fmla="*/ 5142766 w 5167765"/>
              <a:gd name="connsiteY20" fmla="*/ 1518093 h 6642302"/>
              <a:gd name="connsiteX21" fmla="*/ 5140732 w 5167765"/>
              <a:gd name="connsiteY21" fmla="*/ 1544681 h 6642302"/>
              <a:gd name="connsiteX22" fmla="*/ 5140669 w 5167765"/>
              <a:gd name="connsiteY22" fmla="*/ 1552222 h 6642302"/>
              <a:gd name="connsiteX23" fmla="*/ 5142993 w 5167765"/>
              <a:gd name="connsiteY23" fmla="*/ 1557256 h 6642302"/>
              <a:gd name="connsiteX24" fmla="*/ 5139693 w 5167765"/>
              <a:gd name="connsiteY24" fmla="*/ 1710451 h 6642302"/>
              <a:gd name="connsiteX25" fmla="*/ 5142213 w 5167765"/>
              <a:gd name="connsiteY25" fmla="*/ 1711271 h 6642302"/>
              <a:gd name="connsiteX26" fmla="*/ 5149268 w 5167765"/>
              <a:gd name="connsiteY26" fmla="*/ 1749523 h 6642302"/>
              <a:gd name="connsiteX27" fmla="*/ 5149458 w 5167765"/>
              <a:gd name="connsiteY27" fmla="*/ 1854755 h 6642302"/>
              <a:gd name="connsiteX28" fmla="*/ 5152818 w 5167765"/>
              <a:gd name="connsiteY28" fmla="*/ 1916835 h 6642302"/>
              <a:gd name="connsiteX29" fmla="*/ 5145744 w 5167765"/>
              <a:gd name="connsiteY29" fmla="*/ 6556712 h 6642302"/>
              <a:gd name="connsiteX30" fmla="*/ 5126045 w 5167765"/>
              <a:gd name="connsiteY30" fmla="*/ 6557779 h 6642302"/>
              <a:gd name="connsiteX31" fmla="*/ 5125805 w 5167765"/>
              <a:gd name="connsiteY31" fmla="*/ 6604551 h 6642302"/>
              <a:gd name="connsiteX32" fmla="*/ 5087705 w 5167765"/>
              <a:gd name="connsiteY32" fmla="*/ 6642302 h 6642302"/>
              <a:gd name="connsiteX33" fmla="*/ 38102 w 5167765"/>
              <a:gd name="connsiteY33" fmla="*/ 6638132 h 6642302"/>
              <a:gd name="connsiteX34" fmla="*/ 0 w 5167765"/>
              <a:gd name="connsiteY34" fmla="*/ 6600274 h 6642302"/>
              <a:gd name="connsiteX0" fmla="*/ 0 w 5176493"/>
              <a:gd name="connsiteY0" fmla="*/ 6600274 h 6642302"/>
              <a:gd name="connsiteX1" fmla="*/ 1 w 5176493"/>
              <a:gd name="connsiteY1" fmla="*/ 48613 h 6642302"/>
              <a:gd name="connsiteX2" fmla="*/ 48927 w 5176493"/>
              <a:gd name="connsiteY2" fmla="*/ 0 h 6642302"/>
              <a:gd name="connsiteX3" fmla="*/ 4144602 w 5176493"/>
              <a:gd name="connsiteY3" fmla="*/ 0 h 6642302"/>
              <a:gd name="connsiteX4" fmla="*/ 4154695 w 5176493"/>
              <a:gd name="connsiteY4" fmla="*/ 4170 h 6642302"/>
              <a:gd name="connsiteX5" fmla="*/ 5087707 w 5176493"/>
              <a:gd name="connsiteY5" fmla="*/ 4170 h 6642302"/>
              <a:gd name="connsiteX6" fmla="*/ 5144547 w 5176493"/>
              <a:gd name="connsiteY6" fmla="*/ 55428 h 6642302"/>
              <a:gd name="connsiteX7" fmla="*/ 5142389 w 5176493"/>
              <a:gd name="connsiteY7" fmla="*/ 107923 h 6642302"/>
              <a:gd name="connsiteX8" fmla="*/ 5138561 w 5176493"/>
              <a:gd name="connsiteY8" fmla="*/ 812716 h 6642302"/>
              <a:gd name="connsiteX9" fmla="*/ 5141082 w 5176493"/>
              <a:gd name="connsiteY9" fmla="*/ 813536 h 6642302"/>
              <a:gd name="connsiteX10" fmla="*/ 5148136 w 5176493"/>
              <a:gd name="connsiteY10" fmla="*/ 851789 h 6642302"/>
              <a:gd name="connsiteX11" fmla="*/ 5148328 w 5176493"/>
              <a:gd name="connsiteY11" fmla="*/ 957020 h 6642302"/>
              <a:gd name="connsiteX12" fmla="*/ 5151687 w 5176493"/>
              <a:gd name="connsiteY12" fmla="*/ 1019100 h 6642302"/>
              <a:gd name="connsiteX13" fmla="*/ 5158060 w 5176493"/>
              <a:gd name="connsiteY13" fmla="*/ 1041298 h 6642302"/>
              <a:gd name="connsiteX14" fmla="*/ 5167748 w 5176493"/>
              <a:gd name="connsiteY14" fmla="*/ 1191072 h 6642302"/>
              <a:gd name="connsiteX15" fmla="*/ 5164272 w 5176493"/>
              <a:gd name="connsiteY15" fmla="*/ 1242296 h 6642302"/>
              <a:gd name="connsiteX16" fmla="*/ 5155263 w 5176493"/>
              <a:gd name="connsiteY16" fmla="*/ 1348034 h 6642302"/>
              <a:gd name="connsiteX17" fmla="*/ 5160734 w 5176493"/>
              <a:gd name="connsiteY17" fmla="*/ 1428391 h 6642302"/>
              <a:gd name="connsiteX18" fmla="*/ 5155592 w 5176493"/>
              <a:gd name="connsiteY18" fmla="*/ 1440386 h 6642302"/>
              <a:gd name="connsiteX19" fmla="*/ 5142766 w 5176493"/>
              <a:gd name="connsiteY19" fmla="*/ 1518093 h 6642302"/>
              <a:gd name="connsiteX20" fmla="*/ 5140732 w 5176493"/>
              <a:gd name="connsiteY20" fmla="*/ 1544681 h 6642302"/>
              <a:gd name="connsiteX21" fmla="*/ 5140669 w 5176493"/>
              <a:gd name="connsiteY21" fmla="*/ 1552222 h 6642302"/>
              <a:gd name="connsiteX22" fmla="*/ 5142993 w 5176493"/>
              <a:gd name="connsiteY22" fmla="*/ 1557256 h 6642302"/>
              <a:gd name="connsiteX23" fmla="*/ 5139693 w 5176493"/>
              <a:gd name="connsiteY23" fmla="*/ 1710451 h 6642302"/>
              <a:gd name="connsiteX24" fmla="*/ 5142213 w 5176493"/>
              <a:gd name="connsiteY24" fmla="*/ 1711271 h 6642302"/>
              <a:gd name="connsiteX25" fmla="*/ 5149268 w 5176493"/>
              <a:gd name="connsiteY25" fmla="*/ 1749523 h 6642302"/>
              <a:gd name="connsiteX26" fmla="*/ 5149458 w 5176493"/>
              <a:gd name="connsiteY26" fmla="*/ 1854755 h 6642302"/>
              <a:gd name="connsiteX27" fmla="*/ 5152818 w 5176493"/>
              <a:gd name="connsiteY27" fmla="*/ 1916835 h 6642302"/>
              <a:gd name="connsiteX28" fmla="*/ 5145744 w 5176493"/>
              <a:gd name="connsiteY28" fmla="*/ 6556712 h 6642302"/>
              <a:gd name="connsiteX29" fmla="*/ 5126045 w 5176493"/>
              <a:gd name="connsiteY29" fmla="*/ 6557779 h 6642302"/>
              <a:gd name="connsiteX30" fmla="*/ 5125805 w 5176493"/>
              <a:gd name="connsiteY30" fmla="*/ 6604551 h 6642302"/>
              <a:gd name="connsiteX31" fmla="*/ 5087705 w 5176493"/>
              <a:gd name="connsiteY31" fmla="*/ 6642302 h 6642302"/>
              <a:gd name="connsiteX32" fmla="*/ 38102 w 5176493"/>
              <a:gd name="connsiteY32" fmla="*/ 6638132 h 6642302"/>
              <a:gd name="connsiteX33" fmla="*/ 0 w 5176493"/>
              <a:gd name="connsiteY33" fmla="*/ 6600274 h 6642302"/>
              <a:gd name="connsiteX0" fmla="*/ 0 w 5167765"/>
              <a:gd name="connsiteY0" fmla="*/ 6600274 h 6642302"/>
              <a:gd name="connsiteX1" fmla="*/ 1 w 5167765"/>
              <a:gd name="connsiteY1" fmla="*/ 48613 h 6642302"/>
              <a:gd name="connsiteX2" fmla="*/ 48927 w 5167765"/>
              <a:gd name="connsiteY2" fmla="*/ 0 h 6642302"/>
              <a:gd name="connsiteX3" fmla="*/ 4144602 w 5167765"/>
              <a:gd name="connsiteY3" fmla="*/ 0 h 6642302"/>
              <a:gd name="connsiteX4" fmla="*/ 4154695 w 5167765"/>
              <a:gd name="connsiteY4" fmla="*/ 4170 h 6642302"/>
              <a:gd name="connsiteX5" fmla="*/ 5087707 w 5167765"/>
              <a:gd name="connsiteY5" fmla="*/ 4170 h 6642302"/>
              <a:gd name="connsiteX6" fmla="*/ 5144547 w 5167765"/>
              <a:gd name="connsiteY6" fmla="*/ 55428 h 6642302"/>
              <a:gd name="connsiteX7" fmla="*/ 5142389 w 5167765"/>
              <a:gd name="connsiteY7" fmla="*/ 107923 h 6642302"/>
              <a:gd name="connsiteX8" fmla="*/ 5138561 w 5167765"/>
              <a:gd name="connsiteY8" fmla="*/ 812716 h 6642302"/>
              <a:gd name="connsiteX9" fmla="*/ 5141082 w 5167765"/>
              <a:gd name="connsiteY9" fmla="*/ 813536 h 6642302"/>
              <a:gd name="connsiteX10" fmla="*/ 5148136 w 5167765"/>
              <a:gd name="connsiteY10" fmla="*/ 851789 h 6642302"/>
              <a:gd name="connsiteX11" fmla="*/ 5148328 w 5167765"/>
              <a:gd name="connsiteY11" fmla="*/ 957020 h 6642302"/>
              <a:gd name="connsiteX12" fmla="*/ 5151687 w 5167765"/>
              <a:gd name="connsiteY12" fmla="*/ 1019100 h 6642302"/>
              <a:gd name="connsiteX13" fmla="*/ 5158060 w 5167765"/>
              <a:gd name="connsiteY13" fmla="*/ 1041298 h 6642302"/>
              <a:gd name="connsiteX14" fmla="*/ 5167748 w 5167765"/>
              <a:gd name="connsiteY14" fmla="*/ 1191072 h 6642302"/>
              <a:gd name="connsiteX15" fmla="*/ 5164272 w 5167765"/>
              <a:gd name="connsiteY15" fmla="*/ 1242296 h 6642302"/>
              <a:gd name="connsiteX16" fmla="*/ 5155263 w 5167765"/>
              <a:gd name="connsiteY16" fmla="*/ 1348034 h 6642302"/>
              <a:gd name="connsiteX17" fmla="*/ 5160734 w 5167765"/>
              <a:gd name="connsiteY17" fmla="*/ 1428391 h 6642302"/>
              <a:gd name="connsiteX18" fmla="*/ 5155592 w 5167765"/>
              <a:gd name="connsiteY18" fmla="*/ 1440386 h 6642302"/>
              <a:gd name="connsiteX19" fmla="*/ 5142766 w 5167765"/>
              <a:gd name="connsiteY19" fmla="*/ 1518093 h 6642302"/>
              <a:gd name="connsiteX20" fmla="*/ 5140732 w 5167765"/>
              <a:gd name="connsiteY20" fmla="*/ 1544681 h 6642302"/>
              <a:gd name="connsiteX21" fmla="*/ 5140669 w 5167765"/>
              <a:gd name="connsiteY21" fmla="*/ 1552222 h 6642302"/>
              <a:gd name="connsiteX22" fmla="*/ 5142993 w 5167765"/>
              <a:gd name="connsiteY22" fmla="*/ 1557256 h 6642302"/>
              <a:gd name="connsiteX23" fmla="*/ 5139693 w 5167765"/>
              <a:gd name="connsiteY23" fmla="*/ 1710451 h 6642302"/>
              <a:gd name="connsiteX24" fmla="*/ 5142213 w 5167765"/>
              <a:gd name="connsiteY24" fmla="*/ 1711271 h 6642302"/>
              <a:gd name="connsiteX25" fmla="*/ 5149268 w 5167765"/>
              <a:gd name="connsiteY25" fmla="*/ 1749523 h 6642302"/>
              <a:gd name="connsiteX26" fmla="*/ 5149458 w 5167765"/>
              <a:gd name="connsiteY26" fmla="*/ 1854755 h 6642302"/>
              <a:gd name="connsiteX27" fmla="*/ 5152818 w 5167765"/>
              <a:gd name="connsiteY27" fmla="*/ 1916835 h 6642302"/>
              <a:gd name="connsiteX28" fmla="*/ 5145744 w 5167765"/>
              <a:gd name="connsiteY28" fmla="*/ 6556712 h 6642302"/>
              <a:gd name="connsiteX29" fmla="*/ 5126045 w 5167765"/>
              <a:gd name="connsiteY29" fmla="*/ 6557779 h 6642302"/>
              <a:gd name="connsiteX30" fmla="*/ 5125805 w 5167765"/>
              <a:gd name="connsiteY30" fmla="*/ 6604551 h 6642302"/>
              <a:gd name="connsiteX31" fmla="*/ 5087705 w 5167765"/>
              <a:gd name="connsiteY31" fmla="*/ 6642302 h 6642302"/>
              <a:gd name="connsiteX32" fmla="*/ 38102 w 5167765"/>
              <a:gd name="connsiteY32" fmla="*/ 6638132 h 6642302"/>
              <a:gd name="connsiteX33" fmla="*/ 0 w 5167765"/>
              <a:gd name="connsiteY33" fmla="*/ 6600274 h 6642302"/>
              <a:gd name="connsiteX0" fmla="*/ 0 w 5167765"/>
              <a:gd name="connsiteY0" fmla="*/ 6600274 h 6642302"/>
              <a:gd name="connsiteX1" fmla="*/ 1 w 5167765"/>
              <a:gd name="connsiteY1" fmla="*/ 48613 h 6642302"/>
              <a:gd name="connsiteX2" fmla="*/ 48927 w 5167765"/>
              <a:gd name="connsiteY2" fmla="*/ 0 h 6642302"/>
              <a:gd name="connsiteX3" fmla="*/ 4144602 w 5167765"/>
              <a:gd name="connsiteY3" fmla="*/ 0 h 6642302"/>
              <a:gd name="connsiteX4" fmla="*/ 4154695 w 5167765"/>
              <a:gd name="connsiteY4" fmla="*/ 4170 h 6642302"/>
              <a:gd name="connsiteX5" fmla="*/ 5087707 w 5167765"/>
              <a:gd name="connsiteY5" fmla="*/ 4170 h 6642302"/>
              <a:gd name="connsiteX6" fmla="*/ 5144547 w 5167765"/>
              <a:gd name="connsiteY6" fmla="*/ 55428 h 6642302"/>
              <a:gd name="connsiteX7" fmla="*/ 5142389 w 5167765"/>
              <a:gd name="connsiteY7" fmla="*/ 107923 h 6642302"/>
              <a:gd name="connsiteX8" fmla="*/ 5138561 w 5167765"/>
              <a:gd name="connsiteY8" fmla="*/ 812716 h 6642302"/>
              <a:gd name="connsiteX9" fmla="*/ 5141082 w 5167765"/>
              <a:gd name="connsiteY9" fmla="*/ 813536 h 6642302"/>
              <a:gd name="connsiteX10" fmla="*/ 5148136 w 5167765"/>
              <a:gd name="connsiteY10" fmla="*/ 851789 h 6642302"/>
              <a:gd name="connsiteX11" fmla="*/ 5148328 w 5167765"/>
              <a:gd name="connsiteY11" fmla="*/ 957020 h 6642302"/>
              <a:gd name="connsiteX12" fmla="*/ 5151687 w 5167765"/>
              <a:gd name="connsiteY12" fmla="*/ 1019100 h 6642302"/>
              <a:gd name="connsiteX13" fmla="*/ 5158060 w 5167765"/>
              <a:gd name="connsiteY13" fmla="*/ 1041298 h 6642302"/>
              <a:gd name="connsiteX14" fmla="*/ 5167748 w 5167765"/>
              <a:gd name="connsiteY14" fmla="*/ 1191072 h 6642302"/>
              <a:gd name="connsiteX15" fmla="*/ 5164272 w 5167765"/>
              <a:gd name="connsiteY15" fmla="*/ 1242296 h 6642302"/>
              <a:gd name="connsiteX16" fmla="*/ 5155263 w 5167765"/>
              <a:gd name="connsiteY16" fmla="*/ 1348034 h 6642302"/>
              <a:gd name="connsiteX17" fmla="*/ 5160734 w 5167765"/>
              <a:gd name="connsiteY17" fmla="*/ 1428391 h 6642302"/>
              <a:gd name="connsiteX18" fmla="*/ 5155592 w 5167765"/>
              <a:gd name="connsiteY18" fmla="*/ 1440386 h 6642302"/>
              <a:gd name="connsiteX19" fmla="*/ 5142766 w 5167765"/>
              <a:gd name="connsiteY19" fmla="*/ 1518093 h 6642302"/>
              <a:gd name="connsiteX20" fmla="*/ 5140732 w 5167765"/>
              <a:gd name="connsiteY20" fmla="*/ 1544681 h 6642302"/>
              <a:gd name="connsiteX21" fmla="*/ 5140669 w 5167765"/>
              <a:gd name="connsiteY21" fmla="*/ 1552222 h 6642302"/>
              <a:gd name="connsiteX22" fmla="*/ 5142993 w 5167765"/>
              <a:gd name="connsiteY22" fmla="*/ 1557256 h 6642302"/>
              <a:gd name="connsiteX23" fmla="*/ 5139693 w 5167765"/>
              <a:gd name="connsiteY23" fmla="*/ 1710451 h 6642302"/>
              <a:gd name="connsiteX24" fmla="*/ 5142213 w 5167765"/>
              <a:gd name="connsiteY24" fmla="*/ 1711271 h 6642302"/>
              <a:gd name="connsiteX25" fmla="*/ 5149268 w 5167765"/>
              <a:gd name="connsiteY25" fmla="*/ 1749523 h 6642302"/>
              <a:gd name="connsiteX26" fmla="*/ 5149458 w 5167765"/>
              <a:gd name="connsiteY26" fmla="*/ 1854755 h 6642302"/>
              <a:gd name="connsiteX27" fmla="*/ 5152818 w 5167765"/>
              <a:gd name="connsiteY27" fmla="*/ 1916835 h 6642302"/>
              <a:gd name="connsiteX28" fmla="*/ 5145744 w 5167765"/>
              <a:gd name="connsiteY28" fmla="*/ 6556712 h 6642302"/>
              <a:gd name="connsiteX29" fmla="*/ 5125805 w 5167765"/>
              <a:gd name="connsiteY29" fmla="*/ 6604551 h 6642302"/>
              <a:gd name="connsiteX30" fmla="*/ 5087705 w 5167765"/>
              <a:gd name="connsiteY30" fmla="*/ 6642302 h 6642302"/>
              <a:gd name="connsiteX31" fmla="*/ 38102 w 5167765"/>
              <a:gd name="connsiteY31" fmla="*/ 6638132 h 6642302"/>
              <a:gd name="connsiteX32" fmla="*/ 0 w 5167765"/>
              <a:gd name="connsiteY32" fmla="*/ 6600274 h 6642302"/>
              <a:gd name="connsiteX0" fmla="*/ 0 w 5167765"/>
              <a:gd name="connsiteY0" fmla="*/ 6600274 h 6642302"/>
              <a:gd name="connsiteX1" fmla="*/ 1 w 5167765"/>
              <a:gd name="connsiteY1" fmla="*/ 48613 h 6642302"/>
              <a:gd name="connsiteX2" fmla="*/ 48927 w 5167765"/>
              <a:gd name="connsiteY2" fmla="*/ 0 h 6642302"/>
              <a:gd name="connsiteX3" fmla="*/ 4144602 w 5167765"/>
              <a:gd name="connsiteY3" fmla="*/ 0 h 6642302"/>
              <a:gd name="connsiteX4" fmla="*/ 4154695 w 5167765"/>
              <a:gd name="connsiteY4" fmla="*/ 4170 h 6642302"/>
              <a:gd name="connsiteX5" fmla="*/ 5087707 w 5167765"/>
              <a:gd name="connsiteY5" fmla="*/ 4170 h 6642302"/>
              <a:gd name="connsiteX6" fmla="*/ 5144547 w 5167765"/>
              <a:gd name="connsiteY6" fmla="*/ 55428 h 6642302"/>
              <a:gd name="connsiteX7" fmla="*/ 5142389 w 5167765"/>
              <a:gd name="connsiteY7" fmla="*/ 107923 h 6642302"/>
              <a:gd name="connsiteX8" fmla="*/ 5138561 w 5167765"/>
              <a:gd name="connsiteY8" fmla="*/ 812716 h 6642302"/>
              <a:gd name="connsiteX9" fmla="*/ 5141082 w 5167765"/>
              <a:gd name="connsiteY9" fmla="*/ 813536 h 6642302"/>
              <a:gd name="connsiteX10" fmla="*/ 5148136 w 5167765"/>
              <a:gd name="connsiteY10" fmla="*/ 851789 h 6642302"/>
              <a:gd name="connsiteX11" fmla="*/ 5148328 w 5167765"/>
              <a:gd name="connsiteY11" fmla="*/ 957020 h 6642302"/>
              <a:gd name="connsiteX12" fmla="*/ 5151687 w 5167765"/>
              <a:gd name="connsiteY12" fmla="*/ 1019100 h 6642302"/>
              <a:gd name="connsiteX13" fmla="*/ 5158060 w 5167765"/>
              <a:gd name="connsiteY13" fmla="*/ 1041298 h 6642302"/>
              <a:gd name="connsiteX14" fmla="*/ 5167748 w 5167765"/>
              <a:gd name="connsiteY14" fmla="*/ 1191072 h 6642302"/>
              <a:gd name="connsiteX15" fmla="*/ 5164272 w 5167765"/>
              <a:gd name="connsiteY15" fmla="*/ 1242296 h 6642302"/>
              <a:gd name="connsiteX16" fmla="*/ 5155263 w 5167765"/>
              <a:gd name="connsiteY16" fmla="*/ 1348034 h 6642302"/>
              <a:gd name="connsiteX17" fmla="*/ 5160734 w 5167765"/>
              <a:gd name="connsiteY17" fmla="*/ 1428391 h 6642302"/>
              <a:gd name="connsiteX18" fmla="*/ 5155592 w 5167765"/>
              <a:gd name="connsiteY18" fmla="*/ 1440386 h 6642302"/>
              <a:gd name="connsiteX19" fmla="*/ 5142766 w 5167765"/>
              <a:gd name="connsiteY19" fmla="*/ 1518093 h 6642302"/>
              <a:gd name="connsiteX20" fmla="*/ 5140732 w 5167765"/>
              <a:gd name="connsiteY20" fmla="*/ 1544681 h 6642302"/>
              <a:gd name="connsiteX21" fmla="*/ 5140669 w 5167765"/>
              <a:gd name="connsiteY21" fmla="*/ 1552222 h 6642302"/>
              <a:gd name="connsiteX22" fmla="*/ 5142993 w 5167765"/>
              <a:gd name="connsiteY22" fmla="*/ 1557256 h 6642302"/>
              <a:gd name="connsiteX23" fmla="*/ 5139693 w 5167765"/>
              <a:gd name="connsiteY23" fmla="*/ 1710451 h 6642302"/>
              <a:gd name="connsiteX24" fmla="*/ 5142213 w 5167765"/>
              <a:gd name="connsiteY24" fmla="*/ 1711271 h 6642302"/>
              <a:gd name="connsiteX25" fmla="*/ 5149268 w 5167765"/>
              <a:gd name="connsiteY25" fmla="*/ 1749523 h 6642302"/>
              <a:gd name="connsiteX26" fmla="*/ 5149458 w 5167765"/>
              <a:gd name="connsiteY26" fmla="*/ 1854755 h 6642302"/>
              <a:gd name="connsiteX27" fmla="*/ 5152818 w 5167765"/>
              <a:gd name="connsiteY27" fmla="*/ 1916835 h 6642302"/>
              <a:gd name="connsiteX28" fmla="*/ 5145744 w 5167765"/>
              <a:gd name="connsiteY28" fmla="*/ 6556712 h 6642302"/>
              <a:gd name="connsiteX29" fmla="*/ 5136825 w 5167765"/>
              <a:gd name="connsiteY29" fmla="*/ 6607287 h 6642302"/>
              <a:gd name="connsiteX30" fmla="*/ 5087705 w 5167765"/>
              <a:gd name="connsiteY30" fmla="*/ 6642302 h 6642302"/>
              <a:gd name="connsiteX31" fmla="*/ 38102 w 5167765"/>
              <a:gd name="connsiteY31" fmla="*/ 6638132 h 6642302"/>
              <a:gd name="connsiteX32" fmla="*/ 0 w 5167765"/>
              <a:gd name="connsiteY32" fmla="*/ 6600274 h 6642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167765" h="6642302">
                <a:moveTo>
                  <a:pt x="0" y="6600274"/>
                </a:moveTo>
                <a:cubicBezTo>
                  <a:pt x="0" y="4416387"/>
                  <a:pt x="1" y="2232500"/>
                  <a:pt x="1" y="48613"/>
                </a:cubicBezTo>
                <a:cubicBezTo>
                  <a:pt x="1" y="27749"/>
                  <a:pt x="27928" y="0"/>
                  <a:pt x="48927" y="0"/>
                </a:cubicBezTo>
                <a:lnTo>
                  <a:pt x="4144602" y="0"/>
                </a:lnTo>
                <a:lnTo>
                  <a:pt x="4154695" y="4170"/>
                </a:lnTo>
                <a:lnTo>
                  <a:pt x="5087707" y="4170"/>
                </a:lnTo>
                <a:cubicBezTo>
                  <a:pt x="5150779" y="9976"/>
                  <a:pt x="5135433" y="38136"/>
                  <a:pt x="5144547" y="55428"/>
                </a:cubicBezTo>
                <a:cubicBezTo>
                  <a:pt x="5144478" y="66737"/>
                  <a:pt x="5142458" y="96613"/>
                  <a:pt x="5142389" y="107923"/>
                </a:cubicBezTo>
                <a:lnTo>
                  <a:pt x="5138561" y="812716"/>
                </a:lnTo>
                <a:lnTo>
                  <a:pt x="5141082" y="813536"/>
                </a:lnTo>
                <a:cubicBezTo>
                  <a:pt x="5143174" y="820210"/>
                  <a:pt x="5146929" y="827874"/>
                  <a:pt x="5148136" y="851789"/>
                </a:cubicBezTo>
                <a:cubicBezTo>
                  <a:pt x="5136897" y="881581"/>
                  <a:pt x="5163423" y="919987"/>
                  <a:pt x="5148328" y="957020"/>
                </a:cubicBezTo>
                <a:cubicBezTo>
                  <a:pt x="5144646" y="970534"/>
                  <a:pt x="5144703" y="1011712"/>
                  <a:pt x="5151687" y="1019100"/>
                </a:cubicBezTo>
                <a:cubicBezTo>
                  <a:pt x="5153136" y="1027604"/>
                  <a:pt x="5150541" y="1037769"/>
                  <a:pt x="5158060" y="1041298"/>
                </a:cubicBezTo>
                <a:cubicBezTo>
                  <a:pt x="5160736" y="1069959"/>
                  <a:pt x="5166712" y="1157573"/>
                  <a:pt x="5167748" y="1191072"/>
                </a:cubicBezTo>
                <a:cubicBezTo>
                  <a:pt x="5168070" y="1203028"/>
                  <a:pt x="5163950" y="1230340"/>
                  <a:pt x="5164272" y="1242296"/>
                </a:cubicBezTo>
                <a:cubicBezTo>
                  <a:pt x="5161807" y="1298999"/>
                  <a:pt x="5159110" y="1312919"/>
                  <a:pt x="5155263" y="1348034"/>
                </a:cubicBezTo>
                <a:cubicBezTo>
                  <a:pt x="5157088" y="1374820"/>
                  <a:pt x="5158911" y="1401606"/>
                  <a:pt x="5160734" y="1428391"/>
                </a:cubicBezTo>
                <a:lnTo>
                  <a:pt x="5155592" y="1440386"/>
                </a:lnTo>
                <a:cubicBezTo>
                  <a:pt x="5149871" y="1467721"/>
                  <a:pt x="5155467" y="1500606"/>
                  <a:pt x="5142766" y="1518093"/>
                </a:cubicBezTo>
                <a:lnTo>
                  <a:pt x="5140732" y="1544681"/>
                </a:lnTo>
                <a:cubicBezTo>
                  <a:pt x="5140711" y="1547195"/>
                  <a:pt x="5140690" y="1549708"/>
                  <a:pt x="5140669" y="1552222"/>
                </a:cubicBezTo>
                <a:lnTo>
                  <a:pt x="5142993" y="1557256"/>
                </a:lnTo>
                <a:cubicBezTo>
                  <a:pt x="5142831" y="1583627"/>
                  <a:pt x="5139823" y="1684782"/>
                  <a:pt x="5139693" y="1710451"/>
                </a:cubicBezTo>
                <a:lnTo>
                  <a:pt x="5142213" y="1711271"/>
                </a:lnTo>
                <a:cubicBezTo>
                  <a:pt x="5144305" y="1717945"/>
                  <a:pt x="5148060" y="1725609"/>
                  <a:pt x="5149268" y="1749523"/>
                </a:cubicBezTo>
                <a:cubicBezTo>
                  <a:pt x="5138028" y="1779316"/>
                  <a:pt x="5164555" y="1817722"/>
                  <a:pt x="5149458" y="1854755"/>
                </a:cubicBezTo>
                <a:cubicBezTo>
                  <a:pt x="5145777" y="1868269"/>
                  <a:pt x="5145835" y="1909447"/>
                  <a:pt x="5152818" y="1916835"/>
                </a:cubicBezTo>
                <a:cubicBezTo>
                  <a:pt x="5152247" y="2698926"/>
                  <a:pt x="5157316" y="5786021"/>
                  <a:pt x="5145744" y="6556712"/>
                </a:cubicBezTo>
                <a:lnTo>
                  <a:pt x="5136825" y="6607287"/>
                </a:lnTo>
                <a:cubicBezTo>
                  <a:pt x="5136705" y="6628131"/>
                  <a:pt x="5108682" y="6642248"/>
                  <a:pt x="5087705" y="6642302"/>
                </a:cubicBezTo>
                <a:lnTo>
                  <a:pt x="38102" y="6638132"/>
                </a:lnTo>
                <a:cubicBezTo>
                  <a:pt x="17083" y="6638078"/>
                  <a:pt x="60" y="6621161"/>
                  <a:pt x="0" y="660027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5" name="Freeform: Shape 21">
            <a:extLst>
              <a:ext uri="{FF2B5EF4-FFF2-40B4-BE49-F238E27FC236}">
                <a16:creationId xmlns:a16="http://schemas.microsoft.com/office/drawing/2014/main" id="{A90B64B6-52EF-4B28-B517-0F9881452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691138">
            <a:off x="766453" y="-136713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2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4EB5F0A-E23D-4AC8-B78F-C1AE9862A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358" y="1316486"/>
            <a:ext cx="6316114" cy="43036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3614C7-CB2A-4EE4-9BAE-B1459AE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365" y="3270249"/>
            <a:ext cx="4707837" cy="30857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400"/>
              <a:t>Changes over Time</a:t>
            </a:r>
          </a:p>
        </p:txBody>
      </p:sp>
      <p:grpSp>
        <p:nvGrpSpPr>
          <p:cNvPr id="36" name="Group 23">
            <a:extLst>
              <a:ext uri="{FF2B5EF4-FFF2-40B4-BE49-F238E27FC236}">
                <a16:creationId xmlns:a16="http://schemas.microsoft.com/office/drawing/2014/main" id="{6245FAB1-8376-47AA-BCD3-F8053CD6F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2B88412-E765-4DE3-8007-A72DAFB06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FE6A0F6-D56F-463C-B837-479041A65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EE2628D-2B89-4F1A-996E-FE8BE43941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25">
              <a:extLst>
                <a:ext uri="{FF2B5EF4-FFF2-40B4-BE49-F238E27FC236}">
                  <a16:creationId xmlns:a16="http://schemas.microsoft.com/office/drawing/2014/main" id="{981684C2-6B30-4C15-B17B-E6F56632D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10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3" name="Group 10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B86E21-E2BD-408E-8E61-D30AB8715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9B38C0-3CC6-4B41-93F3-C479D22DD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984" y="510362"/>
            <a:ext cx="11174866" cy="542688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9A070B3-8EC2-413C-B782-253BA2546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73638" y="-2246659"/>
            <a:ext cx="5200368" cy="10916487"/>
          </a:xfrm>
          <a:custGeom>
            <a:avLst/>
            <a:gdLst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2810340 w 4123786"/>
              <a:gd name="connsiteY39" fmla="*/ 10695515 h 10695515"/>
              <a:gd name="connsiteX40" fmla="*/ 68003 w 4123786"/>
              <a:gd name="connsiteY40" fmla="*/ 10695515 h 10695515"/>
              <a:gd name="connsiteX41" fmla="*/ 30530 w 4123786"/>
              <a:gd name="connsiteY41" fmla="*/ 10659953 h 10695515"/>
              <a:gd name="connsiteX42" fmla="*/ 30530 w 4123786"/>
              <a:gd name="connsiteY42" fmla="*/ 9043781 h 10695515"/>
              <a:gd name="connsiteX43" fmla="*/ 19986 w 4123786"/>
              <a:gd name="connsiteY43" fmla="*/ 8991028 h 10695515"/>
              <a:gd name="connsiteX44" fmla="*/ 30530 w 4123786"/>
              <a:gd name="connsiteY44" fmla="*/ 8936768 h 10695515"/>
              <a:gd name="connsiteX45" fmla="*/ 30530 w 4123786"/>
              <a:gd name="connsiteY45" fmla="*/ 8213677 h 10695515"/>
              <a:gd name="connsiteX46" fmla="*/ 30530 w 4123786"/>
              <a:gd name="connsiteY46" fmla="*/ 8117697 h 10695515"/>
              <a:gd name="connsiteX47" fmla="*/ 19292 w 4123786"/>
              <a:gd name="connsiteY47" fmla="*/ 8064088 h 10695515"/>
              <a:gd name="connsiteX48" fmla="*/ 6414 w 4123786"/>
              <a:gd name="connsiteY48" fmla="*/ 8009276 h 10695515"/>
              <a:gd name="connsiteX49" fmla="*/ 862 w 4123786"/>
              <a:gd name="connsiteY49" fmla="*/ 7956458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68003 w 4123786"/>
              <a:gd name="connsiteY39" fmla="*/ 10695515 h 10695515"/>
              <a:gd name="connsiteX40" fmla="*/ 30530 w 4123786"/>
              <a:gd name="connsiteY40" fmla="*/ 10659953 h 10695515"/>
              <a:gd name="connsiteX41" fmla="*/ 30530 w 4123786"/>
              <a:gd name="connsiteY41" fmla="*/ 9043781 h 10695515"/>
              <a:gd name="connsiteX42" fmla="*/ 19986 w 4123786"/>
              <a:gd name="connsiteY42" fmla="*/ 8991028 h 10695515"/>
              <a:gd name="connsiteX43" fmla="*/ 30530 w 4123786"/>
              <a:gd name="connsiteY43" fmla="*/ 8936768 h 10695515"/>
              <a:gd name="connsiteX44" fmla="*/ 30530 w 4123786"/>
              <a:gd name="connsiteY44" fmla="*/ 8213677 h 10695515"/>
              <a:gd name="connsiteX45" fmla="*/ 30530 w 4123786"/>
              <a:gd name="connsiteY45" fmla="*/ 8117697 h 10695515"/>
              <a:gd name="connsiteX46" fmla="*/ 19292 w 4123786"/>
              <a:gd name="connsiteY46" fmla="*/ 8064088 h 10695515"/>
              <a:gd name="connsiteX47" fmla="*/ 6414 w 4123786"/>
              <a:gd name="connsiteY47" fmla="*/ 8009276 h 10695515"/>
              <a:gd name="connsiteX48" fmla="*/ 862 w 4123786"/>
              <a:gd name="connsiteY48" fmla="*/ 7956458 h 10695515"/>
              <a:gd name="connsiteX49" fmla="*/ 0 w 4123786"/>
              <a:gd name="connsiteY4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916119 h 10695515"/>
              <a:gd name="connsiteX32" fmla="*/ 4123785 w 4123786"/>
              <a:gd name="connsiteY32" fmla="*/ 10239915 h 10695515"/>
              <a:gd name="connsiteX33" fmla="*/ 4123785 w 4123786"/>
              <a:gd name="connsiteY33" fmla="*/ 10662081 h 10695515"/>
              <a:gd name="connsiteX34" fmla="*/ 4090258 w 4123786"/>
              <a:gd name="connsiteY34" fmla="*/ 10695514 h 10695515"/>
              <a:gd name="connsiteX35" fmla="*/ 4072751 w 4123786"/>
              <a:gd name="connsiteY35" fmla="*/ 10695514 h 10695515"/>
              <a:gd name="connsiteX36" fmla="*/ 4072751 w 4123786"/>
              <a:gd name="connsiteY36" fmla="*/ 10695515 h 10695515"/>
              <a:gd name="connsiteX37" fmla="*/ 3145747 w 4123786"/>
              <a:gd name="connsiteY37" fmla="*/ 10695515 h 10695515"/>
              <a:gd name="connsiteX38" fmla="*/ 68003 w 4123786"/>
              <a:gd name="connsiteY38" fmla="*/ 10695515 h 10695515"/>
              <a:gd name="connsiteX39" fmla="*/ 30530 w 4123786"/>
              <a:gd name="connsiteY39" fmla="*/ 10659953 h 10695515"/>
              <a:gd name="connsiteX40" fmla="*/ 30530 w 4123786"/>
              <a:gd name="connsiteY40" fmla="*/ 9043781 h 10695515"/>
              <a:gd name="connsiteX41" fmla="*/ 19986 w 4123786"/>
              <a:gd name="connsiteY41" fmla="*/ 8991028 h 10695515"/>
              <a:gd name="connsiteX42" fmla="*/ 30530 w 4123786"/>
              <a:gd name="connsiteY42" fmla="*/ 8936768 h 10695515"/>
              <a:gd name="connsiteX43" fmla="*/ 30530 w 4123786"/>
              <a:gd name="connsiteY43" fmla="*/ 8213677 h 10695515"/>
              <a:gd name="connsiteX44" fmla="*/ 30530 w 4123786"/>
              <a:gd name="connsiteY44" fmla="*/ 8117697 h 10695515"/>
              <a:gd name="connsiteX45" fmla="*/ 19292 w 4123786"/>
              <a:gd name="connsiteY45" fmla="*/ 8064088 h 10695515"/>
              <a:gd name="connsiteX46" fmla="*/ 6414 w 4123786"/>
              <a:gd name="connsiteY46" fmla="*/ 8009276 h 10695515"/>
              <a:gd name="connsiteX47" fmla="*/ 862 w 4123786"/>
              <a:gd name="connsiteY47" fmla="*/ 7956458 h 10695515"/>
              <a:gd name="connsiteX48" fmla="*/ 0 w 4123786"/>
              <a:gd name="connsiteY48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7916119 h 10695515"/>
              <a:gd name="connsiteX31" fmla="*/ 4123785 w 4123786"/>
              <a:gd name="connsiteY31" fmla="*/ 10239915 h 10695515"/>
              <a:gd name="connsiteX32" fmla="*/ 4123785 w 4123786"/>
              <a:gd name="connsiteY32" fmla="*/ 10662081 h 10695515"/>
              <a:gd name="connsiteX33" fmla="*/ 4090258 w 4123786"/>
              <a:gd name="connsiteY33" fmla="*/ 10695514 h 10695515"/>
              <a:gd name="connsiteX34" fmla="*/ 4072751 w 4123786"/>
              <a:gd name="connsiteY34" fmla="*/ 10695514 h 10695515"/>
              <a:gd name="connsiteX35" fmla="*/ 4072751 w 4123786"/>
              <a:gd name="connsiteY35" fmla="*/ 10695515 h 10695515"/>
              <a:gd name="connsiteX36" fmla="*/ 3145747 w 4123786"/>
              <a:gd name="connsiteY36" fmla="*/ 10695515 h 10695515"/>
              <a:gd name="connsiteX37" fmla="*/ 68003 w 4123786"/>
              <a:gd name="connsiteY37" fmla="*/ 10695515 h 10695515"/>
              <a:gd name="connsiteX38" fmla="*/ 30530 w 4123786"/>
              <a:gd name="connsiteY38" fmla="*/ 10659953 h 10695515"/>
              <a:gd name="connsiteX39" fmla="*/ 30530 w 4123786"/>
              <a:gd name="connsiteY39" fmla="*/ 9043781 h 10695515"/>
              <a:gd name="connsiteX40" fmla="*/ 19986 w 4123786"/>
              <a:gd name="connsiteY40" fmla="*/ 8991028 h 10695515"/>
              <a:gd name="connsiteX41" fmla="*/ 30530 w 4123786"/>
              <a:gd name="connsiteY41" fmla="*/ 8936768 h 10695515"/>
              <a:gd name="connsiteX42" fmla="*/ 30530 w 4123786"/>
              <a:gd name="connsiteY42" fmla="*/ 8213677 h 10695515"/>
              <a:gd name="connsiteX43" fmla="*/ 30530 w 4123786"/>
              <a:gd name="connsiteY43" fmla="*/ 8117697 h 10695515"/>
              <a:gd name="connsiteX44" fmla="*/ 19292 w 4123786"/>
              <a:gd name="connsiteY44" fmla="*/ 8064088 h 10695515"/>
              <a:gd name="connsiteX45" fmla="*/ 6414 w 4123786"/>
              <a:gd name="connsiteY45" fmla="*/ 8009276 h 10695515"/>
              <a:gd name="connsiteX46" fmla="*/ 862 w 4123786"/>
              <a:gd name="connsiteY46" fmla="*/ 7956458 h 10695515"/>
              <a:gd name="connsiteX47" fmla="*/ 0 w 4123786"/>
              <a:gd name="connsiteY47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10239915 h 10695515"/>
              <a:gd name="connsiteX31" fmla="*/ 4123785 w 4123786"/>
              <a:gd name="connsiteY31" fmla="*/ 10662081 h 10695515"/>
              <a:gd name="connsiteX32" fmla="*/ 4090258 w 4123786"/>
              <a:gd name="connsiteY32" fmla="*/ 10695514 h 10695515"/>
              <a:gd name="connsiteX33" fmla="*/ 4072751 w 4123786"/>
              <a:gd name="connsiteY33" fmla="*/ 10695514 h 10695515"/>
              <a:gd name="connsiteX34" fmla="*/ 4072751 w 4123786"/>
              <a:gd name="connsiteY34" fmla="*/ 10695515 h 10695515"/>
              <a:gd name="connsiteX35" fmla="*/ 3145747 w 4123786"/>
              <a:gd name="connsiteY35" fmla="*/ 10695515 h 10695515"/>
              <a:gd name="connsiteX36" fmla="*/ 68003 w 4123786"/>
              <a:gd name="connsiteY36" fmla="*/ 10695515 h 10695515"/>
              <a:gd name="connsiteX37" fmla="*/ 30530 w 4123786"/>
              <a:gd name="connsiteY37" fmla="*/ 10659953 h 10695515"/>
              <a:gd name="connsiteX38" fmla="*/ 30530 w 4123786"/>
              <a:gd name="connsiteY38" fmla="*/ 9043781 h 10695515"/>
              <a:gd name="connsiteX39" fmla="*/ 19986 w 4123786"/>
              <a:gd name="connsiteY39" fmla="*/ 8991028 h 10695515"/>
              <a:gd name="connsiteX40" fmla="*/ 30530 w 4123786"/>
              <a:gd name="connsiteY40" fmla="*/ 8936768 h 10695515"/>
              <a:gd name="connsiteX41" fmla="*/ 30530 w 4123786"/>
              <a:gd name="connsiteY41" fmla="*/ 8213677 h 10695515"/>
              <a:gd name="connsiteX42" fmla="*/ 30530 w 4123786"/>
              <a:gd name="connsiteY42" fmla="*/ 8117697 h 10695515"/>
              <a:gd name="connsiteX43" fmla="*/ 19292 w 4123786"/>
              <a:gd name="connsiteY43" fmla="*/ 8064088 h 10695515"/>
              <a:gd name="connsiteX44" fmla="*/ 6414 w 4123786"/>
              <a:gd name="connsiteY44" fmla="*/ 8009276 h 10695515"/>
              <a:gd name="connsiteX45" fmla="*/ 862 w 4123786"/>
              <a:gd name="connsiteY45" fmla="*/ 7956458 h 10695515"/>
              <a:gd name="connsiteX46" fmla="*/ 0 w 4123786"/>
              <a:gd name="connsiteY46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3145747 w 4123786"/>
              <a:gd name="connsiteY34" fmla="*/ 10695515 h 10695515"/>
              <a:gd name="connsiteX35" fmla="*/ 68003 w 4123786"/>
              <a:gd name="connsiteY35" fmla="*/ 10695515 h 10695515"/>
              <a:gd name="connsiteX36" fmla="*/ 30530 w 4123786"/>
              <a:gd name="connsiteY36" fmla="*/ 10659953 h 10695515"/>
              <a:gd name="connsiteX37" fmla="*/ 30530 w 4123786"/>
              <a:gd name="connsiteY37" fmla="*/ 9043781 h 10695515"/>
              <a:gd name="connsiteX38" fmla="*/ 19986 w 4123786"/>
              <a:gd name="connsiteY38" fmla="*/ 8991028 h 10695515"/>
              <a:gd name="connsiteX39" fmla="*/ 30530 w 4123786"/>
              <a:gd name="connsiteY39" fmla="*/ 8936768 h 10695515"/>
              <a:gd name="connsiteX40" fmla="*/ 30530 w 4123786"/>
              <a:gd name="connsiteY40" fmla="*/ 8213677 h 10695515"/>
              <a:gd name="connsiteX41" fmla="*/ 30530 w 4123786"/>
              <a:gd name="connsiteY41" fmla="*/ 8117697 h 10695515"/>
              <a:gd name="connsiteX42" fmla="*/ 19292 w 4123786"/>
              <a:gd name="connsiteY42" fmla="*/ 8064088 h 10695515"/>
              <a:gd name="connsiteX43" fmla="*/ 6414 w 4123786"/>
              <a:gd name="connsiteY43" fmla="*/ 8009276 h 10695515"/>
              <a:gd name="connsiteX44" fmla="*/ 862 w 4123786"/>
              <a:gd name="connsiteY44" fmla="*/ 7956458 h 10695515"/>
              <a:gd name="connsiteX45" fmla="*/ 0 w 4123786"/>
              <a:gd name="connsiteY45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68003 w 4123786"/>
              <a:gd name="connsiteY34" fmla="*/ 10695515 h 10695515"/>
              <a:gd name="connsiteX35" fmla="*/ 30530 w 4123786"/>
              <a:gd name="connsiteY35" fmla="*/ 10659953 h 10695515"/>
              <a:gd name="connsiteX36" fmla="*/ 30530 w 4123786"/>
              <a:gd name="connsiteY36" fmla="*/ 9043781 h 10695515"/>
              <a:gd name="connsiteX37" fmla="*/ 19986 w 4123786"/>
              <a:gd name="connsiteY37" fmla="*/ 8991028 h 10695515"/>
              <a:gd name="connsiteX38" fmla="*/ 30530 w 4123786"/>
              <a:gd name="connsiteY38" fmla="*/ 8936768 h 10695515"/>
              <a:gd name="connsiteX39" fmla="*/ 30530 w 4123786"/>
              <a:gd name="connsiteY39" fmla="*/ 8213677 h 10695515"/>
              <a:gd name="connsiteX40" fmla="*/ 30530 w 4123786"/>
              <a:gd name="connsiteY40" fmla="*/ 8117697 h 10695515"/>
              <a:gd name="connsiteX41" fmla="*/ 19292 w 4123786"/>
              <a:gd name="connsiteY41" fmla="*/ 8064088 h 10695515"/>
              <a:gd name="connsiteX42" fmla="*/ 6414 w 4123786"/>
              <a:gd name="connsiteY42" fmla="*/ 8009276 h 10695515"/>
              <a:gd name="connsiteX43" fmla="*/ 862 w 4123786"/>
              <a:gd name="connsiteY43" fmla="*/ 7956458 h 10695515"/>
              <a:gd name="connsiteX44" fmla="*/ 0 w 4123786"/>
              <a:gd name="connsiteY44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662081 h 10695515"/>
              <a:gd name="connsiteX30" fmla="*/ 4090258 w 4123786"/>
              <a:gd name="connsiteY30" fmla="*/ 10695514 h 10695515"/>
              <a:gd name="connsiteX31" fmla="*/ 4072751 w 4123786"/>
              <a:gd name="connsiteY31" fmla="*/ 10695514 h 10695515"/>
              <a:gd name="connsiteX32" fmla="*/ 4072751 w 4123786"/>
              <a:gd name="connsiteY32" fmla="*/ 10695515 h 10695515"/>
              <a:gd name="connsiteX33" fmla="*/ 68003 w 4123786"/>
              <a:gd name="connsiteY33" fmla="*/ 10695515 h 10695515"/>
              <a:gd name="connsiteX34" fmla="*/ 30530 w 4123786"/>
              <a:gd name="connsiteY34" fmla="*/ 10659953 h 10695515"/>
              <a:gd name="connsiteX35" fmla="*/ 30530 w 4123786"/>
              <a:gd name="connsiteY35" fmla="*/ 9043781 h 10695515"/>
              <a:gd name="connsiteX36" fmla="*/ 19986 w 4123786"/>
              <a:gd name="connsiteY36" fmla="*/ 8991028 h 10695515"/>
              <a:gd name="connsiteX37" fmla="*/ 30530 w 4123786"/>
              <a:gd name="connsiteY37" fmla="*/ 8936768 h 10695515"/>
              <a:gd name="connsiteX38" fmla="*/ 30530 w 4123786"/>
              <a:gd name="connsiteY38" fmla="*/ 8213677 h 10695515"/>
              <a:gd name="connsiteX39" fmla="*/ 30530 w 4123786"/>
              <a:gd name="connsiteY39" fmla="*/ 8117697 h 10695515"/>
              <a:gd name="connsiteX40" fmla="*/ 19292 w 4123786"/>
              <a:gd name="connsiteY40" fmla="*/ 8064088 h 10695515"/>
              <a:gd name="connsiteX41" fmla="*/ 6414 w 4123786"/>
              <a:gd name="connsiteY41" fmla="*/ 8009276 h 10695515"/>
              <a:gd name="connsiteX42" fmla="*/ 862 w 4123786"/>
              <a:gd name="connsiteY42" fmla="*/ 7956458 h 10695515"/>
              <a:gd name="connsiteX43" fmla="*/ 0 w 4123786"/>
              <a:gd name="connsiteY43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090259 w 4123786"/>
              <a:gd name="connsiteY22" fmla="*/ 0 h 10695515"/>
              <a:gd name="connsiteX23" fmla="*/ 4123786 w 4123786"/>
              <a:gd name="connsiteY23" fmla="*/ 33528 h 10695515"/>
              <a:gd name="connsiteX24" fmla="*/ 4123786 w 4123786"/>
              <a:gd name="connsiteY24" fmla="*/ 2779490 h 10695515"/>
              <a:gd name="connsiteX25" fmla="*/ 4123785 w 4123786"/>
              <a:gd name="connsiteY25" fmla="*/ 2779492 h 10695515"/>
              <a:gd name="connsiteX26" fmla="*/ 4123785 w 4123786"/>
              <a:gd name="connsiteY26" fmla="*/ 3099544 h 10695515"/>
              <a:gd name="connsiteX27" fmla="*/ 4123785 w 4123786"/>
              <a:gd name="connsiteY27" fmla="*/ 4850102 h 10695515"/>
              <a:gd name="connsiteX28" fmla="*/ 4123785 w 4123786"/>
              <a:gd name="connsiteY28" fmla="*/ 10662081 h 10695515"/>
              <a:gd name="connsiteX29" fmla="*/ 4090258 w 4123786"/>
              <a:gd name="connsiteY29" fmla="*/ 10695514 h 10695515"/>
              <a:gd name="connsiteX30" fmla="*/ 4072751 w 4123786"/>
              <a:gd name="connsiteY30" fmla="*/ 10695514 h 10695515"/>
              <a:gd name="connsiteX31" fmla="*/ 4072751 w 4123786"/>
              <a:gd name="connsiteY31" fmla="*/ 10695515 h 10695515"/>
              <a:gd name="connsiteX32" fmla="*/ 68003 w 4123786"/>
              <a:gd name="connsiteY32" fmla="*/ 10695515 h 10695515"/>
              <a:gd name="connsiteX33" fmla="*/ 30530 w 4123786"/>
              <a:gd name="connsiteY33" fmla="*/ 10659953 h 10695515"/>
              <a:gd name="connsiteX34" fmla="*/ 30530 w 4123786"/>
              <a:gd name="connsiteY34" fmla="*/ 9043781 h 10695515"/>
              <a:gd name="connsiteX35" fmla="*/ 19986 w 4123786"/>
              <a:gd name="connsiteY35" fmla="*/ 8991028 h 10695515"/>
              <a:gd name="connsiteX36" fmla="*/ 30530 w 4123786"/>
              <a:gd name="connsiteY36" fmla="*/ 8936768 h 10695515"/>
              <a:gd name="connsiteX37" fmla="*/ 30530 w 4123786"/>
              <a:gd name="connsiteY37" fmla="*/ 8213677 h 10695515"/>
              <a:gd name="connsiteX38" fmla="*/ 30530 w 4123786"/>
              <a:gd name="connsiteY38" fmla="*/ 8117697 h 10695515"/>
              <a:gd name="connsiteX39" fmla="*/ 19292 w 4123786"/>
              <a:gd name="connsiteY39" fmla="*/ 8064088 h 10695515"/>
              <a:gd name="connsiteX40" fmla="*/ 6414 w 4123786"/>
              <a:gd name="connsiteY40" fmla="*/ 8009276 h 10695515"/>
              <a:gd name="connsiteX41" fmla="*/ 862 w 4123786"/>
              <a:gd name="connsiteY41" fmla="*/ 7956458 h 10695515"/>
              <a:gd name="connsiteX42" fmla="*/ 0 w 4123786"/>
              <a:gd name="connsiteY42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090259 w 4123786"/>
              <a:gd name="connsiteY21" fmla="*/ 0 h 10695515"/>
              <a:gd name="connsiteX22" fmla="*/ 4123786 w 4123786"/>
              <a:gd name="connsiteY22" fmla="*/ 33528 h 10695515"/>
              <a:gd name="connsiteX23" fmla="*/ 4123786 w 4123786"/>
              <a:gd name="connsiteY23" fmla="*/ 2779490 h 10695515"/>
              <a:gd name="connsiteX24" fmla="*/ 4123785 w 4123786"/>
              <a:gd name="connsiteY24" fmla="*/ 2779492 h 10695515"/>
              <a:gd name="connsiteX25" fmla="*/ 4123785 w 4123786"/>
              <a:gd name="connsiteY25" fmla="*/ 3099544 h 10695515"/>
              <a:gd name="connsiteX26" fmla="*/ 4123785 w 4123786"/>
              <a:gd name="connsiteY26" fmla="*/ 4850102 h 10695515"/>
              <a:gd name="connsiteX27" fmla="*/ 4123785 w 4123786"/>
              <a:gd name="connsiteY27" fmla="*/ 10662081 h 10695515"/>
              <a:gd name="connsiteX28" fmla="*/ 4090258 w 4123786"/>
              <a:gd name="connsiteY28" fmla="*/ 10695514 h 10695515"/>
              <a:gd name="connsiteX29" fmla="*/ 4072751 w 4123786"/>
              <a:gd name="connsiteY29" fmla="*/ 10695514 h 10695515"/>
              <a:gd name="connsiteX30" fmla="*/ 4072751 w 4123786"/>
              <a:gd name="connsiteY30" fmla="*/ 10695515 h 10695515"/>
              <a:gd name="connsiteX31" fmla="*/ 68003 w 4123786"/>
              <a:gd name="connsiteY31" fmla="*/ 10695515 h 10695515"/>
              <a:gd name="connsiteX32" fmla="*/ 30530 w 4123786"/>
              <a:gd name="connsiteY32" fmla="*/ 10659953 h 10695515"/>
              <a:gd name="connsiteX33" fmla="*/ 30530 w 4123786"/>
              <a:gd name="connsiteY33" fmla="*/ 9043781 h 10695515"/>
              <a:gd name="connsiteX34" fmla="*/ 19986 w 4123786"/>
              <a:gd name="connsiteY34" fmla="*/ 8991028 h 10695515"/>
              <a:gd name="connsiteX35" fmla="*/ 30530 w 4123786"/>
              <a:gd name="connsiteY35" fmla="*/ 8936768 h 10695515"/>
              <a:gd name="connsiteX36" fmla="*/ 30530 w 4123786"/>
              <a:gd name="connsiteY36" fmla="*/ 8213677 h 10695515"/>
              <a:gd name="connsiteX37" fmla="*/ 30530 w 4123786"/>
              <a:gd name="connsiteY37" fmla="*/ 8117697 h 10695515"/>
              <a:gd name="connsiteX38" fmla="*/ 19292 w 4123786"/>
              <a:gd name="connsiteY38" fmla="*/ 8064088 h 10695515"/>
              <a:gd name="connsiteX39" fmla="*/ 6414 w 4123786"/>
              <a:gd name="connsiteY39" fmla="*/ 8009276 h 10695515"/>
              <a:gd name="connsiteX40" fmla="*/ 862 w 4123786"/>
              <a:gd name="connsiteY40" fmla="*/ 7956458 h 10695515"/>
              <a:gd name="connsiteX41" fmla="*/ 0 w 4123786"/>
              <a:gd name="connsiteY41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2779492 h 10695515"/>
              <a:gd name="connsiteX24" fmla="*/ 4123785 w 4123786"/>
              <a:gd name="connsiteY24" fmla="*/ 3099544 h 10695515"/>
              <a:gd name="connsiteX25" fmla="*/ 4123785 w 4123786"/>
              <a:gd name="connsiteY25" fmla="*/ 4850102 h 10695515"/>
              <a:gd name="connsiteX26" fmla="*/ 4123785 w 4123786"/>
              <a:gd name="connsiteY26" fmla="*/ 10662081 h 10695515"/>
              <a:gd name="connsiteX27" fmla="*/ 4090258 w 4123786"/>
              <a:gd name="connsiteY27" fmla="*/ 10695514 h 10695515"/>
              <a:gd name="connsiteX28" fmla="*/ 4072751 w 4123786"/>
              <a:gd name="connsiteY28" fmla="*/ 10695514 h 10695515"/>
              <a:gd name="connsiteX29" fmla="*/ 4072751 w 4123786"/>
              <a:gd name="connsiteY29" fmla="*/ 10695515 h 10695515"/>
              <a:gd name="connsiteX30" fmla="*/ 68003 w 4123786"/>
              <a:gd name="connsiteY30" fmla="*/ 10695515 h 10695515"/>
              <a:gd name="connsiteX31" fmla="*/ 30530 w 4123786"/>
              <a:gd name="connsiteY31" fmla="*/ 10659953 h 10695515"/>
              <a:gd name="connsiteX32" fmla="*/ 30530 w 4123786"/>
              <a:gd name="connsiteY32" fmla="*/ 9043781 h 10695515"/>
              <a:gd name="connsiteX33" fmla="*/ 19986 w 4123786"/>
              <a:gd name="connsiteY33" fmla="*/ 8991028 h 10695515"/>
              <a:gd name="connsiteX34" fmla="*/ 30530 w 4123786"/>
              <a:gd name="connsiteY34" fmla="*/ 8936768 h 10695515"/>
              <a:gd name="connsiteX35" fmla="*/ 30530 w 4123786"/>
              <a:gd name="connsiteY35" fmla="*/ 8213677 h 10695515"/>
              <a:gd name="connsiteX36" fmla="*/ 30530 w 4123786"/>
              <a:gd name="connsiteY36" fmla="*/ 8117697 h 10695515"/>
              <a:gd name="connsiteX37" fmla="*/ 19292 w 4123786"/>
              <a:gd name="connsiteY37" fmla="*/ 8064088 h 10695515"/>
              <a:gd name="connsiteX38" fmla="*/ 6414 w 4123786"/>
              <a:gd name="connsiteY38" fmla="*/ 8009276 h 10695515"/>
              <a:gd name="connsiteX39" fmla="*/ 862 w 4123786"/>
              <a:gd name="connsiteY39" fmla="*/ 7956458 h 10695515"/>
              <a:gd name="connsiteX40" fmla="*/ 0 w 4123786"/>
              <a:gd name="connsiteY40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3099544 h 10695515"/>
              <a:gd name="connsiteX24" fmla="*/ 4123785 w 4123786"/>
              <a:gd name="connsiteY24" fmla="*/ 4850102 h 10695515"/>
              <a:gd name="connsiteX25" fmla="*/ 4123785 w 4123786"/>
              <a:gd name="connsiteY25" fmla="*/ 10662081 h 10695515"/>
              <a:gd name="connsiteX26" fmla="*/ 4090258 w 4123786"/>
              <a:gd name="connsiteY26" fmla="*/ 10695514 h 10695515"/>
              <a:gd name="connsiteX27" fmla="*/ 4072751 w 4123786"/>
              <a:gd name="connsiteY27" fmla="*/ 10695514 h 10695515"/>
              <a:gd name="connsiteX28" fmla="*/ 4072751 w 4123786"/>
              <a:gd name="connsiteY28" fmla="*/ 10695515 h 10695515"/>
              <a:gd name="connsiteX29" fmla="*/ 68003 w 4123786"/>
              <a:gd name="connsiteY29" fmla="*/ 10695515 h 10695515"/>
              <a:gd name="connsiteX30" fmla="*/ 30530 w 4123786"/>
              <a:gd name="connsiteY30" fmla="*/ 10659953 h 10695515"/>
              <a:gd name="connsiteX31" fmla="*/ 30530 w 4123786"/>
              <a:gd name="connsiteY31" fmla="*/ 9043781 h 10695515"/>
              <a:gd name="connsiteX32" fmla="*/ 19986 w 4123786"/>
              <a:gd name="connsiteY32" fmla="*/ 8991028 h 10695515"/>
              <a:gd name="connsiteX33" fmla="*/ 30530 w 4123786"/>
              <a:gd name="connsiteY33" fmla="*/ 8936768 h 10695515"/>
              <a:gd name="connsiteX34" fmla="*/ 30530 w 4123786"/>
              <a:gd name="connsiteY34" fmla="*/ 8213677 h 10695515"/>
              <a:gd name="connsiteX35" fmla="*/ 30530 w 4123786"/>
              <a:gd name="connsiteY35" fmla="*/ 8117697 h 10695515"/>
              <a:gd name="connsiteX36" fmla="*/ 19292 w 4123786"/>
              <a:gd name="connsiteY36" fmla="*/ 8064088 h 10695515"/>
              <a:gd name="connsiteX37" fmla="*/ 6414 w 4123786"/>
              <a:gd name="connsiteY37" fmla="*/ 8009276 h 10695515"/>
              <a:gd name="connsiteX38" fmla="*/ 862 w 4123786"/>
              <a:gd name="connsiteY38" fmla="*/ 7956458 h 10695515"/>
              <a:gd name="connsiteX39" fmla="*/ 0 w 4123786"/>
              <a:gd name="connsiteY3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5 w 4123786"/>
              <a:gd name="connsiteY22" fmla="*/ 3099544 h 10695515"/>
              <a:gd name="connsiteX23" fmla="*/ 4123785 w 4123786"/>
              <a:gd name="connsiteY23" fmla="*/ 4850102 h 10695515"/>
              <a:gd name="connsiteX24" fmla="*/ 4123785 w 4123786"/>
              <a:gd name="connsiteY24" fmla="*/ 10662081 h 10695515"/>
              <a:gd name="connsiteX25" fmla="*/ 4090258 w 4123786"/>
              <a:gd name="connsiteY25" fmla="*/ 10695514 h 10695515"/>
              <a:gd name="connsiteX26" fmla="*/ 4072751 w 4123786"/>
              <a:gd name="connsiteY26" fmla="*/ 10695514 h 10695515"/>
              <a:gd name="connsiteX27" fmla="*/ 4072751 w 4123786"/>
              <a:gd name="connsiteY27" fmla="*/ 10695515 h 10695515"/>
              <a:gd name="connsiteX28" fmla="*/ 68003 w 4123786"/>
              <a:gd name="connsiteY28" fmla="*/ 10695515 h 10695515"/>
              <a:gd name="connsiteX29" fmla="*/ 30530 w 4123786"/>
              <a:gd name="connsiteY29" fmla="*/ 10659953 h 10695515"/>
              <a:gd name="connsiteX30" fmla="*/ 30530 w 4123786"/>
              <a:gd name="connsiteY30" fmla="*/ 9043781 h 10695515"/>
              <a:gd name="connsiteX31" fmla="*/ 19986 w 4123786"/>
              <a:gd name="connsiteY31" fmla="*/ 8991028 h 10695515"/>
              <a:gd name="connsiteX32" fmla="*/ 30530 w 4123786"/>
              <a:gd name="connsiteY32" fmla="*/ 8936768 h 10695515"/>
              <a:gd name="connsiteX33" fmla="*/ 30530 w 4123786"/>
              <a:gd name="connsiteY33" fmla="*/ 8213677 h 10695515"/>
              <a:gd name="connsiteX34" fmla="*/ 30530 w 4123786"/>
              <a:gd name="connsiteY34" fmla="*/ 8117697 h 10695515"/>
              <a:gd name="connsiteX35" fmla="*/ 19292 w 4123786"/>
              <a:gd name="connsiteY35" fmla="*/ 8064088 h 10695515"/>
              <a:gd name="connsiteX36" fmla="*/ 6414 w 4123786"/>
              <a:gd name="connsiteY36" fmla="*/ 8009276 h 10695515"/>
              <a:gd name="connsiteX37" fmla="*/ 862 w 4123786"/>
              <a:gd name="connsiteY37" fmla="*/ 7956458 h 10695515"/>
              <a:gd name="connsiteX38" fmla="*/ 0 w 4123786"/>
              <a:gd name="connsiteY38" fmla="*/ 7915797 h 10695515"/>
              <a:gd name="connsiteX0" fmla="*/ 0 w 4126269"/>
              <a:gd name="connsiteY0" fmla="*/ 7915797 h 10695515"/>
              <a:gd name="connsiteX1" fmla="*/ 7600 w 4126269"/>
              <a:gd name="connsiteY1" fmla="*/ 7873197 h 10695515"/>
              <a:gd name="connsiteX2" fmla="*/ 4439 w 4126269"/>
              <a:gd name="connsiteY2" fmla="*/ 7844441 h 10695515"/>
              <a:gd name="connsiteX3" fmla="*/ 12582 w 4126269"/>
              <a:gd name="connsiteY3" fmla="*/ 7790887 h 10695515"/>
              <a:gd name="connsiteX4" fmla="*/ 20085 w 4126269"/>
              <a:gd name="connsiteY4" fmla="*/ 7712540 h 10695515"/>
              <a:gd name="connsiteX5" fmla="*/ 28081 w 4126269"/>
              <a:gd name="connsiteY5" fmla="*/ 7658609 h 10695515"/>
              <a:gd name="connsiteX6" fmla="*/ 30530 w 4126269"/>
              <a:gd name="connsiteY6" fmla="*/ 7648210 h 10695515"/>
              <a:gd name="connsiteX7" fmla="*/ 30530 w 4126269"/>
              <a:gd name="connsiteY7" fmla="*/ 7295316 h 10695515"/>
              <a:gd name="connsiteX8" fmla="*/ 27793 w 4126269"/>
              <a:gd name="connsiteY8" fmla="*/ 7269284 h 10695515"/>
              <a:gd name="connsiteX9" fmla="*/ 30530 w 4126269"/>
              <a:gd name="connsiteY9" fmla="*/ 7181458 h 10695515"/>
              <a:gd name="connsiteX10" fmla="*/ 26802 w 4126269"/>
              <a:gd name="connsiteY10" fmla="*/ 7168704 h 10695515"/>
              <a:gd name="connsiteX11" fmla="*/ 30530 w 4126269"/>
              <a:gd name="connsiteY11" fmla="*/ 7082840 h 10695515"/>
              <a:gd name="connsiteX12" fmla="*/ 27363 w 4126269"/>
              <a:gd name="connsiteY12" fmla="*/ 6988764 h 10695515"/>
              <a:gd name="connsiteX13" fmla="*/ 18853 w 4126269"/>
              <a:gd name="connsiteY13" fmla="*/ 6981739 h 10695515"/>
              <a:gd name="connsiteX14" fmla="*/ 18106 w 4126269"/>
              <a:gd name="connsiteY14" fmla="*/ 6961107 h 10695515"/>
              <a:gd name="connsiteX15" fmla="*/ 18269 w 4126269"/>
              <a:gd name="connsiteY15" fmla="*/ 6928626 h 10695515"/>
              <a:gd name="connsiteX16" fmla="*/ 27200 w 4126269"/>
              <a:gd name="connsiteY16" fmla="*/ 6855869 h 10695515"/>
              <a:gd name="connsiteX17" fmla="*/ 21919 w 4126269"/>
              <a:gd name="connsiteY17" fmla="*/ 40543 h 10695515"/>
              <a:gd name="connsiteX18" fmla="*/ 47162 w 4126269"/>
              <a:gd name="connsiteY18" fmla="*/ 4670 h 10695515"/>
              <a:gd name="connsiteX19" fmla="*/ 68017 w 4126269"/>
              <a:gd name="connsiteY19" fmla="*/ 37 h 10695515"/>
              <a:gd name="connsiteX20" fmla="*/ 4090259 w 4126269"/>
              <a:gd name="connsiteY20" fmla="*/ 0 h 10695515"/>
              <a:gd name="connsiteX21" fmla="*/ 4123786 w 4126269"/>
              <a:gd name="connsiteY21" fmla="*/ 33528 h 10695515"/>
              <a:gd name="connsiteX22" fmla="*/ 4123785 w 4126269"/>
              <a:gd name="connsiteY22" fmla="*/ 4850102 h 10695515"/>
              <a:gd name="connsiteX23" fmla="*/ 4123785 w 4126269"/>
              <a:gd name="connsiteY23" fmla="*/ 10662081 h 10695515"/>
              <a:gd name="connsiteX24" fmla="*/ 4090258 w 4126269"/>
              <a:gd name="connsiteY24" fmla="*/ 10695514 h 10695515"/>
              <a:gd name="connsiteX25" fmla="*/ 4072751 w 4126269"/>
              <a:gd name="connsiteY25" fmla="*/ 10695514 h 10695515"/>
              <a:gd name="connsiteX26" fmla="*/ 4072751 w 4126269"/>
              <a:gd name="connsiteY26" fmla="*/ 10695515 h 10695515"/>
              <a:gd name="connsiteX27" fmla="*/ 68003 w 4126269"/>
              <a:gd name="connsiteY27" fmla="*/ 10695515 h 10695515"/>
              <a:gd name="connsiteX28" fmla="*/ 30530 w 4126269"/>
              <a:gd name="connsiteY28" fmla="*/ 10659953 h 10695515"/>
              <a:gd name="connsiteX29" fmla="*/ 30530 w 4126269"/>
              <a:gd name="connsiteY29" fmla="*/ 9043781 h 10695515"/>
              <a:gd name="connsiteX30" fmla="*/ 19986 w 4126269"/>
              <a:gd name="connsiteY30" fmla="*/ 8991028 h 10695515"/>
              <a:gd name="connsiteX31" fmla="*/ 30530 w 4126269"/>
              <a:gd name="connsiteY31" fmla="*/ 8936768 h 10695515"/>
              <a:gd name="connsiteX32" fmla="*/ 30530 w 4126269"/>
              <a:gd name="connsiteY32" fmla="*/ 8213677 h 10695515"/>
              <a:gd name="connsiteX33" fmla="*/ 30530 w 4126269"/>
              <a:gd name="connsiteY33" fmla="*/ 8117697 h 10695515"/>
              <a:gd name="connsiteX34" fmla="*/ 19292 w 4126269"/>
              <a:gd name="connsiteY34" fmla="*/ 8064088 h 10695515"/>
              <a:gd name="connsiteX35" fmla="*/ 6414 w 4126269"/>
              <a:gd name="connsiteY35" fmla="*/ 8009276 h 10695515"/>
              <a:gd name="connsiteX36" fmla="*/ 862 w 4126269"/>
              <a:gd name="connsiteY36" fmla="*/ 7956458 h 10695515"/>
              <a:gd name="connsiteX37" fmla="*/ 0 w 4126269"/>
              <a:gd name="connsiteY37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7200 w 4127976"/>
              <a:gd name="connsiteY16" fmla="*/ 6855869 h 10695515"/>
              <a:gd name="connsiteX17" fmla="*/ 21919 w 4127976"/>
              <a:gd name="connsiteY17" fmla="*/ 40543 h 10695515"/>
              <a:gd name="connsiteX18" fmla="*/ 47162 w 4127976"/>
              <a:gd name="connsiteY18" fmla="*/ 4670 h 10695515"/>
              <a:gd name="connsiteX19" fmla="*/ 68017 w 4127976"/>
              <a:gd name="connsiteY19" fmla="*/ 37 h 10695515"/>
              <a:gd name="connsiteX20" fmla="*/ 4090259 w 4127976"/>
              <a:gd name="connsiteY20" fmla="*/ 0 h 10695515"/>
              <a:gd name="connsiteX21" fmla="*/ 4123786 w 4127976"/>
              <a:gd name="connsiteY21" fmla="*/ 33528 h 10695515"/>
              <a:gd name="connsiteX22" fmla="*/ 4123785 w 4127976"/>
              <a:gd name="connsiteY22" fmla="*/ 10662081 h 10695515"/>
              <a:gd name="connsiteX23" fmla="*/ 4090258 w 4127976"/>
              <a:gd name="connsiteY23" fmla="*/ 10695514 h 10695515"/>
              <a:gd name="connsiteX24" fmla="*/ 4072751 w 4127976"/>
              <a:gd name="connsiteY24" fmla="*/ 10695514 h 10695515"/>
              <a:gd name="connsiteX25" fmla="*/ 4072751 w 4127976"/>
              <a:gd name="connsiteY25" fmla="*/ 10695515 h 10695515"/>
              <a:gd name="connsiteX26" fmla="*/ 68003 w 4127976"/>
              <a:gd name="connsiteY26" fmla="*/ 10695515 h 10695515"/>
              <a:gd name="connsiteX27" fmla="*/ 30530 w 4127976"/>
              <a:gd name="connsiteY27" fmla="*/ 10659953 h 10695515"/>
              <a:gd name="connsiteX28" fmla="*/ 30530 w 4127976"/>
              <a:gd name="connsiteY28" fmla="*/ 9043781 h 10695515"/>
              <a:gd name="connsiteX29" fmla="*/ 19986 w 4127976"/>
              <a:gd name="connsiteY29" fmla="*/ 8991028 h 10695515"/>
              <a:gd name="connsiteX30" fmla="*/ 30530 w 4127976"/>
              <a:gd name="connsiteY30" fmla="*/ 8936768 h 10695515"/>
              <a:gd name="connsiteX31" fmla="*/ 30530 w 4127976"/>
              <a:gd name="connsiteY31" fmla="*/ 8213677 h 10695515"/>
              <a:gd name="connsiteX32" fmla="*/ 30530 w 4127976"/>
              <a:gd name="connsiteY32" fmla="*/ 8117697 h 10695515"/>
              <a:gd name="connsiteX33" fmla="*/ 19292 w 4127976"/>
              <a:gd name="connsiteY33" fmla="*/ 8064088 h 10695515"/>
              <a:gd name="connsiteX34" fmla="*/ 6414 w 4127976"/>
              <a:gd name="connsiteY34" fmla="*/ 8009276 h 10695515"/>
              <a:gd name="connsiteX35" fmla="*/ 862 w 4127976"/>
              <a:gd name="connsiteY35" fmla="*/ 7956458 h 10695515"/>
              <a:gd name="connsiteX36" fmla="*/ 0 w 4127976"/>
              <a:gd name="connsiteY36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1919 w 4127976"/>
              <a:gd name="connsiteY16" fmla="*/ 40543 h 10695515"/>
              <a:gd name="connsiteX17" fmla="*/ 47162 w 4127976"/>
              <a:gd name="connsiteY17" fmla="*/ 4670 h 10695515"/>
              <a:gd name="connsiteX18" fmla="*/ 68017 w 4127976"/>
              <a:gd name="connsiteY18" fmla="*/ 37 h 10695515"/>
              <a:gd name="connsiteX19" fmla="*/ 4090259 w 4127976"/>
              <a:gd name="connsiteY19" fmla="*/ 0 h 10695515"/>
              <a:gd name="connsiteX20" fmla="*/ 4123786 w 4127976"/>
              <a:gd name="connsiteY20" fmla="*/ 33528 h 10695515"/>
              <a:gd name="connsiteX21" fmla="*/ 4123785 w 4127976"/>
              <a:gd name="connsiteY21" fmla="*/ 10662081 h 10695515"/>
              <a:gd name="connsiteX22" fmla="*/ 4090258 w 4127976"/>
              <a:gd name="connsiteY22" fmla="*/ 10695514 h 10695515"/>
              <a:gd name="connsiteX23" fmla="*/ 4072751 w 4127976"/>
              <a:gd name="connsiteY23" fmla="*/ 10695514 h 10695515"/>
              <a:gd name="connsiteX24" fmla="*/ 4072751 w 4127976"/>
              <a:gd name="connsiteY24" fmla="*/ 10695515 h 10695515"/>
              <a:gd name="connsiteX25" fmla="*/ 68003 w 4127976"/>
              <a:gd name="connsiteY25" fmla="*/ 10695515 h 10695515"/>
              <a:gd name="connsiteX26" fmla="*/ 30530 w 4127976"/>
              <a:gd name="connsiteY26" fmla="*/ 10659953 h 10695515"/>
              <a:gd name="connsiteX27" fmla="*/ 30530 w 4127976"/>
              <a:gd name="connsiteY27" fmla="*/ 9043781 h 10695515"/>
              <a:gd name="connsiteX28" fmla="*/ 19986 w 4127976"/>
              <a:gd name="connsiteY28" fmla="*/ 8991028 h 10695515"/>
              <a:gd name="connsiteX29" fmla="*/ 30530 w 4127976"/>
              <a:gd name="connsiteY29" fmla="*/ 8936768 h 10695515"/>
              <a:gd name="connsiteX30" fmla="*/ 30530 w 4127976"/>
              <a:gd name="connsiteY30" fmla="*/ 8213677 h 10695515"/>
              <a:gd name="connsiteX31" fmla="*/ 30530 w 4127976"/>
              <a:gd name="connsiteY31" fmla="*/ 8117697 h 10695515"/>
              <a:gd name="connsiteX32" fmla="*/ 19292 w 4127976"/>
              <a:gd name="connsiteY32" fmla="*/ 8064088 h 10695515"/>
              <a:gd name="connsiteX33" fmla="*/ 6414 w 4127976"/>
              <a:gd name="connsiteY33" fmla="*/ 8009276 h 10695515"/>
              <a:gd name="connsiteX34" fmla="*/ 862 w 4127976"/>
              <a:gd name="connsiteY34" fmla="*/ 7956458 h 10695515"/>
              <a:gd name="connsiteX35" fmla="*/ 0 w 4127976"/>
              <a:gd name="connsiteY35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21919 w 4127976"/>
              <a:gd name="connsiteY15" fmla="*/ 40543 h 10695515"/>
              <a:gd name="connsiteX16" fmla="*/ 47162 w 4127976"/>
              <a:gd name="connsiteY16" fmla="*/ 4670 h 10695515"/>
              <a:gd name="connsiteX17" fmla="*/ 68017 w 4127976"/>
              <a:gd name="connsiteY17" fmla="*/ 37 h 10695515"/>
              <a:gd name="connsiteX18" fmla="*/ 4090259 w 4127976"/>
              <a:gd name="connsiteY18" fmla="*/ 0 h 10695515"/>
              <a:gd name="connsiteX19" fmla="*/ 4123786 w 4127976"/>
              <a:gd name="connsiteY19" fmla="*/ 33528 h 10695515"/>
              <a:gd name="connsiteX20" fmla="*/ 4123785 w 4127976"/>
              <a:gd name="connsiteY20" fmla="*/ 10662081 h 10695515"/>
              <a:gd name="connsiteX21" fmla="*/ 4090258 w 4127976"/>
              <a:gd name="connsiteY21" fmla="*/ 10695514 h 10695515"/>
              <a:gd name="connsiteX22" fmla="*/ 4072751 w 4127976"/>
              <a:gd name="connsiteY22" fmla="*/ 10695514 h 10695515"/>
              <a:gd name="connsiteX23" fmla="*/ 4072751 w 4127976"/>
              <a:gd name="connsiteY23" fmla="*/ 10695515 h 10695515"/>
              <a:gd name="connsiteX24" fmla="*/ 68003 w 4127976"/>
              <a:gd name="connsiteY24" fmla="*/ 10695515 h 10695515"/>
              <a:gd name="connsiteX25" fmla="*/ 30530 w 4127976"/>
              <a:gd name="connsiteY25" fmla="*/ 10659953 h 10695515"/>
              <a:gd name="connsiteX26" fmla="*/ 30530 w 4127976"/>
              <a:gd name="connsiteY26" fmla="*/ 9043781 h 10695515"/>
              <a:gd name="connsiteX27" fmla="*/ 19986 w 4127976"/>
              <a:gd name="connsiteY27" fmla="*/ 8991028 h 10695515"/>
              <a:gd name="connsiteX28" fmla="*/ 30530 w 4127976"/>
              <a:gd name="connsiteY28" fmla="*/ 8936768 h 10695515"/>
              <a:gd name="connsiteX29" fmla="*/ 30530 w 4127976"/>
              <a:gd name="connsiteY29" fmla="*/ 8213677 h 10695515"/>
              <a:gd name="connsiteX30" fmla="*/ 30530 w 4127976"/>
              <a:gd name="connsiteY30" fmla="*/ 8117697 h 10695515"/>
              <a:gd name="connsiteX31" fmla="*/ 19292 w 4127976"/>
              <a:gd name="connsiteY31" fmla="*/ 8064088 h 10695515"/>
              <a:gd name="connsiteX32" fmla="*/ 6414 w 4127976"/>
              <a:gd name="connsiteY32" fmla="*/ 8009276 h 10695515"/>
              <a:gd name="connsiteX33" fmla="*/ 862 w 4127976"/>
              <a:gd name="connsiteY33" fmla="*/ 7956458 h 10695515"/>
              <a:gd name="connsiteX34" fmla="*/ 0 w 4127976"/>
              <a:gd name="connsiteY34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21919 w 4127976"/>
              <a:gd name="connsiteY14" fmla="*/ 40543 h 10695515"/>
              <a:gd name="connsiteX15" fmla="*/ 47162 w 4127976"/>
              <a:gd name="connsiteY15" fmla="*/ 4670 h 10695515"/>
              <a:gd name="connsiteX16" fmla="*/ 68017 w 4127976"/>
              <a:gd name="connsiteY16" fmla="*/ 37 h 10695515"/>
              <a:gd name="connsiteX17" fmla="*/ 4090259 w 4127976"/>
              <a:gd name="connsiteY17" fmla="*/ 0 h 10695515"/>
              <a:gd name="connsiteX18" fmla="*/ 4123786 w 4127976"/>
              <a:gd name="connsiteY18" fmla="*/ 33528 h 10695515"/>
              <a:gd name="connsiteX19" fmla="*/ 4123785 w 4127976"/>
              <a:gd name="connsiteY19" fmla="*/ 10662081 h 10695515"/>
              <a:gd name="connsiteX20" fmla="*/ 4090258 w 4127976"/>
              <a:gd name="connsiteY20" fmla="*/ 10695514 h 10695515"/>
              <a:gd name="connsiteX21" fmla="*/ 4072751 w 4127976"/>
              <a:gd name="connsiteY21" fmla="*/ 10695514 h 10695515"/>
              <a:gd name="connsiteX22" fmla="*/ 4072751 w 4127976"/>
              <a:gd name="connsiteY22" fmla="*/ 10695515 h 10695515"/>
              <a:gd name="connsiteX23" fmla="*/ 68003 w 4127976"/>
              <a:gd name="connsiteY23" fmla="*/ 10695515 h 10695515"/>
              <a:gd name="connsiteX24" fmla="*/ 30530 w 4127976"/>
              <a:gd name="connsiteY24" fmla="*/ 10659953 h 10695515"/>
              <a:gd name="connsiteX25" fmla="*/ 30530 w 4127976"/>
              <a:gd name="connsiteY25" fmla="*/ 9043781 h 10695515"/>
              <a:gd name="connsiteX26" fmla="*/ 19986 w 4127976"/>
              <a:gd name="connsiteY26" fmla="*/ 8991028 h 10695515"/>
              <a:gd name="connsiteX27" fmla="*/ 30530 w 4127976"/>
              <a:gd name="connsiteY27" fmla="*/ 8936768 h 10695515"/>
              <a:gd name="connsiteX28" fmla="*/ 30530 w 4127976"/>
              <a:gd name="connsiteY28" fmla="*/ 8213677 h 10695515"/>
              <a:gd name="connsiteX29" fmla="*/ 30530 w 4127976"/>
              <a:gd name="connsiteY29" fmla="*/ 8117697 h 10695515"/>
              <a:gd name="connsiteX30" fmla="*/ 19292 w 4127976"/>
              <a:gd name="connsiteY30" fmla="*/ 8064088 h 10695515"/>
              <a:gd name="connsiteX31" fmla="*/ 6414 w 4127976"/>
              <a:gd name="connsiteY31" fmla="*/ 8009276 h 10695515"/>
              <a:gd name="connsiteX32" fmla="*/ 862 w 4127976"/>
              <a:gd name="connsiteY32" fmla="*/ 7956458 h 10695515"/>
              <a:gd name="connsiteX33" fmla="*/ 0 w 4127976"/>
              <a:gd name="connsiteY33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21919 w 4127976"/>
              <a:gd name="connsiteY13" fmla="*/ 40543 h 10695515"/>
              <a:gd name="connsiteX14" fmla="*/ 47162 w 4127976"/>
              <a:gd name="connsiteY14" fmla="*/ 4670 h 10695515"/>
              <a:gd name="connsiteX15" fmla="*/ 68017 w 4127976"/>
              <a:gd name="connsiteY15" fmla="*/ 37 h 10695515"/>
              <a:gd name="connsiteX16" fmla="*/ 4090259 w 4127976"/>
              <a:gd name="connsiteY16" fmla="*/ 0 h 10695515"/>
              <a:gd name="connsiteX17" fmla="*/ 4123786 w 4127976"/>
              <a:gd name="connsiteY17" fmla="*/ 33528 h 10695515"/>
              <a:gd name="connsiteX18" fmla="*/ 4123785 w 4127976"/>
              <a:gd name="connsiteY18" fmla="*/ 10662081 h 10695515"/>
              <a:gd name="connsiteX19" fmla="*/ 4090258 w 4127976"/>
              <a:gd name="connsiteY19" fmla="*/ 10695514 h 10695515"/>
              <a:gd name="connsiteX20" fmla="*/ 4072751 w 4127976"/>
              <a:gd name="connsiteY20" fmla="*/ 10695514 h 10695515"/>
              <a:gd name="connsiteX21" fmla="*/ 4072751 w 4127976"/>
              <a:gd name="connsiteY21" fmla="*/ 10695515 h 10695515"/>
              <a:gd name="connsiteX22" fmla="*/ 68003 w 4127976"/>
              <a:gd name="connsiteY22" fmla="*/ 10695515 h 10695515"/>
              <a:gd name="connsiteX23" fmla="*/ 30530 w 4127976"/>
              <a:gd name="connsiteY23" fmla="*/ 10659953 h 10695515"/>
              <a:gd name="connsiteX24" fmla="*/ 30530 w 4127976"/>
              <a:gd name="connsiteY24" fmla="*/ 9043781 h 10695515"/>
              <a:gd name="connsiteX25" fmla="*/ 19986 w 4127976"/>
              <a:gd name="connsiteY25" fmla="*/ 8991028 h 10695515"/>
              <a:gd name="connsiteX26" fmla="*/ 30530 w 4127976"/>
              <a:gd name="connsiteY26" fmla="*/ 8936768 h 10695515"/>
              <a:gd name="connsiteX27" fmla="*/ 30530 w 4127976"/>
              <a:gd name="connsiteY27" fmla="*/ 8213677 h 10695515"/>
              <a:gd name="connsiteX28" fmla="*/ 30530 w 4127976"/>
              <a:gd name="connsiteY28" fmla="*/ 8117697 h 10695515"/>
              <a:gd name="connsiteX29" fmla="*/ 19292 w 4127976"/>
              <a:gd name="connsiteY29" fmla="*/ 8064088 h 10695515"/>
              <a:gd name="connsiteX30" fmla="*/ 6414 w 4127976"/>
              <a:gd name="connsiteY30" fmla="*/ 8009276 h 10695515"/>
              <a:gd name="connsiteX31" fmla="*/ 862 w 4127976"/>
              <a:gd name="connsiteY31" fmla="*/ 7956458 h 10695515"/>
              <a:gd name="connsiteX32" fmla="*/ 0 w 4127976"/>
              <a:gd name="connsiteY32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1919 w 4127976"/>
              <a:gd name="connsiteY12" fmla="*/ 40543 h 10695515"/>
              <a:gd name="connsiteX13" fmla="*/ 47162 w 4127976"/>
              <a:gd name="connsiteY13" fmla="*/ 4670 h 10695515"/>
              <a:gd name="connsiteX14" fmla="*/ 68017 w 4127976"/>
              <a:gd name="connsiteY14" fmla="*/ 37 h 10695515"/>
              <a:gd name="connsiteX15" fmla="*/ 4090259 w 4127976"/>
              <a:gd name="connsiteY15" fmla="*/ 0 h 10695515"/>
              <a:gd name="connsiteX16" fmla="*/ 4123786 w 4127976"/>
              <a:gd name="connsiteY16" fmla="*/ 33528 h 10695515"/>
              <a:gd name="connsiteX17" fmla="*/ 4123785 w 4127976"/>
              <a:gd name="connsiteY17" fmla="*/ 10662081 h 10695515"/>
              <a:gd name="connsiteX18" fmla="*/ 4090258 w 4127976"/>
              <a:gd name="connsiteY18" fmla="*/ 10695514 h 10695515"/>
              <a:gd name="connsiteX19" fmla="*/ 4072751 w 4127976"/>
              <a:gd name="connsiteY19" fmla="*/ 10695514 h 10695515"/>
              <a:gd name="connsiteX20" fmla="*/ 4072751 w 4127976"/>
              <a:gd name="connsiteY20" fmla="*/ 10695515 h 10695515"/>
              <a:gd name="connsiteX21" fmla="*/ 68003 w 4127976"/>
              <a:gd name="connsiteY21" fmla="*/ 10695515 h 10695515"/>
              <a:gd name="connsiteX22" fmla="*/ 30530 w 4127976"/>
              <a:gd name="connsiteY22" fmla="*/ 10659953 h 10695515"/>
              <a:gd name="connsiteX23" fmla="*/ 30530 w 4127976"/>
              <a:gd name="connsiteY23" fmla="*/ 9043781 h 10695515"/>
              <a:gd name="connsiteX24" fmla="*/ 19986 w 4127976"/>
              <a:gd name="connsiteY24" fmla="*/ 8991028 h 10695515"/>
              <a:gd name="connsiteX25" fmla="*/ 30530 w 4127976"/>
              <a:gd name="connsiteY25" fmla="*/ 8936768 h 10695515"/>
              <a:gd name="connsiteX26" fmla="*/ 30530 w 4127976"/>
              <a:gd name="connsiteY26" fmla="*/ 8213677 h 10695515"/>
              <a:gd name="connsiteX27" fmla="*/ 30530 w 4127976"/>
              <a:gd name="connsiteY27" fmla="*/ 8117697 h 10695515"/>
              <a:gd name="connsiteX28" fmla="*/ 19292 w 4127976"/>
              <a:gd name="connsiteY28" fmla="*/ 8064088 h 10695515"/>
              <a:gd name="connsiteX29" fmla="*/ 6414 w 4127976"/>
              <a:gd name="connsiteY29" fmla="*/ 8009276 h 10695515"/>
              <a:gd name="connsiteX30" fmla="*/ 862 w 4127976"/>
              <a:gd name="connsiteY30" fmla="*/ 7956458 h 10695515"/>
              <a:gd name="connsiteX31" fmla="*/ 0 w 4127976"/>
              <a:gd name="connsiteY31" fmla="*/ 7915797 h 10695515"/>
              <a:gd name="connsiteX0" fmla="*/ 0 w 4127114"/>
              <a:gd name="connsiteY0" fmla="*/ 7956458 h 10695515"/>
              <a:gd name="connsiteX1" fmla="*/ 6738 w 4127114"/>
              <a:gd name="connsiteY1" fmla="*/ 7873197 h 10695515"/>
              <a:gd name="connsiteX2" fmla="*/ 3577 w 4127114"/>
              <a:gd name="connsiteY2" fmla="*/ 7844441 h 10695515"/>
              <a:gd name="connsiteX3" fmla="*/ 11720 w 4127114"/>
              <a:gd name="connsiteY3" fmla="*/ 7790887 h 10695515"/>
              <a:gd name="connsiteX4" fmla="*/ 19223 w 4127114"/>
              <a:gd name="connsiteY4" fmla="*/ 7712540 h 10695515"/>
              <a:gd name="connsiteX5" fmla="*/ 27219 w 4127114"/>
              <a:gd name="connsiteY5" fmla="*/ 7658609 h 10695515"/>
              <a:gd name="connsiteX6" fmla="*/ 29668 w 4127114"/>
              <a:gd name="connsiteY6" fmla="*/ 7648210 h 10695515"/>
              <a:gd name="connsiteX7" fmla="*/ 29668 w 4127114"/>
              <a:gd name="connsiteY7" fmla="*/ 7295316 h 10695515"/>
              <a:gd name="connsiteX8" fmla="*/ 26931 w 4127114"/>
              <a:gd name="connsiteY8" fmla="*/ 7269284 h 10695515"/>
              <a:gd name="connsiteX9" fmla="*/ 29668 w 4127114"/>
              <a:gd name="connsiteY9" fmla="*/ 7181458 h 10695515"/>
              <a:gd name="connsiteX10" fmla="*/ 25940 w 4127114"/>
              <a:gd name="connsiteY10" fmla="*/ 7168704 h 10695515"/>
              <a:gd name="connsiteX11" fmla="*/ 29668 w 4127114"/>
              <a:gd name="connsiteY11" fmla="*/ 7082840 h 10695515"/>
              <a:gd name="connsiteX12" fmla="*/ 21057 w 4127114"/>
              <a:gd name="connsiteY12" fmla="*/ 40543 h 10695515"/>
              <a:gd name="connsiteX13" fmla="*/ 46300 w 4127114"/>
              <a:gd name="connsiteY13" fmla="*/ 4670 h 10695515"/>
              <a:gd name="connsiteX14" fmla="*/ 67155 w 4127114"/>
              <a:gd name="connsiteY14" fmla="*/ 37 h 10695515"/>
              <a:gd name="connsiteX15" fmla="*/ 4089397 w 4127114"/>
              <a:gd name="connsiteY15" fmla="*/ 0 h 10695515"/>
              <a:gd name="connsiteX16" fmla="*/ 4122924 w 4127114"/>
              <a:gd name="connsiteY16" fmla="*/ 33528 h 10695515"/>
              <a:gd name="connsiteX17" fmla="*/ 4122923 w 4127114"/>
              <a:gd name="connsiteY17" fmla="*/ 10662081 h 10695515"/>
              <a:gd name="connsiteX18" fmla="*/ 4089396 w 4127114"/>
              <a:gd name="connsiteY18" fmla="*/ 10695514 h 10695515"/>
              <a:gd name="connsiteX19" fmla="*/ 4071889 w 4127114"/>
              <a:gd name="connsiteY19" fmla="*/ 10695514 h 10695515"/>
              <a:gd name="connsiteX20" fmla="*/ 4071889 w 4127114"/>
              <a:gd name="connsiteY20" fmla="*/ 10695515 h 10695515"/>
              <a:gd name="connsiteX21" fmla="*/ 67141 w 4127114"/>
              <a:gd name="connsiteY21" fmla="*/ 10695515 h 10695515"/>
              <a:gd name="connsiteX22" fmla="*/ 29668 w 4127114"/>
              <a:gd name="connsiteY22" fmla="*/ 10659953 h 10695515"/>
              <a:gd name="connsiteX23" fmla="*/ 29668 w 4127114"/>
              <a:gd name="connsiteY23" fmla="*/ 9043781 h 10695515"/>
              <a:gd name="connsiteX24" fmla="*/ 19124 w 4127114"/>
              <a:gd name="connsiteY24" fmla="*/ 8991028 h 10695515"/>
              <a:gd name="connsiteX25" fmla="*/ 29668 w 4127114"/>
              <a:gd name="connsiteY25" fmla="*/ 8936768 h 10695515"/>
              <a:gd name="connsiteX26" fmla="*/ 29668 w 4127114"/>
              <a:gd name="connsiteY26" fmla="*/ 8213677 h 10695515"/>
              <a:gd name="connsiteX27" fmla="*/ 29668 w 4127114"/>
              <a:gd name="connsiteY27" fmla="*/ 8117697 h 10695515"/>
              <a:gd name="connsiteX28" fmla="*/ 18430 w 4127114"/>
              <a:gd name="connsiteY28" fmla="*/ 8064088 h 10695515"/>
              <a:gd name="connsiteX29" fmla="*/ 5552 w 4127114"/>
              <a:gd name="connsiteY29" fmla="*/ 8009276 h 10695515"/>
              <a:gd name="connsiteX30" fmla="*/ 0 w 4127114"/>
              <a:gd name="connsiteY30" fmla="*/ 7956458 h 10695515"/>
              <a:gd name="connsiteX0" fmla="*/ 2074 w 4123636"/>
              <a:gd name="connsiteY0" fmla="*/ 8009276 h 10695515"/>
              <a:gd name="connsiteX1" fmla="*/ 3260 w 4123636"/>
              <a:gd name="connsiteY1" fmla="*/ 7873197 h 10695515"/>
              <a:gd name="connsiteX2" fmla="*/ 99 w 4123636"/>
              <a:gd name="connsiteY2" fmla="*/ 7844441 h 10695515"/>
              <a:gd name="connsiteX3" fmla="*/ 8242 w 4123636"/>
              <a:gd name="connsiteY3" fmla="*/ 7790887 h 10695515"/>
              <a:gd name="connsiteX4" fmla="*/ 15745 w 4123636"/>
              <a:gd name="connsiteY4" fmla="*/ 7712540 h 10695515"/>
              <a:gd name="connsiteX5" fmla="*/ 23741 w 4123636"/>
              <a:gd name="connsiteY5" fmla="*/ 7658609 h 10695515"/>
              <a:gd name="connsiteX6" fmla="*/ 26190 w 4123636"/>
              <a:gd name="connsiteY6" fmla="*/ 7648210 h 10695515"/>
              <a:gd name="connsiteX7" fmla="*/ 26190 w 4123636"/>
              <a:gd name="connsiteY7" fmla="*/ 7295316 h 10695515"/>
              <a:gd name="connsiteX8" fmla="*/ 23453 w 4123636"/>
              <a:gd name="connsiteY8" fmla="*/ 7269284 h 10695515"/>
              <a:gd name="connsiteX9" fmla="*/ 26190 w 4123636"/>
              <a:gd name="connsiteY9" fmla="*/ 7181458 h 10695515"/>
              <a:gd name="connsiteX10" fmla="*/ 22462 w 4123636"/>
              <a:gd name="connsiteY10" fmla="*/ 7168704 h 10695515"/>
              <a:gd name="connsiteX11" fmla="*/ 26190 w 4123636"/>
              <a:gd name="connsiteY11" fmla="*/ 7082840 h 10695515"/>
              <a:gd name="connsiteX12" fmla="*/ 17579 w 4123636"/>
              <a:gd name="connsiteY12" fmla="*/ 40543 h 10695515"/>
              <a:gd name="connsiteX13" fmla="*/ 42822 w 4123636"/>
              <a:gd name="connsiteY13" fmla="*/ 4670 h 10695515"/>
              <a:gd name="connsiteX14" fmla="*/ 63677 w 4123636"/>
              <a:gd name="connsiteY14" fmla="*/ 37 h 10695515"/>
              <a:gd name="connsiteX15" fmla="*/ 4085919 w 4123636"/>
              <a:gd name="connsiteY15" fmla="*/ 0 h 10695515"/>
              <a:gd name="connsiteX16" fmla="*/ 4119446 w 4123636"/>
              <a:gd name="connsiteY16" fmla="*/ 33528 h 10695515"/>
              <a:gd name="connsiteX17" fmla="*/ 4119445 w 4123636"/>
              <a:gd name="connsiteY17" fmla="*/ 10662081 h 10695515"/>
              <a:gd name="connsiteX18" fmla="*/ 4085918 w 4123636"/>
              <a:gd name="connsiteY18" fmla="*/ 10695514 h 10695515"/>
              <a:gd name="connsiteX19" fmla="*/ 4068411 w 4123636"/>
              <a:gd name="connsiteY19" fmla="*/ 10695514 h 10695515"/>
              <a:gd name="connsiteX20" fmla="*/ 4068411 w 4123636"/>
              <a:gd name="connsiteY20" fmla="*/ 10695515 h 10695515"/>
              <a:gd name="connsiteX21" fmla="*/ 63663 w 4123636"/>
              <a:gd name="connsiteY21" fmla="*/ 10695515 h 10695515"/>
              <a:gd name="connsiteX22" fmla="*/ 26190 w 4123636"/>
              <a:gd name="connsiteY22" fmla="*/ 10659953 h 10695515"/>
              <a:gd name="connsiteX23" fmla="*/ 26190 w 4123636"/>
              <a:gd name="connsiteY23" fmla="*/ 9043781 h 10695515"/>
              <a:gd name="connsiteX24" fmla="*/ 15646 w 4123636"/>
              <a:gd name="connsiteY24" fmla="*/ 8991028 h 10695515"/>
              <a:gd name="connsiteX25" fmla="*/ 26190 w 4123636"/>
              <a:gd name="connsiteY25" fmla="*/ 8936768 h 10695515"/>
              <a:gd name="connsiteX26" fmla="*/ 26190 w 4123636"/>
              <a:gd name="connsiteY26" fmla="*/ 8213677 h 10695515"/>
              <a:gd name="connsiteX27" fmla="*/ 26190 w 4123636"/>
              <a:gd name="connsiteY27" fmla="*/ 8117697 h 10695515"/>
              <a:gd name="connsiteX28" fmla="*/ 14952 w 4123636"/>
              <a:gd name="connsiteY28" fmla="*/ 8064088 h 10695515"/>
              <a:gd name="connsiteX29" fmla="*/ 2074 w 4123636"/>
              <a:gd name="connsiteY29" fmla="*/ 8009276 h 10695515"/>
              <a:gd name="connsiteX0" fmla="*/ 2471 w 4124033"/>
              <a:gd name="connsiteY0" fmla="*/ 8009276 h 10695515"/>
              <a:gd name="connsiteX1" fmla="*/ 496 w 4124033"/>
              <a:gd name="connsiteY1" fmla="*/ 7844441 h 10695515"/>
              <a:gd name="connsiteX2" fmla="*/ 8639 w 4124033"/>
              <a:gd name="connsiteY2" fmla="*/ 7790887 h 10695515"/>
              <a:gd name="connsiteX3" fmla="*/ 16142 w 4124033"/>
              <a:gd name="connsiteY3" fmla="*/ 7712540 h 10695515"/>
              <a:gd name="connsiteX4" fmla="*/ 24138 w 4124033"/>
              <a:gd name="connsiteY4" fmla="*/ 7658609 h 10695515"/>
              <a:gd name="connsiteX5" fmla="*/ 26587 w 4124033"/>
              <a:gd name="connsiteY5" fmla="*/ 7648210 h 10695515"/>
              <a:gd name="connsiteX6" fmla="*/ 26587 w 4124033"/>
              <a:gd name="connsiteY6" fmla="*/ 7295316 h 10695515"/>
              <a:gd name="connsiteX7" fmla="*/ 23850 w 4124033"/>
              <a:gd name="connsiteY7" fmla="*/ 7269284 h 10695515"/>
              <a:gd name="connsiteX8" fmla="*/ 26587 w 4124033"/>
              <a:gd name="connsiteY8" fmla="*/ 7181458 h 10695515"/>
              <a:gd name="connsiteX9" fmla="*/ 22859 w 4124033"/>
              <a:gd name="connsiteY9" fmla="*/ 7168704 h 10695515"/>
              <a:gd name="connsiteX10" fmla="*/ 26587 w 4124033"/>
              <a:gd name="connsiteY10" fmla="*/ 7082840 h 10695515"/>
              <a:gd name="connsiteX11" fmla="*/ 17976 w 4124033"/>
              <a:gd name="connsiteY11" fmla="*/ 40543 h 10695515"/>
              <a:gd name="connsiteX12" fmla="*/ 43219 w 4124033"/>
              <a:gd name="connsiteY12" fmla="*/ 4670 h 10695515"/>
              <a:gd name="connsiteX13" fmla="*/ 64074 w 4124033"/>
              <a:gd name="connsiteY13" fmla="*/ 37 h 10695515"/>
              <a:gd name="connsiteX14" fmla="*/ 4086316 w 4124033"/>
              <a:gd name="connsiteY14" fmla="*/ 0 h 10695515"/>
              <a:gd name="connsiteX15" fmla="*/ 4119843 w 4124033"/>
              <a:gd name="connsiteY15" fmla="*/ 33528 h 10695515"/>
              <a:gd name="connsiteX16" fmla="*/ 4119842 w 4124033"/>
              <a:gd name="connsiteY16" fmla="*/ 10662081 h 10695515"/>
              <a:gd name="connsiteX17" fmla="*/ 4086315 w 4124033"/>
              <a:gd name="connsiteY17" fmla="*/ 10695514 h 10695515"/>
              <a:gd name="connsiteX18" fmla="*/ 4068808 w 4124033"/>
              <a:gd name="connsiteY18" fmla="*/ 10695514 h 10695515"/>
              <a:gd name="connsiteX19" fmla="*/ 4068808 w 4124033"/>
              <a:gd name="connsiteY19" fmla="*/ 10695515 h 10695515"/>
              <a:gd name="connsiteX20" fmla="*/ 64060 w 4124033"/>
              <a:gd name="connsiteY20" fmla="*/ 10695515 h 10695515"/>
              <a:gd name="connsiteX21" fmla="*/ 26587 w 4124033"/>
              <a:gd name="connsiteY21" fmla="*/ 10659953 h 10695515"/>
              <a:gd name="connsiteX22" fmla="*/ 26587 w 4124033"/>
              <a:gd name="connsiteY22" fmla="*/ 9043781 h 10695515"/>
              <a:gd name="connsiteX23" fmla="*/ 16043 w 4124033"/>
              <a:gd name="connsiteY23" fmla="*/ 8991028 h 10695515"/>
              <a:gd name="connsiteX24" fmla="*/ 26587 w 4124033"/>
              <a:gd name="connsiteY24" fmla="*/ 8936768 h 10695515"/>
              <a:gd name="connsiteX25" fmla="*/ 26587 w 4124033"/>
              <a:gd name="connsiteY25" fmla="*/ 8213677 h 10695515"/>
              <a:gd name="connsiteX26" fmla="*/ 26587 w 4124033"/>
              <a:gd name="connsiteY26" fmla="*/ 8117697 h 10695515"/>
              <a:gd name="connsiteX27" fmla="*/ 15349 w 4124033"/>
              <a:gd name="connsiteY27" fmla="*/ 8064088 h 10695515"/>
              <a:gd name="connsiteX28" fmla="*/ 2471 w 4124033"/>
              <a:gd name="connsiteY28" fmla="*/ 8009276 h 10695515"/>
              <a:gd name="connsiteX0" fmla="*/ 14853 w 4123537"/>
              <a:gd name="connsiteY0" fmla="*/ 8064088 h 10695515"/>
              <a:gd name="connsiteX1" fmla="*/ 0 w 4123537"/>
              <a:gd name="connsiteY1" fmla="*/ 7844441 h 10695515"/>
              <a:gd name="connsiteX2" fmla="*/ 8143 w 4123537"/>
              <a:gd name="connsiteY2" fmla="*/ 7790887 h 10695515"/>
              <a:gd name="connsiteX3" fmla="*/ 15646 w 4123537"/>
              <a:gd name="connsiteY3" fmla="*/ 7712540 h 10695515"/>
              <a:gd name="connsiteX4" fmla="*/ 23642 w 4123537"/>
              <a:gd name="connsiteY4" fmla="*/ 7658609 h 10695515"/>
              <a:gd name="connsiteX5" fmla="*/ 26091 w 4123537"/>
              <a:gd name="connsiteY5" fmla="*/ 7648210 h 10695515"/>
              <a:gd name="connsiteX6" fmla="*/ 26091 w 4123537"/>
              <a:gd name="connsiteY6" fmla="*/ 7295316 h 10695515"/>
              <a:gd name="connsiteX7" fmla="*/ 23354 w 4123537"/>
              <a:gd name="connsiteY7" fmla="*/ 7269284 h 10695515"/>
              <a:gd name="connsiteX8" fmla="*/ 26091 w 4123537"/>
              <a:gd name="connsiteY8" fmla="*/ 7181458 h 10695515"/>
              <a:gd name="connsiteX9" fmla="*/ 22363 w 4123537"/>
              <a:gd name="connsiteY9" fmla="*/ 7168704 h 10695515"/>
              <a:gd name="connsiteX10" fmla="*/ 26091 w 4123537"/>
              <a:gd name="connsiteY10" fmla="*/ 7082840 h 10695515"/>
              <a:gd name="connsiteX11" fmla="*/ 17480 w 4123537"/>
              <a:gd name="connsiteY11" fmla="*/ 40543 h 10695515"/>
              <a:gd name="connsiteX12" fmla="*/ 42723 w 4123537"/>
              <a:gd name="connsiteY12" fmla="*/ 4670 h 10695515"/>
              <a:gd name="connsiteX13" fmla="*/ 63578 w 4123537"/>
              <a:gd name="connsiteY13" fmla="*/ 37 h 10695515"/>
              <a:gd name="connsiteX14" fmla="*/ 4085820 w 4123537"/>
              <a:gd name="connsiteY14" fmla="*/ 0 h 10695515"/>
              <a:gd name="connsiteX15" fmla="*/ 4119347 w 4123537"/>
              <a:gd name="connsiteY15" fmla="*/ 33528 h 10695515"/>
              <a:gd name="connsiteX16" fmla="*/ 4119346 w 4123537"/>
              <a:gd name="connsiteY16" fmla="*/ 10662081 h 10695515"/>
              <a:gd name="connsiteX17" fmla="*/ 4085819 w 4123537"/>
              <a:gd name="connsiteY17" fmla="*/ 10695514 h 10695515"/>
              <a:gd name="connsiteX18" fmla="*/ 4068312 w 4123537"/>
              <a:gd name="connsiteY18" fmla="*/ 10695514 h 10695515"/>
              <a:gd name="connsiteX19" fmla="*/ 4068312 w 4123537"/>
              <a:gd name="connsiteY19" fmla="*/ 10695515 h 10695515"/>
              <a:gd name="connsiteX20" fmla="*/ 63564 w 4123537"/>
              <a:gd name="connsiteY20" fmla="*/ 10695515 h 10695515"/>
              <a:gd name="connsiteX21" fmla="*/ 26091 w 4123537"/>
              <a:gd name="connsiteY21" fmla="*/ 10659953 h 10695515"/>
              <a:gd name="connsiteX22" fmla="*/ 26091 w 4123537"/>
              <a:gd name="connsiteY22" fmla="*/ 9043781 h 10695515"/>
              <a:gd name="connsiteX23" fmla="*/ 15547 w 4123537"/>
              <a:gd name="connsiteY23" fmla="*/ 8991028 h 10695515"/>
              <a:gd name="connsiteX24" fmla="*/ 26091 w 4123537"/>
              <a:gd name="connsiteY24" fmla="*/ 8936768 h 10695515"/>
              <a:gd name="connsiteX25" fmla="*/ 26091 w 4123537"/>
              <a:gd name="connsiteY25" fmla="*/ 8213677 h 10695515"/>
              <a:gd name="connsiteX26" fmla="*/ 26091 w 4123537"/>
              <a:gd name="connsiteY26" fmla="*/ 8117697 h 10695515"/>
              <a:gd name="connsiteX27" fmla="*/ 14853 w 4123537"/>
              <a:gd name="connsiteY27" fmla="*/ 8064088 h 10695515"/>
              <a:gd name="connsiteX0" fmla="*/ 6714 w 4115398"/>
              <a:gd name="connsiteY0" fmla="*/ 8064088 h 10695515"/>
              <a:gd name="connsiteX1" fmla="*/ 4 w 4115398"/>
              <a:gd name="connsiteY1" fmla="*/ 7790887 h 10695515"/>
              <a:gd name="connsiteX2" fmla="*/ 7507 w 4115398"/>
              <a:gd name="connsiteY2" fmla="*/ 7712540 h 10695515"/>
              <a:gd name="connsiteX3" fmla="*/ 15503 w 4115398"/>
              <a:gd name="connsiteY3" fmla="*/ 7658609 h 10695515"/>
              <a:gd name="connsiteX4" fmla="*/ 17952 w 4115398"/>
              <a:gd name="connsiteY4" fmla="*/ 7648210 h 10695515"/>
              <a:gd name="connsiteX5" fmla="*/ 17952 w 4115398"/>
              <a:gd name="connsiteY5" fmla="*/ 7295316 h 10695515"/>
              <a:gd name="connsiteX6" fmla="*/ 15215 w 4115398"/>
              <a:gd name="connsiteY6" fmla="*/ 7269284 h 10695515"/>
              <a:gd name="connsiteX7" fmla="*/ 17952 w 4115398"/>
              <a:gd name="connsiteY7" fmla="*/ 7181458 h 10695515"/>
              <a:gd name="connsiteX8" fmla="*/ 14224 w 4115398"/>
              <a:gd name="connsiteY8" fmla="*/ 7168704 h 10695515"/>
              <a:gd name="connsiteX9" fmla="*/ 17952 w 4115398"/>
              <a:gd name="connsiteY9" fmla="*/ 7082840 h 10695515"/>
              <a:gd name="connsiteX10" fmla="*/ 9341 w 4115398"/>
              <a:gd name="connsiteY10" fmla="*/ 40543 h 10695515"/>
              <a:gd name="connsiteX11" fmla="*/ 34584 w 4115398"/>
              <a:gd name="connsiteY11" fmla="*/ 4670 h 10695515"/>
              <a:gd name="connsiteX12" fmla="*/ 55439 w 4115398"/>
              <a:gd name="connsiteY12" fmla="*/ 37 h 10695515"/>
              <a:gd name="connsiteX13" fmla="*/ 4077681 w 4115398"/>
              <a:gd name="connsiteY13" fmla="*/ 0 h 10695515"/>
              <a:gd name="connsiteX14" fmla="*/ 4111208 w 4115398"/>
              <a:gd name="connsiteY14" fmla="*/ 33528 h 10695515"/>
              <a:gd name="connsiteX15" fmla="*/ 4111207 w 4115398"/>
              <a:gd name="connsiteY15" fmla="*/ 10662081 h 10695515"/>
              <a:gd name="connsiteX16" fmla="*/ 4077680 w 4115398"/>
              <a:gd name="connsiteY16" fmla="*/ 10695514 h 10695515"/>
              <a:gd name="connsiteX17" fmla="*/ 4060173 w 4115398"/>
              <a:gd name="connsiteY17" fmla="*/ 10695514 h 10695515"/>
              <a:gd name="connsiteX18" fmla="*/ 4060173 w 4115398"/>
              <a:gd name="connsiteY18" fmla="*/ 10695515 h 10695515"/>
              <a:gd name="connsiteX19" fmla="*/ 55425 w 4115398"/>
              <a:gd name="connsiteY19" fmla="*/ 10695515 h 10695515"/>
              <a:gd name="connsiteX20" fmla="*/ 17952 w 4115398"/>
              <a:gd name="connsiteY20" fmla="*/ 10659953 h 10695515"/>
              <a:gd name="connsiteX21" fmla="*/ 17952 w 4115398"/>
              <a:gd name="connsiteY21" fmla="*/ 9043781 h 10695515"/>
              <a:gd name="connsiteX22" fmla="*/ 7408 w 4115398"/>
              <a:gd name="connsiteY22" fmla="*/ 8991028 h 10695515"/>
              <a:gd name="connsiteX23" fmla="*/ 17952 w 4115398"/>
              <a:gd name="connsiteY23" fmla="*/ 8936768 h 10695515"/>
              <a:gd name="connsiteX24" fmla="*/ 17952 w 4115398"/>
              <a:gd name="connsiteY24" fmla="*/ 8213677 h 10695515"/>
              <a:gd name="connsiteX25" fmla="*/ 17952 w 4115398"/>
              <a:gd name="connsiteY25" fmla="*/ 8117697 h 10695515"/>
              <a:gd name="connsiteX26" fmla="*/ 6714 w 4115398"/>
              <a:gd name="connsiteY26" fmla="*/ 8064088 h 10695515"/>
              <a:gd name="connsiteX0" fmla="*/ 293 w 4108977"/>
              <a:gd name="connsiteY0" fmla="*/ 8064088 h 10695515"/>
              <a:gd name="connsiteX1" fmla="*/ 18363 w 4108977"/>
              <a:gd name="connsiteY1" fmla="*/ 7826418 h 10695515"/>
              <a:gd name="connsiteX2" fmla="*/ 1086 w 4108977"/>
              <a:gd name="connsiteY2" fmla="*/ 7712540 h 10695515"/>
              <a:gd name="connsiteX3" fmla="*/ 9082 w 4108977"/>
              <a:gd name="connsiteY3" fmla="*/ 7658609 h 10695515"/>
              <a:gd name="connsiteX4" fmla="*/ 11531 w 4108977"/>
              <a:gd name="connsiteY4" fmla="*/ 7648210 h 10695515"/>
              <a:gd name="connsiteX5" fmla="*/ 11531 w 4108977"/>
              <a:gd name="connsiteY5" fmla="*/ 7295316 h 10695515"/>
              <a:gd name="connsiteX6" fmla="*/ 8794 w 4108977"/>
              <a:gd name="connsiteY6" fmla="*/ 7269284 h 10695515"/>
              <a:gd name="connsiteX7" fmla="*/ 11531 w 4108977"/>
              <a:gd name="connsiteY7" fmla="*/ 7181458 h 10695515"/>
              <a:gd name="connsiteX8" fmla="*/ 7803 w 4108977"/>
              <a:gd name="connsiteY8" fmla="*/ 7168704 h 10695515"/>
              <a:gd name="connsiteX9" fmla="*/ 11531 w 4108977"/>
              <a:gd name="connsiteY9" fmla="*/ 7082840 h 10695515"/>
              <a:gd name="connsiteX10" fmla="*/ 2920 w 4108977"/>
              <a:gd name="connsiteY10" fmla="*/ 40543 h 10695515"/>
              <a:gd name="connsiteX11" fmla="*/ 28163 w 4108977"/>
              <a:gd name="connsiteY11" fmla="*/ 4670 h 10695515"/>
              <a:gd name="connsiteX12" fmla="*/ 49018 w 4108977"/>
              <a:gd name="connsiteY12" fmla="*/ 37 h 10695515"/>
              <a:gd name="connsiteX13" fmla="*/ 4071260 w 4108977"/>
              <a:gd name="connsiteY13" fmla="*/ 0 h 10695515"/>
              <a:gd name="connsiteX14" fmla="*/ 4104787 w 4108977"/>
              <a:gd name="connsiteY14" fmla="*/ 33528 h 10695515"/>
              <a:gd name="connsiteX15" fmla="*/ 4104786 w 4108977"/>
              <a:gd name="connsiteY15" fmla="*/ 10662081 h 10695515"/>
              <a:gd name="connsiteX16" fmla="*/ 4071259 w 4108977"/>
              <a:gd name="connsiteY16" fmla="*/ 10695514 h 10695515"/>
              <a:gd name="connsiteX17" fmla="*/ 4053752 w 4108977"/>
              <a:gd name="connsiteY17" fmla="*/ 10695514 h 10695515"/>
              <a:gd name="connsiteX18" fmla="*/ 4053752 w 4108977"/>
              <a:gd name="connsiteY18" fmla="*/ 10695515 h 10695515"/>
              <a:gd name="connsiteX19" fmla="*/ 49004 w 4108977"/>
              <a:gd name="connsiteY19" fmla="*/ 10695515 h 10695515"/>
              <a:gd name="connsiteX20" fmla="*/ 11531 w 4108977"/>
              <a:gd name="connsiteY20" fmla="*/ 10659953 h 10695515"/>
              <a:gd name="connsiteX21" fmla="*/ 11531 w 4108977"/>
              <a:gd name="connsiteY21" fmla="*/ 9043781 h 10695515"/>
              <a:gd name="connsiteX22" fmla="*/ 987 w 4108977"/>
              <a:gd name="connsiteY22" fmla="*/ 8991028 h 10695515"/>
              <a:gd name="connsiteX23" fmla="*/ 11531 w 4108977"/>
              <a:gd name="connsiteY23" fmla="*/ 8936768 h 10695515"/>
              <a:gd name="connsiteX24" fmla="*/ 11531 w 4108977"/>
              <a:gd name="connsiteY24" fmla="*/ 8213677 h 10695515"/>
              <a:gd name="connsiteX25" fmla="*/ 11531 w 4108977"/>
              <a:gd name="connsiteY25" fmla="*/ 8117697 h 10695515"/>
              <a:gd name="connsiteX26" fmla="*/ 293 w 4108977"/>
              <a:gd name="connsiteY26" fmla="*/ 8064088 h 10695515"/>
              <a:gd name="connsiteX0" fmla="*/ 10544 w 4107990"/>
              <a:gd name="connsiteY0" fmla="*/ 8117697 h 10695515"/>
              <a:gd name="connsiteX1" fmla="*/ 17376 w 4107990"/>
              <a:gd name="connsiteY1" fmla="*/ 7826418 h 10695515"/>
              <a:gd name="connsiteX2" fmla="*/ 99 w 4107990"/>
              <a:gd name="connsiteY2" fmla="*/ 7712540 h 10695515"/>
              <a:gd name="connsiteX3" fmla="*/ 8095 w 4107990"/>
              <a:gd name="connsiteY3" fmla="*/ 7658609 h 10695515"/>
              <a:gd name="connsiteX4" fmla="*/ 10544 w 4107990"/>
              <a:gd name="connsiteY4" fmla="*/ 7648210 h 10695515"/>
              <a:gd name="connsiteX5" fmla="*/ 10544 w 4107990"/>
              <a:gd name="connsiteY5" fmla="*/ 7295316 h 10695515"/>
              <a:gd name="connsiteX6" fmla="*/ 7807 w 4107990"/>
              <a:gd name="connsiteY6" fmla="*/ 7269284 h 10695515"/>
              <a:gd name="connsiteX7" fmla="*/ 10544 w 4107990"/>
              <a:gd name="connsiteY7" fmla="*/ 7181458 h 10695515"/>
              <a:gd name="connsiteX8" fmla="*/ 6816 w 4107990"/>
              <a:gd name="connsiteY8" fmla="*/ 7168704 h 10695515"/>
              <a:gd name="connsiteX9" fmla="*/ 10544 w 4107990"/>
              <a:gd name="connsiteY9" fmla="*/ 7082840 h 10695515"/>
              <a:gd name="connsiteX10" fmla="*/ 1933 w 4107990"/>
              <a:gd name="connsiteY10" fmla="*/ 40543 h 10695515"/>
              <a:gd name="connsiteX11" fmla="*/ 27176 w 4107990"/>
              <a:gd name="connsiteY11" fmla="*/ 4670 h 10695515"/>
              <a:gd name="connsiteX12" fmla="*/ 48031 w 4107990"/>
              <a:gd name="connsiteY12" fmla="*/ 37 h 10695515"/>
              <a:gd name="connsiteX13" fmla="*/ 4070273 w 4107990"/>
              <a:gd name="connsiteY13" fmla="*/ 0 h 10695515"/>
              <a:gd name="connsiteX14" fmla="*/ 4103800 w 4107990"/>
              <a:gd name="connsiteY14" fmla="*/ 33528 h 10695515"/>
              <a:gd name="connsiteX15" fmla="*/ 4103799 w 4107990"/>
              <a:gd name="connsiteY15" fmla="*/ 10662081 h 10695515"/>
              <a:gd name="connsiteX16" fmla="*/ 4070272 w 4107990"/>
              <a:gd name="connsiteY16" fmla="*/ 10695514 h 10695515"/>
              <a:gd name="connsiteX17" fmla="*/ 4052765 w 4107990"/>
              <a:gd name="connsiteY17" fmla="*/ 10695514 h 10695515"/>
              <a:gd name="connsiteX18" fmla="*/ 4052765 w 4107990"/>
              <a:gd name="connsiteY18" fmla="*/ 10695515 h 10695515"/>
              <a:gd name="connsiteX19" fmla="*/ 48017 w 4107990"/>
              <a:gd name="connsiteY19" fmla="*/ 10695515 h 10695515"/>
              <a:gd name="connsiteX20" fmla="*/ 10544 w 4107990"/>
              <a:gd name="connsiteY20" fmla="*/ 10659953 h 10695515"/>
              <a:gd name="connsiteX21" fmla="*/ 10544 w 4107990"/>
              <a:gd name="connsiteY21" fmla="*/ 9043781 h 10695515"/>
              <a:gd name="connsiteX22" fmla="*/ 0 w 4107990"/>
              <a:gd name="connsiteY22" fmla="*/ 8991028 h 10695515"/>
              <a:gd name="connsiteX23" fmla="*/ 10544 w 4107990"/>
              <a:gd name="connsiteY23" fmla="*/ 8936768 h 10695515"/>
              <a:gd name="connsiteX24" fmla="*/ 10544 w 4107990"/>
              <a:gd name="connsiteY24" fmla="*/ 8213677 h 10695515"/>
              <a:gd name="connsiteX25" fmla="*/ 10544 w 4107990"/>
              <a:gd name="connsiteY25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936768 h 10695515"/>
              <a:gd name="connsiteX23" fmla="*/ 10445 w 4107891"/>
              <a:gd name="connsiteY23" fmla="*/ 8213677 h 10695515"/>
              <a:gd name="connsiteX24" fmla="*/ 10445 w 4107891"/>
              <a:gd name="connsiteY24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213677 h 10695515"/>
              <a:gd name="connsiteX23" fmla="*/ 10445 w 4107891"/>
              <a:gd name="connsiteY23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8213677 h 10695515"/>
              <a:gd name="connsiteX22" fmla="*/ 10445 w 4107891"/>
              <a:gd name="connsiteY22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648210 h 10695515"/>
              <a:gd name="connsiteX4" fmla="*/ 9074 w 4106520"/>
              <a:gd name="connsiteY4" fmla="*/ 7295316 h 10695515"/>
              <a:gd name="connsiteX5" fmla="*/ 6337 w 4106520"/>
              <a:gd name="connsiteY5" fmla="*/ 7269284 h 10695515"/>
              <a:gd name="connsiteX6" fmla="*/ 9074 w 4106520"/>
              <a:gd name="connsiteY6" fmla="*/ 7181458 h 10695515"/>
              <a:gd name="connsiteX7" fmla="*/ 5346 w 4106520"/>
              <a:gd name="connsiteY7" fmla="*/ 7168704 h 10695515"/>
              <a:gd name="connsiteX8" fmla="*/ 9074 w 4106520"/>
              <a:gd name="connsiteY8" fmla="*/ 7082840 h 10695515"/>
              <a:gd name="connsiteX9" fmla="*/ 463 w 4106520"/>
              <a:gd name="connsiteY9" fmla="*/ 40543 h 10695515"/>
              <a:gd name="connsiteX10" fmla="*/ 25706 w 4106520"/>
              <a:gd name="connsiteY10" fmla="*/ 4670 h 10695515"/>
              <a:gd name="connsiteX11" fmla="*/ 46561 w 4106520"/>
              <a:gd name="connsiteY11" fmla="*/ 37 h 10695515"/>
              <a:gd name="connsiteX12" fmla="*/ 4068803 w 4106520"/>
              <a:gd name="connsiteY12" fmla="*/ 0 h 10695515"/>
              <a:gd name="connsiteX13" fmla="*/ 4102330 w 4106520"/>
              <a:gd name="connsiteY13" fmla="*/ 33528 h 10695515"/>
              <a:gd name="connsiteX14" fmla="*/ 4102329 w 4106520"/>
              <a:gd name="connsiteY14" fmla="*/ 10662081 h 10695515"/>
              <a:gd name="connsiteX15" fmla="*/ 4068802 w 4106520"/>
              <a:gd name="connsiteY15" fmla="*/ 10695514 h 10695515"/>
              <a:gd name="connsiteX16" fmla="*/ 4051295 w 4106520"/>
              <a:gd name="connsiteY16" fmla="*/ 10695514 h 10695515"/>
              <a:gd name="connsiteX17" fmla="*/ 4051295 w 4106520"/>
              <a:gd name="connsiteY17" fmla="*/ 10695515 h 10695515"/>
              <a:gd name="connsiteX18" fmla="*/ 46547 w 4106520"/>
              <a:gd name="connsiteY18" fmla="*/ 10695515 h 10695515"/>
              <a:gd name="connsiteX19" fmla="*/ 9074 w 4106520"/>
              <a:gd name="connsiteY19" fmla="*/ 10659953 h 10695515"/>
              <a:gd name="connsiteX20" fmla="*/ 9074 w 4106520"/>
              <a:gd name="connsiteY20" fmla="*/ 8213677 h 10695515"/>
              <a:gd name="connsiteX21" fmla="*/ 9074 w 4106520"/>
              <a:gd name="connsiteY21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295316 h 10695515"/>
              <a:gd name="connsiteX4" fmla="*/ 6337 w 4106520"/>
              <a:gd name="connsiteY4" fmla="*/ 7269284 h 10695515"/>
              <a:gd name="connsiteX5" fmla="*/ 9074 w 4106520"/>
              <a:gd name="connsiteY5" fmla="*/ 7181458 h 10695515"/>
              <a:gd name="connsiteX6" fmla="*/ 5346 w 4106520"/>
              <a:gd name="connsiteY6" fmla="*/ 7168704 h 10695515"/>
              <a:gd name="connsiteX7" fmla="*/ 9074 w 4106520"/>
              <a:gd name="connsiteY7" fmla="*/ 7082840 h 10695515"/>
              <a:gd name="connsiteX8" fmla="*/ 463 w 4106520"/>
              <a:gd name="connsiteY8" fmla="*/ 40543 h 10695515"/>
              <a:gd name="connsiteX9" fmla="*/ 25706 w 4106520"/>
              <a:gd name="connsiteY9" fmla="*/ 4670 h 10695515"/>
              <a:gd name="connsiteX10" fmla="*/ 46561 w 4106520"/>
              <a:gd name="connsiteY10" fmla="*/ 37 h 10695515"/>
              <a:gd name="connsiteX11" fmla="*/ 4068803 w 4106520"/>
              <a:gd name="connsiteY11" fmla="*/ 0 h 10695515"/>
              <a:gd name="connsiteX12" fmla="*/ 4102330 w 4106520"/>
              <a:gd name="connsiteY12" fmla="*/ 33528 h 10695515"/>
              <a:gd name="connsiteX13" fmla="*/ 4102329 w 4106520"/>
              <a:gd name="connsiteY13" fmla="*/ 10662081 h 10695515"/>
              <a:gd name="connsiteX14" fmla="*/ 4068802 w 4106520"/>
              <a:gd name="connsiteY14" fmla="*/ 10695514 h 10695515"/>
              <a:gd name="connsiteX15" fmla="*/ 4051295 w 4106520"/>
              <a:gd name="connsiteY15" fmla="*/ 10695514 h 10695515"/>
              <a:gd name="connsiteX16" fmla="*/ 4051295 w 4106520"/>
              <a:gd name="connsiteY16" fmla="*/ 10695515 h 10695515"/>
              <a:gd name="connsiteX17" fmla="*/ 46547 w 4106520"/>
              <a:gd name="connsiteY17" fmla="*/ 10695515 h 10695515"/>
              <a:gd name="connsiteX18" fmla="*/ 9074 w 4106520"/>
              <a:gd name="connsiteY18" fmla="*/ 10659953 h 10695515"/>
              <a:gd name="connsiteX19" fmla="*/ 9074 w 4106520"/>
              <a:gd name="connsiteY19" fmla="*/ 8213677 h 10695515"/>
              <a:gd name="connsiteX20" fmla="*/ 9074 w 4106520"/>
              <a:gd name="connsiteY20" fmla="*/ 8117697 h 10695515"/>
              <a:gd name="connsiteX0" fmla="*/ 9074 w 4106520"/>
              <a:gd name="connsiteY0" fmla="*/ 8117697 h 10695515"/>
              <a:gd name="connsiteX1" fmla="*/ 6625 w 4106520"/>
              <a:gd name="connsiteY1" fmla="*/ 7658609 h 10695515"/>
              <a:gd name="connsiteX2" fmla="*/ 9074 w 4106520"/>
              <a:gd name="connsiteY2" fmla="*/ 7295316 h 10695515"/>
              <a:gd name="connsiteX3" fmla="*/ 6337 w 4106520"/>
              <a:gd name="connsiteY3" fmla="*/ 7269284 h 10695515"/>
              <a:gd name="connsiteX4" fmla="*/ 9074 w 4106520"/>
              <a:gd name="connsiteY4" fmla="*/ 7181458 h 10695515"/>
              <a:gd name="connsiteX5" fmla="*/ 5346 w 4106520"/>
              <a:gd name="connsiteY5" fmla="*/ 7168704 h 10695515"/>
              <a:gd name="connsiteX6" fmla="*/ 9074 w 4106520"/>
              <a:gd name="connsiteY6" fmla="*/ 7082840 h 10695515"/>
              <a:gd name="connsiteX7" fmla="*/ 463 w 4106520"/>
              <a:gd name="connsiteY7" fmla="*/ 40543 h 10695515"/>
              <a:gd name="connsiteX8" fmla="*/ 25706 w 4106520"/>
              <a:gd name="connsiteY8" fmla="*/ 4670 h 10695515"/>
              <a:gd name="connsiteX9" fmla="*/ 46561 w 4106520"/>
              <a:gd name="connsiteY9" fmla="*/ 37 h 10695515"/>
              <a:gd name="connsiteX10" fmla="*/ 4068803 w 4106520"/>
              <a:gd name="connsiteY10" fmla="*/ 0 h 10695515"/>
              <a:gd name="connsiteX11" fmla="*/ 4102330 w 4106520"/>
              <a:gd name="connsiteY11" fmla="*/ 33528 h 10695515"/>
              <a:gd name="connsiteX12" fmla="*/ 4102329 w 4106520"/>
              <a:gd name="connsiteY12" fmla="*/ 10662081 h 10695515"/>
              <a:gd name="connsiteX13" fmla="*/ 4068802 w 4106520"/>
              <a:gd name="connsiteY13" fmla="*/ 10695514 h 10695515"/>
              <a:gd name="connsiteX14" fmla="*/ 4051295 w 4106520"/>
              <a:gd name="connsiteY14" fmla="*/ 10695514 h 10695515"/>
              <a:gd name="connsiteX15" fmla="*/ 4051295 w 4106520"/>
              <a:gd name="connsiteY15" fmla="*/ 10695515 h 10695515"/>
              <a:gd name="connsiteX16" fmla="*/ 46547 w 4106520"/>
              <a:gd name="connsiteY16" fmla="*/ 10695515 h 10695515"/>
              <a:gd name="connsiteX17" fmla="*/ 9074 w 4106520"/>
              <a:gd name="connsiteY17" fmla="*/ 10659953 h 10695515"/>
              <a:gd name="connsiteX18" fmla="*/ 9074 w 4106520"/>
              <a:gd name="connsiteY18" fmla="*/ 8213677 h 10695515"/>
              <a:gd name="connsiteX19" fmla="*/ 9074 w 4106520"/>
              <a:gd name="connsiteY19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6337 w 4106520"/>
              <a:gd name="connsiteY2" fmla="*/ 7269284 h 10695515"/>
              <a:gd name="connsiteX3" fmla="*/ 9074 w 4106520"/>
              <a:gd name="connsiteY3" fmla="*/ 7181458 h 10695515"/>
              <a:gd name="connsiteX4" fmla="*/ 5346 w 4106520"/>
              <a:gd name="connsiteY4" fmla="*/ 7168704 h 10695515"/>
              <a:gd name="connsiteX5" fmla="*/ 9074 w 4106520"/>
              <a:gd name="connsiteY5" fmla="*/ 7082840 h 10695515"/>
              <a:gd name="connsiteX6" fmla="*/ 463 w 4106520"/>
              <a:gd name="connsiteY6" fmla="*/ 40543 h 10695515"/>
              <a:gd name="connsiteX7" fmla="*/ 25706 w 4106520"/>
              <a:gd name="connsiteY7" fmla="*/ 4670 h 10695515"/>
              <a:gd name="connsiteX8" fmla="*/ 46561 w 4106520"/>
              <a:gd name="connsiteY8" fmla="*/ 37 h 10695515"/>
              <a:gd name="connsiteX9" fmla="*/ 4068803 w 4106520"/>
              <a:gd name="connsiteY9" fmla="*/ 0 h 10695515"/>
              <a:gd name="connsiteX10" fmla="*/ 4102330 w 4106520"/>
              <a:gd name="connsiteY10" fmla="*/ 33528 h 10695515"/>
              <a:gd name="connsiteX11" fmla="*/ 4102329 w 4106520"/>
              <a:gd name="connsiteY11" fmla="*/ 10662081 h 10695515"/>
              <a:gd name="connsiteX12" fmla="*/ 4068802 w 4106520"/>
              <a:gd name="connsiteY12" fmla="*/ 10695514 h 10695515"/>
              <a:gd name="connsiteX13" fmla="*/ 4051295 w 4106520"/>
              <a:gd name="connsiteY13" fmla="*/ 10695514 h 10695515"/>
              <a:gd name="connsiteX14" fmla="*/ 4051295 w 4106520"/>
              <a:gd name="connsiteY14" fmla="*/ 10695515 h 10695515"/>
              <a:gd name="connsiteX15" fmla="*/ 46547 w 4106520"/>
              <a:gd name="connsiteY15" fmla="*/ 10695515 h 10695515"/>
              <a:gd name="connsiteX16" fmla="*/ 9074 w 4106520"/>
              <a:gd name="connsiteY16" fmla="*/ 10659953 h 10695515"/>
              <a:gd name="connsiteX17" fmla="*/ 9074 w 4106520"/>
              <a:gd name="connsiteY17" fmla="*/ 8213677 h 10695515"/>
              <a:gd name="connsiteX18" fmla="*/ 9074 w 4106520"/>
              <a:gd name="connsiteY18" fmla="*/ 8117697 h 1069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06520" h="10695515">
                <a:moveTo>
                  <a:pt x="9074" y="8117697"/>
                </a:moveTo>
                <a:cubicBezTo>
                  <a:pt x="9074" y="7964637"/>
                  <a:pt x="9530" y="7436718"/>
                  <a:pt x="9074" y="7295316"/>
                </a:cubicBezTo>
                <a:lnTo>
                  <a:pt x="6337" y="7269284"/>
                </a:lnTo>
                <a:cubicBezTo>
                  <a:pt x="7249" y="7240009"/>
                  <a:pt x="8162" y="7210733"/>
                  <a:pt x="9074" y="7181458"/>
                </a:cubicBezTo>
                <a:lnTo>
                  <a:pt x="5346" y="7168704"/>
                </a:lnTo>
                <a:lnTo>
                  <a:pt x="9074" y="7082840"/>
                </a:lnTo>
                <a:cubicBezTo>
                  <a:pt x="8260" y="5894813"/>
                  <a:pt x="-2309" y="1220238"/>
                  <a:pt x="463" y="40543"/>
                </a:cubicBezTo>
                <a:cubicBezTo>
                  <a:pt x="8877" y="19945"/>
                  <a:pt x="11191" y="16628"/>
                  <a:pt x="25706" y="4670"/>
                </a:cubicBezTo>
                <a:lnTo>
                  <a:pt x="46561" y="37"/>
                </a:lnTo>
                <a:lnTo>
                  <a:pt x="4068803" y="0"/>
                </a:lnTo>
                <a:cubicBezTo>
                  <a:pt x="4087300" y="52"/>
                  <a:pt x="4102283" y="15032"/>
                  <a:pt x="4102330" y="33528"/>
                </a:cubicBezTo>
                <a:cubicBezTo>
                  <a:pt x="4107918" y="1810541"/>
                  <a:pt x="4107917" y="8885083"/>
                  <a:pt x="4102329" y="10662081"/>
                </a:cubicBezTo>
                <a:cubicBezTo>
                  <a:pt x="4102224" y="10680541"/>
                  <a:pt x="4087261" y="10695466"/>
                  <a:pt x="4068802" y="10695514"/>
                </a:cubicBezTo>
                <a:lnTo>
                  <a:pt x="4051295" y="10695514"/>
                </a:lnTo>
                <a:lnTo>
                  <a:pt x="4051295" y="10695515"/>
                </a:lnTo>
                <a:lnTo>
                  <a:pt x="46547" y="10695515"/>
                </a:lnTo>
                <a:cubicBezTo>
                  <a:pt x="25857" y="10695403"/>
                  <a:pt x="9128" y="10679532"/>
                  <a:pt x="9074" y="10659953"/>
                </a:cubicBezTo>
                <a:lnTo>
                  <a:pt x="9074" y="8213677"/>
                </a:lnTo>
                <a:lnTo>
                  <a:pt x="9074" y="8117697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Graphic 6" descr="Download">
            <a:extLst>
              <a:ext uri="{FF2B5EF4-FFF2-40B4-BE49-F238E27FC236}">
                <a16:creationId xmlns:a16="http://schemas.microsoft.com/office/drawing/2014/main" id="{2DFC943B-EF44-422D-A697-CD8DD6181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3158" y="787233"/>
            <a:ext cx="4832392" cy="4832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85A0CD-29DC-41FA-BDB1-52BF051E4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635" y="3840480"/>
            <a:ext cx="8269356" cy="22562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Github Repo!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8E29A-B166-48FD-82D8-DB0DC0F38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601" y="6173932"/>
            <a:ext cx="4884975" cy="55257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lnSpc>
                <a:spcPct val="110000"/>
              </a:lnSpc>
              <a:buNone/>
            </a:pPr>
            <a:r>
              <a:rPr lang="en-US" sz="1400" dirty="0"/>
              <a:t>Progress can be found in my </a:t>
            </a:r>
            <a:r>
              <a:rPr lang="en-US" sz="1400" dirty="0" err="1"/>
              <a:t>github</a:t>
            </a:r>
            <a:r>
              <a:rPr lang="en-US" sz="1400" dirty="0"/>
              <a:t> repository here: </a:t>
            </a:r>
            <a:r>
              <a:rPr lang="en-US" sz="1400" dirty="0">
                <a:hlinkClick r:id="rId4"/>
              </a:rPr>
              <a:t>https://github.com/mkralis123/SoReMo</a:t>
            </a:r>
            <a:r>
              <a:rPr lang="en-US" sz="1400" dirty="0"/>
              <a:t> 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65B8C92-2D61-44A2-857C-E6980C2A2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87043">
            <a:off x="740665" y="-390458"/>
            <a:ext cx="464589" cy="1890251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5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BD4796F-4D50-4634-A058-0EEBBC75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4" name="Group 24">
              <a:extLst>
                <a:ext uri="{FF2B5EF4-FFF2-40B4-BE49-F238E27FC236}">
                  <a16:creationId xmlns:a16="http://schemas.microsoft.com/office/drawing/2014/main" id="{AFCC4C22-47D5-430A-918F-5F0BC9210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E1F53A8-026D-49F9-8C99-4D93566EA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9F1A894-FB93-4D02-91C3-2E6004FF57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8BEE1C4-1B24-44C9-909C-3C3ACE161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624802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Streetscape2">
      <a:dk1>
        <a:sysClr val="windowText" lastClr="000000"/>
      </a:dk1>
      <a:lt1>
        <a:srgbClr val="FFFFFF"/>
      </a:lt1>
      <a:dk2>
        <a:srgbClr val="191919"/>
      </a:dk2>
      <a:lt2>
        <a:srgbClr val="F3F2EE"/>
      </a:lt2>
      <a:accent1>
        <a:srgbClr val="448885"/>
      </a:accent1>
      <a:accent2>
        <a:srgbClr val="627C58"/>
      </a:accent2>
      <a:accent3>
        <a:srgbClr val="848358"/>
      </a:accent3>
      <a:accent4>
        <a:srgbClr val="547096"/>
      </a:accent4>
      <a:accent5>
        <a:srgbClr val="646464"/>
      </a:accent5>
      <a:accent6>
        <a:srgbClr val="A8A8A8"/>
      </a:accent6>
      <a:hlink>
        <a:srgbClr val="0563C1"/>
      </a:hlink>
      <a:folHlink>
        <a:srgbClr val="954F72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227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Consolas</vt:lpstr>
      <vt:lpstr>Franklin Gothic Heavy</vt:lpstr>
      <vt:lpstr>StreetscapeVTI</vt:lpstr>
      <vt:lpstr>Education Disparity in Chicago Public High Schools</vt:lpstr>
      <vt:lpstr>Clustering Schools</vt:lpstr>
      <vt:lpstr>Trends over Time</vt:lpstr>
      <vt:lpstr>Graphical Model</vt:lpstr>
      <vt:lpstr>Snippet of Results from 2019</vt:lpstr>
      <vt:lpstr>Changes over Time</vt:lpstr>
      <vt:lpstr>Github Repo!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Disparity in Chicago Public High Schools</dc:title>
  <dc:creator>Michael Kralis</dc:creator>
  <cp:lastModifiedBy>Michael Kralis</cp:lastModifiedBy>
  <cp:revision>9</cp:revision>
  <dcterms:created xsi:type="dcterms:W3CDTF">2021-10-27T00:09:44Z</dcterms:created>
  <dcterms:modified xsi:type="dcterms:W3CDTF">2021-10-27T17:19:39Z</dcterms:modified>
</cp:coreProperties>
</file>