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4" r:id="rId4"/>
    <p:sldId id="263" r:id="rId5"/>
    <p:sldId id="265" r:id="rId6"/>
    <p:sldId id="267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5438AE-58E4-47AB-9EA7-F74E87ADDC7E}">
      <dgm:prSet/>
      <dgm:spPr/>
      <dgm:t>
        <a:bodyPr/>
        <a:lstStyle/>
        <a:p>
          <a:r>
            <a:rPr lang="en-US" dirty="0"/>
            <a:t>% Student Enrollment - White                                             1.11</a:t>
          </a:r>
        </a:p>
      </dgm:t>
    </dgm:pt>
    <dgm:pt modelId="{352A4F54-B43E-4D79-814F-157BEA0643BD}" type="parTrans" cxnId="{5D7B9105-7492-430D-9D27-9B8F19A180B2}">
      <dgm:prSet/>
      <dgm:spPr/>
      <dgm:t>
        <a:bodyPr/>
        <a:lstStyle/>
        <a:p>
          <a:endParaRPr lang="en-US"/>
        </a:p>
      </dgm:t>
    </dgm:pt>
    <dgm:pt modelId="{51335C35-A196-4038-8AFD-27E2F9B6E652}" type="sibTrans" cxnId="{5D7B9105-7492-430D-9D27-9B8F19A180B2}">
      <dgm:prSet/>
      <dgm:spPr/>
      <dgm:t>
        <a:bodyPr/>
        <a:lstStyle/>
        <a:p>
          <a:endParaRPr lang="en-US"/>
        </a:p>
      </dgm:t>
    </dgm:pt>
    <dgm:pt modelId="{5D4EEB60-E474-4FE6-9B40-746DD8AAA486}">
      <dgm:prSet/>
      <dgm:spPr/>
      <dgm:t>
        <a:bodyPr/>
        <a:lstStyle/>
        <a:p>
          <a:r>
            <a:rPr lang="en-US"/>
            <a:t>% Student Enrollment - Black or African American                        89.20</a:t>
          </a:r>
        </a:p>
      </dgm:t>
    </dgm:pt>
    <dgm:pt modelId="{02DD489C-A5FF-4E15-AAF7-9D926CA881EB}" type="parTrans" cxnId="{83D593B2-6C4E-4483-B1C0-A0CA0DFEFEDC}">
      <dgm:prSet/>
      <dgm:spPr/>
      <dgm:t>
        <a:bodyPr/>
        <a:lstStyle/>
        <a:p>
          <a:endParaRPr lang="en-US"/>
        </a:p>
      </dgm:t>
    </dgm:pt>
    <dgm:pt modelId="{D8838CC3-9814-4D28-903A-5E8C845C7F98}" type="sibTrans" cxnId="{83D593B2-6C4E-4483-B1C0-A0CA0DFEFEDC}">
      <dgm:prSet/>
      <dgm:spPr/>
      <dgm:t>
        <a:bodyPr/>
        <a:lstStyle/>
        <a:p>
          <a:endParaRPr lang="en-US"/>
        </a:p>
      </dgm:t>
    </dgm:pt>
    <dgm:pt modelId="{2581BBAA-4259-4B3C-B3AB-C4BC065F4D2B}">
      <dgm:prSet/>
      <dgm:spPr/>
      <dgm:t>
        <a:bodyPr/>
        <a:lstStyle/>
        <a:p>
          <a:r>
            <a:rPr lang="en-US"/>
            <a:t>% Student Enrollment - Hispanic or Latino                                8.38</a:t>
          </a:r>
        </a:p>
      </dgm:t>
    </dgm:pt>
    <dgm:pt modelId="{D3C6AFBA-1C28-4A20-8580-8F6A82F595CF}" type="parTrans" cxnId="{1ED8A46B-0413-4D32-8C36-20FCB77231FB}">
      <dgm:prSet/>
      <dgm:spPr/>
      <dgm:t>
        <a:bodyPr/>
        <a:lstStyle/>
        <a:p>
          <a:endParaRPr lang="en-US"/>
        </a:p>
      </dgm:t>
    </dgm:pt>
    <dgm:pt modelId="{90FD12E6-66AC-41CE-B135-7CBE93AD521F}" type="sibTrans" cxnId="{1ED8A46B-0413-4D32-8C36-20FCB77231FB}">
      <dgm:prSet/>
      <dgm:spPr/>
      <dgm:t>
        <a:bodyPr/>
        <a:lstStyle/>
        <a:p>
          <a:endParaRPr lang="en-US"/>
        </a:p>
      </dgm:t>
    </dgm:pt>
    <dgm:pt modelId="{7DEFC477-5E8A-479A-8E46-1216725DF21C}">
      <dgm:prSet/>
      <dgm:spPr/>
      <dgm:t>
        <a:bodyPr/>
        <a:lstStyle/>
        <a:p>
          <a:r>
            <a:rPr lang="en-US"/>
            <a:t>% Student Enrollment - Asian                                             0.45</a:t>
          </a:r>
        </a:p>
      </dgm:t>
    </dgm:pt>
    <dgm:pt modelId="{63D3BE34-AA91-4AA4-90C7-B11C823F49BB}" type="parTrans" cxnId="{683B4117-AB6C-4A9B-B41F-E050232951B9}">
      <dgm:prSet/>
      <dgm:spPr/>
      <dgm:t>
        <a:bodyPr/>
        <a:lstStyle/>
        <a:p>
          <a:endParaRPr lang="en-US"/>
        </a:p>
      </dgm:t>
    </dgm:pt>
    <dgm:pt modelId="{C3D2CF08-4044-4A3B-A173-B19ADF57A7DA}" type="sibTrans" cxnId="{683B4117-AB6C-4A9B-B41F-E050232951B9}">
      <dgm:prSet/>
      <dgm:spPr/>
      <dgm:t>
        <a:bodyPr/>
        <a:lstStyle/>
        <a:p>
          <a:endParaRPr lang="en-US"/>
        </a:p>
      </dgm:t>
    </dgm:pt>
    <dgm:pt modelId="{0FAE1A29-47C3-4937-A7F0-151F891A3C9B}">
      <dgm:prSet/>
      <dgm:spPr/>
      <dgm:t>
        <a:bodyPr/>
        <a:lstStyle/>
        <a:p>
          <a:r>
            <a:rPr lang="en-US"/>
            <a:t>% Student Enrollment - Low Income                                       84.46</a:t>
          </a:r>
        </a:p>
      </dgm:t>
    </dgm:pt>
    <dgm:pt modelId="{1556D3B0-AEEC-4B7C-AA54-939BE347C6E2}" type="parTrans" cxnId="{C97D5D48-7515-44F9-8EED-D23503A0C67B}">
      <dgm:prSet/>
      <dgm:spPr/>
      <dgm:t>
        <a:bodyPr/>
        <a:lstStyle/>
        <a:p>
          <a:endParaRPr lang="en-US"/>
        </a:p>
      </dgm:t>
    </dgm:pt>
    <dgm:pt modelId="{7E88F551-62B5-4753-AE0C-413677224616}" type="sibTrans" cxnId="{C97D5D48-7515-44F9-8EED-D23503A0C67B}">
      <dgm:prSet/>
      <dgm:spPr/>
      <dgm:t>
        <a:bodyPr/>
        <a:lstStyle/>
        <a:p>
          <a:endParaRPr lang="en-US"/>
        </a:p>
      </dgm:t>
    </dgm:pt>
    <dgm:pt modelId="{678C97CD-C6DF-40A5-A97B-0A0FA37AECA5}">
      <dgm:prSet/>
      <dgm:spPr/>
      <dgm:t>
        <a:bodyPr/>
        <a:lstStyle/>
        <a:p>
          <a:r>
            <a:rPr lang="en-US"/>
            <a:t>Student Attendance Rate                                                 91.07</a:t>
          </a:r>
        </a:p>
      </dgm:t>
    </dgm:pt>
    <dgm:pt modelId="{26C379A9-EDFF-403C-B192-86D8D2C47C49}" type="parTrans" cxnId="{E4996AF4-165E-49BC-BC76-2AD811727736}">
      <dgm:prSet/>
      <dgm:spPr/>
      <dgm:t>
        <a:bodyPr/>
        <a:lstStyle/>
        <a:p>
          <a:endParaRPr lang="en-US"/>
        </a:p>
      </dgm:t>
    </dgm:pt>
    <dgm:pt modelId="{8232C796-45D8-46A0-924F-8C1F3633BA7E}" type="sibTrans" cxnId="{E4996AF4-165E-49BC-BC76-2AD811727736}">
      <dgm:prSet/>
      <dgm:spPr/>
      <dgm:t>
        <a:bodyPr/>
        <a:lstStyle/>
        <a:p>
          <a:endParaRPr lang="en-US"/>
        </a:p>
      </dgm:t>
    </dgm:pt>
    <dgm:pt modelId="{C8B172CB-20E0-4388-947F-E14D930ACE28}">
      <dgm:prSet/>
      <dgm:spPr/>
      <dgm:t>
        <a:bodyPr/>
        <a:lstStyle/>
        <a:p>
          <a:r>
            <a:rPr lang="en-US"/>
            <a:t>High School Dropout Rate - Total                                         5.44</a:t>
          </a:r>
        </a:p>
      </dgm:t>
    </dgm:pt>
    <dgm:pt modelId="{9073B3A2-7B06-4456-BF3C-C92EA29BDE9B}" type="parTrans" cxnId="{2AE67961-F0D4-43EC-A2E5-FF77CC7AB112}">
      <dgm:prSet/>
      <dgm:spPr/>
      <dgm:t>
        <a:bodyPr/>
        <a:lstStyle/>
        <a:p>
          <a:endParaRPr lang="en-US"/>
        </a:p>
      </dgm:t>
    </dgm:pt>
    <dgm:pt modelId="{44632029-FC32-44AD-AF6C-91D175AB5445}" type="sibTrans" cxnId="{2AE67961-F0D4-43EC-A2E5-FF77CC7AB112}">
      <dgm:prSet/>
      <dgm:spPr/>
      <dgm:t>
        <a:bodyPr/>
        <a:lstStyle/>
        <a:p>
          <a:endParaRPr lang="en-US"/>
        </a:p>
      </dgm:t>
    </dgm:pt>
    <dgm:pt modelId="{C3648B33-5090-4742-A915-B996B140F14A}">
      <dgm:prSet/>
      <dgm:spPr/>
      <dgm:t>
        <a:bodyPr/>
        <a:lstStyle/>
        <a:p>
          <a:r>
            <a:rPr lang="en-US"/>
            <a:t>High School 4-Year Graduation Rate - Total                              80.92</a:t>
          </a:r>
        </a:p>
      </dgm:t>
    </dgm:pt>
    <dgm:pt modelId="{D6BCD494-7A0D-40E0-BB1B-71A292112485}" type="parTrans" cxnId="{DD1C1E39-27E2-4175-8E64-CF1A7DA44F29}">
      <dgm:prSet/>
      <dgm:spPr/>
      <dgm:t>
        <a:bodyPr/>
        <a:lstStyle/>
        <a:p>
          <a:endParaRPr lang="en-US"/>
        </a:p>
      </dgm:t>
    </dgm:pt>
    <dgm:pt modelId="{76E62328-A80D-49BE-819F-11039B18ED4A}" type="sibTrans" cxnId="{DD1C1E39-27E2-4175-8E64-CF1A7DA44F29}">
      <dgm:prSet/>
      <dgm:spPr/>
      <dgm:t>
        <a:bodyPr/>
        <a:lstStyle/>
        <a:p>
          <a:endParaRPr lang="en-US"/>
        </a:p>
      </dgm:t>
    </dgm:pt>
    <dgm:pt modelId="{665089C5-474E-4168-B45B-101A7132BD24}">
      <dgm:prSet/>
      <dgm:spPr/>
      <dgm:t>
        <a:bodyPr/>
        <a:lstStyle/>
        <a:p>
          <a:r>
            <a:rPr lang="en-US"/>
            <a:t>% Graduates enrolled in a Postsecondary Institution within 12 months    57.32</a:t>
          </a:r>
        </a:p>
      </dgm:t>
    </dgm:pt>
    <dgm:pt modelId="{D0EFFE44-A7D2-4196-935B-F186C69D63E0}" type="parTrans" cxnId="{944E4C54-9985-4E1A-A283-4844189E791D}">
      <dgm:prSet/>
      <dgm:spPr/>
      <dgm:t>
        <a:bodyPr/>
        <a:lstStyle/>
        <a:p>
          <a:endParaRPr lang="en-US"/>
        </a:p>
      </dgm:t>
    </dgm:pt>
    <dgm:pt modelId="{A3A5C012-28DC-4BEE-9DDD-F7FB4A48AAD6}" type="sibTrans" cxnId="{944E4C54-9985-4E1A-A283-4844189E791D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61ABBE4B-08A4-49F0-807D-ACC8E4CBF161}" type="pres">
      <dgm:prSet presAssocID="{0D5438AE-58E4-47AB-9EA7-F74E87ADDC7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F665CF4-23DA-4D76-839B-6881E4C55F73}" type="pres">
      <dgm:prSet presAssocID="{51335C35-A196-4038-8AFD-27E2F9B6E652}" presName="spacer" presStyleCnt="0"/>
      <dgm:spPr/>
    </dgm:pt>
    <dgm:pt modelId="{A52A2E0F-7863-41FB-B882-28AFACFE7872}" type="pres">
      <dgm:prSet presAssocID="{5D4EEB60-E474-4FE6-9B40-746DD8AAA48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7267EA5-E492-4FCC-BDE7-959CDDD8E134}" type="pres">
      <dgm:prSet presAssocID="{D8838CC3-9814-4D28-903A-5E8C845C7F98}" presName="spacer" presStyleCnt="0"/>
      <dgm:spPr/>
    </dgm:pt>
    <dgm:pt modelId="{A07CA4E2-B0B6-4760-B351-C6069581FE0D}" type="pres">
      <dgm:prSet presAssocID="{2581BBAA-4259-4B3C-B3AB-C4BC065F4D2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2761CE-BFFA-4CA9-88FE-84CED6FAB77C}" type="pres">
      <dgm:prSet presAssocID="{90FD12E6-66AC-41CE-B135-7CBE93AD521F}" presName="spacer" presStyleCnt="0"/>
      <dgm:spPr/>
    </dgm:pt>
    <dgm:pt modelId="{90BA86AB-91DA-478B-A2F6-DE2E52A85DA1}" type="pres">
      <dgm:prSet presAssocID="{7DEFC477-5E8A-479A-8E46-1216725DF21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1145353-0D27-476A-875D-769B68AFAFFC}" type="pres">
      <dgm:prSet presAssocID="{C3D2CF08-4044-4A3B-A173-B19ADF57A7DA}" presName="spacer" presStyleCnt="0"/>
      <dgm:spPr/>
    </dgm:pt>
    <dgm:pt modelId="{99BA1745-B705-457A-B723-7F4A19D957A8}" type="pres">
      <dgm:prSet presAssocID="{0FAE1A29-47C3-4937-A7F0-151F891A3C9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C8AF463-FEE1-4D80-BA46-0F5300D0FF0B}" type="pres">
      <dgm:prSet presAssocID="{7E88F551-62B5-4753-AE0C-413677224616}" presName="spacer" presStyleCnt="0"/>
      <dgm:spPr/>
    </dgm:pt>
    <dgm:pt modelId="{43D31309-2B17-45E4-A04A-A4C38460D269}" type="pres">
      <dgm:prSet presAssocID="{678C97CD-C6DF-40A5-A97B-0A0FA37AECA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A7072C7-3D2A-415E-A922-94D437E9813C}" type="pres">
      <dgm:prSet presAssocID="{8232C796-45D8-46A0-924F-8C1F3633BA7E}" presName="spacer" presStyleCnt="0"/>
      <dgm:spPr/>
    </dgm:pt>
    <dgm:pt modelId="{67197429-3E77-454D-A84F-5251104D05DC}" type="pres">
      <dgm:prSet presAssocID="{C8B172CB-20E0-4388-947F-E14D930ACE2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41EEDDA-1C17-4344-9411-CBD8F700A806}" type="pres">
      <dgm:prSet presAssocID="{44632029-FC32-44AD-AF6C-91D175AB5445}" presName="spacer" presStyleCnt="0"/>
      <dgm:spPr/>
    </dgm:pt>
    <dgm:pt modelId="{8838DFCC-31AF-4D1D-B3EF-06166A0B08D9}" type="pres">
      <dgm:prSet presAssocID="{C3648B33-5090-4742-A915-B996B140F14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928B414-48E7-43BA-9E42-035F5CAC148A}" type="pres">
      <dgm:prSet presAssocID="{76E62328-A80D-49BE-819F-11039B18ED4A}" presName="spacer" presStyleCnt="0"/>
      <dgm:spPr/>
    </dgm:pt>
    <dgm:pt modelId="{03D4B655-B242-4701-BD2D-4E0875091445}" type="pres">
      <dgm:prSet presAssocID="{665089C5-474E-4168-B45B-101A7132BD2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D7B9105-7492-430D-9D27-9B8F19A180B2}" srcId="{CC982843-DB46-4A46-95C5-DE8FFF936382}" destId="{0D5438AE-58E4-47AB-9EA7-F74E87ADDC7E}" srcOrd="0" destOrd="0" parTransId="{352A4F54-B43E-4D79-814F-157BEA0643BD}" sibTransId="{51335C35-A196-4038-8AFD-27E2F9B6E652}"/>
    <dgm:cxn modelId="{683B4117-AB6C-4A9B-B41F-E050232951B9}" srcId="{CC982843-DB46-4A46-95C5-DE8FFF936382}" destId="{7DEFC477-5E8A-479A-8E46-1216725DF21C}" srcOrd="3" destOrd="0" parTransId="{63D3BE34-AA91-4AA4-90C7-B11C823F49BB}" sibTransId="{C3D2CF08-4044-4A3B-A173-B19ADF57A7DA}"/>
    <dgm:cxn modelId="{079BEE32-41EA-45B3-9F5A-A559BFA1D72C}" type="presOf" srcId="{678C97CD-C6DF-40A5-A97B-0A0FA37AECA5}" destId="{43D31309-2B17-45E4-A04A-A4C38460D269}" srcOrd="0" destOrd="0" presId="urn:microsoft.com/office/officeart/2005/8/layout/vList2"/>
    <dgm:cxn modelId="{DD1C1E39-27E2-4175-8E64-CF1A7DA44F29}" srcId="{CC982843-DB46-4A46-95C5-DE8FFF936382}" destId="{C3648B33-5090-4742-A915-B996B140F14A}" srcOrd="7" destOrd="0" parTransId="{D6BCD494-7A0D-40E0-BB1B-71A292112485}" sibTransId="{76E62328-A80D-49BE-819F-11039B18ED4A}"/>
    <dgm:cxn modelId="{2AE67961-F0D4-43EC-A2E5-FF77CC7AB112}" srcId="{CC982843-DB46-4A46-95C5-DE8FFF936382}" destId="{C8B172CB-20E0-4388-947F-E14D930ACE28}" srcOrd="6" destOrd="0" parTransId="{9073B3A2-7B06-4456-BF3C-C92EA29BDE9B}" sibTransId="{44632029-FC32-44AD-AF6C-91D175AB5445}"/>
    <dgm:cxn modelId="{C97D5D48-7515-44F9-8EED-D23503A0C67B}" srcId="{CC982843-DB46-4A46-95C5-DE8FFF936382}" destId="{0FAE1A29-47C3-4937-A7F0-151F891A3C9B}" srcOrd="4" destOrd="0" parTransId="{1556D3B0-AEEC-4B7C-AA54-939BE347C6E2}" sibTransId="{7E88F551-62B5-4753-AE0C-413677224616}"/>
    <dgm:cxn modelId="{1ED8A46B-0413-4D32-8C36-20FCB77231FB}" srcId="{CC982843-DB46-4A46-95C5-DE8FFF936382}" destId="{2581BBAA-4259-4B3C-B3AB-C4BC065F4D2B}" srcOrd="2" destOrd="0" parTransId="{D3C6AFBA-1C28-4A20-8580-8F6A82F595CF}" sibTransId="{90FD12E6-66AC-41CE-B135-7CBE93AD521F}"/>
    <dgm:cxn modelId="{E5EBCA6F-5EE7-4A10-AB88-3A30CDD1BED0}" type="presOf" srcId="{C3648B33-5090-4742-A915-B996B140F14A}" destId="{8838DFCC-31AF-4D1D-B3EF-06166A0B08D9}" srcOrd="0" destOrd="0" presId="urn:microsoft.com/office/officeart/2005/8/layout/vList2"/>
    <dgm:cxn modelId="{944E4C54-9985-4E1A-A283-4844189E791D}" srcId="{CC982843-DB46-4A46-95C5-DE8FFF936382}" destId="{665089C5-474E-4168-B45B-101A7132BD24}" srcOrd="8" destOrd="0" parTransId="{D0EFFE44-A7D2-4196-935B-F186C69D63E0}" sibTransId="{A3A5C012-28DC-4BEE-9DDD-F7FB4A48AAD6}"/>
    <dgm:cxn modelId="{05599BAE-8822-40AE-847F-4ACF3CCF7517}" type="presOf" srcId="{0D5438AE-58E4-47AB-9EA7-F74E87ADDC7E}" destId="{61ABBE4B-08A4-49F0-807D-ACC8E4CBF161}" srcOrd="0" destOrd="0" presId="urn:microsoft.com/office/officeart/2005/8/layout/vList2"/>
    <dgm:cxn modelId="{83D593B2-6C4E-4483-B1C0-A0CA0DFEFEDC}" srcId="{CC982843-DB46-4A46-95C5-DE8FFF936382}" destId="{5D4EEB60-E474-4FE6-9B40-746DD8AAA486}" srcOrd="1" destOrd="0" parTransId="{02DD489C-A5FF-4E15-AAF7-9D926CA881EB}" sibTransId="{D8838CC3-9814-4D28-903A-5E8C845C7F98}"/>
    <dgm:cxn modelId="{82422CC0-7929-41AC-ABA9-DF26A35C1F65}" type="presOf" srcId="{C8B172CB-20E0-4388-947F-E14D930ACE28}" destId="{67197429-3E77-454D-A84F-5251104D05DC}" srcOrd="0" destOrd="0" presId="urn:microsoft.com/office/officeart/2005/8/layout/vList2"/>
    <dgm:cxn modelId="{09624AC0-996D-4941-95B1-AFB12EED55C9}" type="presOf" srcId="{2581BBAA-4259-4B3C-B3AB-C4BC065F4D2B}" destId="{A07CA4E2-B0B6-4760-B351-C6069581FE0D}" srcOrd="0" destOrd="0" presId="urn:microsoft.com/office/officeart/2005/8/layout/vList2"/>
    <dgm:cxn modelId="{CAA39DC3-DA00-4655-AC36-3D1C47A13001}" type="presOf" srcId="{7DEFC477-5E8A-479A-8E46-1216725DF21C}" destId="{90BA86AB-91DA-478B-A2F6-DE2E52A85DA1}" srcOrd="0" destOrd="0" presId="urn:microsoft.com/office/officeart/2005/8/layout/vList2"/>
    <dgm:cxn modelId="{FD68AEC5-4C61-4FEB-8DA5-2E9018EDFFF8}" type="presOf" srcId="{5D4EEB60-E474-4FE6-9B40-746DD8AAA486}" destId="{A52A2E0F-7863-41FB-B882-28AFACFE7872}" srcOrd="0" destOrd="0" presId="urn:microsoft.com/office/officeart/2005/8/layout/vList2"/>
    <dgm:cxn modelId="{D65F44DC-EA1C-4154-9E61-E064837AC164}" type="presOf" srcId="{0FAE1A29-47C3-4937-A7F0-151F891A3C9B}" destId="{99BA1745-B705-457A-B723-7F4A19D957A8}" srcOrd="0" destOrd="0" presId="urn:microsoft.com/office/officeart/2005/8/layout/vList2"/>
    <dgm:cxn modelId="{FE8A12EE-2763-4BB9-BB81-BD593C94BDBF}" type="presOf" srcId="{665089C5-474E-4168-B45B-101A7132BD24}" destId="{03D4B655-B242-4701-BD2D-4E0875091445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E4996AF4-165E-49BC-BC76-2AD811727736}" srcId="{CC982843-DB46-4A46-95C5-DE8FFF936382}" destId="{678C97CD-C6DF-40A5-A97B-0A0FA37AECA5}" srcOrd="5" destOrd="0" parTransId="{26C379A9-EDFF-403C-B192-86D8D2C47C49}" sibTransId="{8232C796-45D8-46A0-924F-8C1F3633BA7E}"/>
    <dgm:cxn modelId="{C3FD98D9-C839-44E5-807D-18E70FFE3E2A}" type="presParOf" srcId="{4A7B5D96-07A9-4524-9A43-54D8577A558F}" destId="{61ABBE4B-08A4-49F0-807D-ACC8E4CBF161}" srcOrd="0" destOrd="0" presId="urn:microsoft.com/office/officeart/2005/8/layout/vList2"/>
    <dgm:cxn modelId="{CAFE09F5-9ECC-44B0-AF47-6E285B541FCA}" type="presParOf" srcId="{4A7B5D96-07A9-4524-9A43-54D8577A558F}" destId="{6F665CF4-23DA-4D76-839B-6881E4C55F73}" srcOrd="1" destOrd="0" presId="urn:microsoft.com/office/officeart/2005/8/layout/vList2"/>
    <dgm:cxn modelId="{9671C875-0851-48FD-BE07-7059F6A4E110}" type="presParOf" srcId="{4A7B5D96-07A9-4524-9A43-54D8577A558F}" destId="{A52A2E0F-7863-41FB-B882-28AFACFE7872}" srcOrd="2" destOrd="0" presId="urn:microsoft.com/office/officeart/2005/8/layout/vList2"/>
    <dgm:cxn modelId="{FBD68C6A-C8B5-43CC-830F-5FD7AA034A85}" type="presParOf" srcId="{4A7B5D96-07A9-4524-9A43-54D8577A558F}" destId="{17267EA5-E492-4FCC-BDE7-959CDDD8E134}" srcOrd="3" destOrd="0" presId="urn:microsoft.com/office/officeart/2005/8/layout/vList2"/>
    <dgm:cxn modelId="{F17A0F2D-6FF9-43E0-9C1E-CF1491FB593F}" type="presParOf" srcId="{4A7B5D96-07A9-4524-9A43-54D8577A558F}" destId="{A07CA4E2-B0B6-4760-B351-C6069581FE0D}" srcOrd="4" destOrd="0" presId="urn:microsoft.com/office/officeart/2005/8/layout/vList2"/>
    <dgm:cxn modelId="{246D620B-BF7F-4F50-AEF0-85B5D1A70A0B}" type="presParOf" srcId="{4A7B5D96-07A9-4524-9A43-54D8577A558F}" destId="{9E2761CE-BFFA-4CA9-88FE-84CED6FAB77C}" srcOrd="5" destOrd="0" presId="urn:microsoft.com/office/officeart/2005/8/layout/vList2"/>
    <dgm:cxn modelId="{90B7CB70-ED66-4E1E-A5AD-2A021DA7E906}" type="presParOf" srcId="{4A7B5D96-07A9-4524-9A43-54D8577A558F}" destId="{90BA86AB-91DA-478B-A2F6-DE2E52A85DA1}" srcOrd="6" destOrd="0" presId="urn:microsoft.com/office/officeart/2005/8/layout/vList2"/>
    <dgm:cxn modelId="{9B7B203B-EBB6-4CF0-8FF2-38E71863B808}" type="presParOf" srcId="{4A7B5D96-07A9-4524-9A43-54D8577A558F}" destId="{E1145353-0D27-476A-875D-769B68AFAFFC}" srcOrd="7" destOrd="0" presId="urn:microsoft.com/office/officeart/2005/8/layout/vList2"/>
    <dgm:cxn modelId="{9EEDDA72-0425-4D9F-A640-7EF3EE951861}" type="presParOf" srcId="{4A7B5D96-07A9-4524-9A43-54D8577A558F}" destId="{99BA1745-B705-457A-B723-7F4A19D957A8}" srcOrd="8" destOrd="0" presId="urn:microsoft.com/office/officeart/2005/8/layout/vList2"/>
    <dgm:cxn modelId="{FC592040-95ED-4AF0-81DB-AFC121F6C197}" type="presParOf" srcId="{4A7B5D96-07A9-4524-9A43-54D8577A558F}" destId="{4C8AF463-FEE1-4D80-BA46-0F5300D0FF0B}" srcOrd="9" destOrd="0" presId="urn:microsoft.com/office/officeart/2005/8/layout/vList2"/>
    <dgm:cxn modelId="{F1080C9A-E218-45C2-B018-0E7093A537B9}" type="presParOf" srcId="{4A7B5D96-07A9-4524-9A43-54D8577A558F}" destId="{43D31309-2B17-45E4-A04A-A4C38460D269}" srcOrd="10" destOrd="0" presId="urn:microsoft.com/office/officeart/2005/8/layout/vList2"/>
    <dgm:cxn modelId="{F5602386-1F6C-4106-854D-F0AB9E3905B3}" type="presParOf" srcId="{4A7B5D96-07A9-4524-9A43-54D8577A558F}" destId="{7A7072C7-3D2A-415E-A922-94D437E9813C}" srcOrd="11" destOrd="0" presId="urn:microsoft.com/office/officeart/2005/8/layout/vList2"/>
    <dgm:cxn modelId="{2C517A0B-311F-41EB-9E1F-46F8B64502FB}" type="presParOf" srcId="{4A7B5D96-07A9-4524-9A43-54D8577A558F}" destId="{67197429-3E77-454D-A84F-5251104D05DC}" srcOrd="12" destOrd="0" presId="urn:microsoft.com/office/officeart/2005/8/layout/vList2"/>
    <dgm:cxn modelId="{7C834D0E-2D5E-4F96-95C2-7FD40E9B5211}" type="presParOf" srcId="{4A7B5D96-07A9-4524-9A43-54D8577A558F}" destId="{741EEDDA-1C17-4344-9411-CBD8F700A806}" srcOrd="13" destOrd="0" presId="urn:microsoft.com/office/officeart/2005/8/layout/vList2"/>
    <dgm:cxn modelId="{141D78E2-C305-4732-8EF6-BCFF765CD713}" type="presParOf" srcId="{4A7B5D96-07A9-4524-9A43-54D8577A558F}" destId="{8838DFCC-31AF-4D1D-B3EF-06166A0B08D9}" srcOrd="14" destOrd="0" presId="urn:microsoft.com/office/officeart/2005/8/layout/vList2"/>
    <dgm:cxn modelId="{DC2ADCB2-96FC-4363-9ED2-36037903790B}" type="presParOf" srcId="{4A7B5D96-07A9-4524-9A43-54D8577A558F}" destId="{F928B414-48E7-43BA-9E42-035F5CAC148A}" srcOrd="15" destOrd="0" presId="urn:microsoft.com/office/officeart/2005/8/layout/vList2"/>
    <dgm:cxn modelId="{91BA2FE0-435C-44ED-8D7D-AE833A093142}" type="presParOf" srcId="{4A7B5D96-07A9-4524-9A43-54D8577A558F}" destId="{03D4B655-B242-4701-BD2D-4E087509144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F7C49A-1A34-4CCD-B3FC-3E4E1049C14D}">
      <dgm:prSet/>
      <dgm:spPr/>
      <dgm:t>
        <a:bodyPr/>
        <a:lstStyle/>
        <a:p>
          <a:r>
            <a:rPr lang="en-US"/>
            <a:t>% Student Enrollment - White                                             4.15</a:t>
          </a:r>
        </a:p>
      </dgm:t>
    </dgm:pt>
    <dgm:pt modelId="{8B9B39CD-3311-49CE-B46F-573FF3F501F5}" type="parTrans" cxnId="{31F0DA2B-E29C-4D21-8C59-2491AB6FF66B}">
      <dgm:prSet/>
      <dgm:spPr/>
      <dgm:t>
        <a:bodyPr/>
        <a:lstStyle/>
        <a:p>
          <a:endParaRPr lang="en-US"/>
        </a:p>
      </dgm:t>
    </dgm:pt>
    <dgm:pt modelId="{88DB3A65-1F02-4E67-9659-903B0EE4DB1A}" type="sibTrans" cxnId="{31F0DA2B-E29C-4D21-8C59-2491AB6FF66B}">
      <dgm:prSet/>
      <dgm:spPr/>
      <dgm:t>
        <a:bodyPr/>
        <a:lstStyle/>
        <a:p>
          <a:endParaRPr lang="en-US"/>
        </a:p>
      </dgm:t>
    </dgm:pt>
    <dgm:pt modelId="{67434463-05DB-4D30-A8A1-7C91144D5491}">
      <dgm:prSet/>
      <dgm:spPr/>
      <dgm:t>
        <a:bodyPr/>
        <a:lstStyle/>
        <a:p>
          <a:r>
            <a:rPr lang="en-US"/>
            <a:t>% Student Enrollment - Black or African American                        11.15</a:t>
          </a:r>
        </a:p>
      </dgm:t>
    </dgm:pt>
    <dgm:pt modelId="{8DD369B6-4B39-4E66-8B6F-C37692C21BB2}" type="parTrans" cxnId="{9D369249-314F-4952-A549-4FCD3E8D5D46}">
      <dgm:prSet/>
      <dgm:spPr/>
      <dgm:t>
        <a:bodyPr/>
        <a:lstStyle/>
        <a:p>
          <a:endParaRPr lang="en-US"/>
        </a:p>
      </dgm:t>
    </dgm:pt>
    <dgm:pt modelId="{5763B734-7C55-4AA7-83DA-62122E452E02}" type="sibTrans" cxnId="{9D369249-314F-4952-A549-4FCD3E8D5D46}">
      <dgm:prSet/>
      <dgm:spPr/>
      <dgm:t>
        <a:bodyPr/>
        <a:lstStyle/>
        <a:p>
          <a:endParaRPr lang="en-US"/>
        </a:p>
      </dgm:t>
    </dgm:pt>
    <dgm:pt modelId="{F8A9A2DE-5353-4A31-998E-1B81768FE780}">
      <dgm:prSet/>
      <dgm:spPr/>
      <dgm:t>
        <a:bodyPr/>
        <a:lstStyle/>
        <a:p>
          <a:r>
            <a:rPr lang="en-US"/>
            <a:t>% Student Enrollment - Hispanic or Latino                               81.30</a:t>
          </a:r>
        </a:p>
      </dgm:t>
    </dgm:pt>
    <dgm:pt modelId="{3A54B8E3-023A-4A29-873A-9994280C66C0}" type="parTrans" cxnId="{1701EC9A-20D3-4BE6-A92C-0C33C56A6AB2}">
      <dgm:prSet/>
      <dgm:spPr/>
      <dgm:t>
        <a:bodyPr/>
        <a:lstStyle/>
        <a:p>
          <a:endParaRPr lang="en-US"/>
        </a:p>
      </dgm:t>
    </dgm:pt>
    <dgm:pt modelId="{CFBD6EE4-11EB-459A-9031-1AD29E1F7430}" type="sibTrans" cxnId="{1701EC9A-20D3-4BE6-A92C-0C33C56A6AB2}">
      <dgm:prSet/>
      <dgm:spPr/>
      <dgm:t>
        <a:bodyPr/>
        <a:lstStyle/>
        <a:p>
          <a:endParaRPr lang="en-US"/>
        </a:p>
      </dgm:t>
    </dgm:pt>
    <dgm:pt modelId="{904A1FBF-392B-4BAB-B505-6F6690A750A1}">
      <dgm:prSet/>
      <dgm:spPr/>
      <dgm:t>
        <a:bodyPr/>
        <a:lstStyle/>
        <a:p>
          <a:r>
            <a:rPr lang="en-US"/>
            <a:t>% Student Enrollment - Asian                                             2.17</a:t>
          </a:r>
        </a:p>
      </dgm:t>
    </dgm:pt>
    <dgm:pt modelId="{D77B8B0C-EF5C-4AD0-A26E-69E2F8ED8D77}" type="parTrans" cxnId="{599AB7BB-EA42-450C-9A11-38DD10056ACB}">
      <dgm:prSet/>
      <dgm:spPr/>
      <dgm:t>
        <a:bodyPr/>
        <a:lstStyle/>
        <a:p>
          <a:endParaRPr lang="en-US"/>
        </a:p>
      </dgm:t>
    </dgm:pt>
    <dgm:pt modelId="{27A2310D-CD8B-4A45-A902-1C13D7CCF475}" type="sibTrans" cxnId="{599AB7BB-EA42-450C-9A11-38DD10056ACB}">
      <dgm:prSet/>
      <dgm:spPr/>
      <dgm:t>
        <a:bodyPr/>
        <a:lstStyle/>
        <a:p>
          <a:endParaRPr lang="en-US"/>
        </a:p>
      </dgm:t>
    </dgm:pt>
    <dgm:pt modelId="{58209EB9-0BF1-4747-BA69-0FEED36159BA}">
      <dgm:prSet/>
      <dgm:spPr/>
      <dgm:t>
        <a:bodyPr/>
        <a:lstStyle/>
        <a:p>
          <a:r>
            <a:rPr lang="en-US"/>
            <a:t>% Student Enrollment - Low Income                                       89.21</a:t>
          </a:r>
        </a:p>
      </dgm:t>
    </dgm:pt>
    <dgm:pt modelId="{34C3F0FC-8945-4441-8C49-441F38F836A4}" type="parTrans" cxnId="{01B25407-5E58-4160-89C5-37A559DF9BEC}">
      <dgm:prSet/>
      <dgm:spPr/>
      <dgm:t>
        <a:bodyPr/>
        <a:lstStyle/>
        <a:p>
          <a:endParaRPr lang="en-US"/>
        </a:p>
      </dgm:t>
    </dgm:pt>
    <dgm:pt modelId="{EA1768E3-A6BC-4685-B0DD-4C06F7764E32}" type="sibTrans" cxnId="{01B25407-5E58-4160-89C5-37A559DF9BEC}">
      <dgm:prSet/>
      <dgm:spPr/>
      <dgm:t>
        <a:bodyPr/>
        <a:lstStyle/>
        <a:p>
          <a:endParaRPr lang="en-US"/>
        </a:p>
      </dgm:t>
    </dgm:pt>
    <dgm:pt modelId="{BB90665E-9EF4-4408-8782-31A2989DD6D2}">
      <dgm:prSet/>
      <dgm:spPr/>
      <dgm:t>
        <a:bodyPr/>
        <a:lstStyle/>
        <a:p>
          <a:r>
            <a:rPr lang="en-US"/>
            <a:t>Student Attendance Rate                                                 91.74</a:t>
          </a:r>
        </a:p>
      </dgm:t>
    </dgm:pt>
    <dgm:pt modelId="{F6B3EFEB-32C6-4876-B257-DE4C12FCB1A2}" type="parTrans" cxnId="{847FF9A8-4963-4F61-82D8-585CED55D4B6}">
      <dgm:prSet/>
      <dgm:spPr/>
      <dgm:t>
        <a:bodyPr/>
        <a:lstStyle/>
        <a:p>
          <a:endParaRPr lang="en-US"/>
        </a:p>
      </dgm:t>
    </dgm:pt>
    <dgm:pt modelId="{A09CC480-8FC1-4BA5-A664-92C79F24E902}" type="sibTrans" cxnId="{847FF9A8-4963-4F61-82D8-585CED55D4B6}">
      <dgm:prSet/>
      <dgm:spPr/>
      <dgm:t>
        <a:bodyPr/>
        <a:lstStyle/>
        <a:p>
          <a:endParaRPr lang="en-US"/>
        </a:p>
      </dgm:t>
    </dgm:pt>
    <dgm:pt modelId="{562D1493-BF7E-488F-9957-89464CE9C0A6}">
      <dgm:prSet/>
      <dgm:spPr/>
      <dgm:t>
        <a:bodyPr/>
        <a:lstStyle/>
        <a:p>
          <a:r>
            <a:rPr lang="en-US"/>
            <a:t>High School Dropout Rate - Total                                         4.41</a:t>
          </a:r>
        </a:p>
      </dgm:t>
    </dgm:pt>
    <dgm:pt modelId="{3DC1FB0B-1CB7-4193-A7E0-EC72771B37E4}" type="parTrans" cxnId="{DA602A53-D2D3-4548-998B-CA80DEFC5C46}">
      <dgm:prSet/>
      <dgm:spPr/>
      <dgm:t>
        <a:bodyPr/>
        <a:lstStyle/>
        <a:p>
          <a:endParaRPr lang="en-US"/>
        </a:p>
      </dgm:t>
    </dgm:pt>
    <dgm:pt modelId="{69808CD9-0725-404D-80FB-CDF910D1C452}" type="sibTrans" cxnId="{DA602A53-D2D3-4548-998B-CA80DEFC5C46}">
      <dgm:prSet/>
      <dgm:spPr/>
      <dgm:t>
        <a:bodyPr/>
        <a:lstStyle/>
        <a:p>
          <a:endParaRPr lang="en-US"/>
        </a:p>
      </dgm:t>
    </dgm:pt>
    <dgm:pt modelId="{7A6C8588-3640-412F-9062-8812994811BD}">
      <dgm:prSet/>
      <dgm:spPr/>
      <dgm:t>
        <a:bodyPr/>
        <a:lstStyle/>
        <a:p>
          <a:r>
            <a:rPr lang="en-US"/>
            <a:t>High School 4-Year Graduation Rate - Total                              81.06</a:t>
          </a:r>
        </a:p>
      </dgm:t>
    </dgm:pt>
    <dgm:pt modelId="{3F5590E2-0233-4E99-AFBC-F07D6FE3A9FA}" type="parTrans" cxnId="{0E6C6E2C-97F8-4B36-A511-9889C178B954}">
      <dgm:prSet/>
      <dgm:spPr/>
      <dgm:t>
        <a:bodyPr/>
        <a:lstStyle/>
        <a:p>
          <a:endParaRPr lang="en-US"/>
        </a:p>
      </dgm:t>
    </dgm:pt>
    <dgm:pt modelId="{14690033-64BB-40DD-AC30-4F22175C6D78}" type="sibTrans" cxnId="{0E6C6E2C-97F8-4B36-A511-9889C178B954}">
      <dgm:prSet/>
      <dgm:spPr/>
      <dgm:t>
        <a:bodyPr/>
        <a:lstStyle/>
        <a:p>
          <a:endParaRPr lang="en-US"/>
        </a:p>
      </dgm:t>
    </dgm:pt>
    <dgm:pt modelId="{A4ACF927-1EA9-475D-B80B-B1889FB505FC}">
      <dgm:prSet/>
      <dgm:spPr/>
      <dgm:t>
        <a:bodyPr/>
        <a:lstStyle/>
        <a:p>
          <a:r>
            <a:rPr lang="en-US"/>
            <a:t>% Graduates enrolled in a Postsecondary Institution within 12 months    63.23</a:t>
          </a:r>
        </a:p>
      </dgm:t>
    </dgm:pt>
    <dgm:pt modelId="{4A5DC7B5-600E-4E65-9A80-A3C175D17A3D}" type="parTrans" cxnId="{8EF5A25C-D48B-4353-AE49-D51969F656AD}">
      <dgm:prSet/>
      <dgm:spPr/>
      <dgm:t>
        <a:bodyPr/>
        <a:lstStyle/>
        <a:p>
          <a:endParaRPr lang="en-US"/>
        </a:p>
      </dgm:t>
    </dgm:pt>
    <dgm:pt modelId="{B47F7110-2460-4691-A188-E6BD953A2795}" type="sibTrans" cxnId="{8EF5A25C-D48B-4353-AE49-D51969F656AD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6DF82AEB-0631-4D61-934A-60D1E1660BDD}" type="pres">
      <dgm:prSet presAssocID="{46F7C49A-1A34-4CCD-B3FC-3E4E1049C1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066A2DC-94C3-438E-8D13-965FC6C900E1}" type="pres">
      <dgm:prSet presAssocID="{88DB3A65-1F02-4E67-9659-903B0EE4DB1A}" presName="spacer" presStyleCnt="0"/>
      <dgm:spPr/>
    </dgm:pt>
    <dgm:pt modelId="{C5C8CBE1-0D98-4A80-B4A2-D83F446446C0}" type="pres">
      <dgm:prSet presAssocID="{67434463-05DB-4D30-A8A1-7C91144D549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91BB455-AC5D-4F5C-91A8-7CF586B30EB0}" type="pres">
      <dgm:prSet presAssocID="{5763B734-7C55-4AA7-83DA-62122E452E02}" presName="spacer" presStyleCnt="0"/>
      <dgm:spPr/>
    </dgm:pt>
    <dgm:pt modelId="{AC4EB61F-8641-48CD-B240-9FFBF744D7C6}" type="pres">
      <dgm:prSet presAssocID="{F8A9A2DE-5353-4A31-998E-1B81768FE78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29CED42-D0C0-47BF-9001-5860993A06EC}" type="pres">
      <dgm:prSet presAssocID="{CFBD6EE4-11EB-459A-9031-1AD29E1F7430}" presName="spacer" presStyleCnt="0"/>
      <dgm:spPr/>
    </dgm:pt>
    <dgm:pt modelId="{4C00D691-CBDB-46F2-89D4-412F2862C44C}" type="pres">
      <dgm:prSet presAssocID="{904A1FBF-392B-4BAB-B505-6F6690A750A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3516A1C-DB9B-4D99-AD34-62A0A37CABBB}" type="pres">
      <dgm:prSet presAssocID="{27A2310D-CD8B-4A45-A902-1C13D7CCF475}" presName="spacer" presStyleCnt="0"/>
      <dgm:spPr/>
    </dgm:pt>
    <dgm:pt modelId="{702C25EB-C63F-45E4-A57C-677D1B7C37C3}" type="pres">
      <dgm:prSet presAssocID="{58209EB9-0BF1-4747-BA69-0FEED36159B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DF77E58-1E3D-4EFD-9BC4-D3522E41B426}" type="pres">
      <dgm:prSet presAssocID="{EA1768E3-A6BC-4685-B0DD-4C06F7764E32}" presName="spacer" presStyleCnt="0"/>
      <dgm:spPr/>
    </dgm:pt>
    <dgm:pt modelId="{73FF7AEB-56BB-4C84-B091-D78A0C6ACF00}" type="pres">
      <dgm:prSet presAssocID="{BB90665E-9EF4-4408-8782-31A2989DD6D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79B57C8-BF74-4496-A3A8-310FD1A70533}" type="pres">
      <dgm:prSet presAssocID="{A09CC480-8FC1-4BA5-A664-92C79F24E902}" presName="spacer" presStyleCnt="0"/>
      <dgm:spPr/>
    </dgm:pt>
    <dgm:pt modelId="{AD373BD6-BC41-4B93-81A6-8A28B84A0C0D}" type="pres">
      <dgm:prSet presAssocID="{562D1493-BF7E-488F-9957-89464CE9C0A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FB56C15-2541-4142-8B19-2E3D8FF400B0}" type="pres">
      <dgm:prSet presAssocID="{69808CD9-0725-404D-80FB-CDF910D1C452}" presName="spacer" presStyleCnt="0"/>
      <dgm:spPr/>
    </dgm:pt>
    <dgm:pt modelId="{86A89805-F001-44A0-9EDA-FB8038A64B16}" type="pres">
      <dgm:prSet presAssocID="{7A6C8588-3640-412F-9062-8812994811B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55B3CAF-3EA8-4481-B044-73EFE6E55DAC}" type="pres">
      <dgm:prSet presAssocID="{14690033-64BB-40DD-AC30-4F22175C6D78}" presName="spacer" presStyleCnt="0"/>
      <dgm:spPr/>
    </dgm:pt>
    <dgm:pt modelId="{6E4F6347-BA17-4DC3-9046-6C83C3886921}" type="pres">
      <dgm:prSet presAssocID="{A4ACF927-1EA9-475D-B80B-B1889FB505F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241A4C04-EDD2-4FE7-BA0C-FAFD56A8CE99}" type="presOf" srcId="{904A1FBF-392B-4BAB-B505-6F6690A750A1}" destId="{4C00D691-CBDB-46F2-89D4-412F2862C44C}" srcOrd="0" destOrd="0" presId="urn:microsoft.com/office/officeart/2005/8/layout/vList2"/>
    <dgm:cxn modelId="{01B25407-5E58-4160-89C5-37A559DF9BEC}" srcId="{CC982843-DB46-4A46-95C5-DE8FFF936382}" destId="{58209EB9-0BF1-4747-BA69-0FEED36159BA}" srcOrd="4" destOrd="0" parTransId="{34C3F0FC-8945-4441-8C49-441F38F836A4}" sibTransId="{EA1768E3-A6BC-4685-B0DD-4C06F7764E32}"/>
    <dgm:cxn modelId="{31F0DA2B-E29C-4D21-8C59-2491AB6FF66B}" srcId="{CC982843-DB46-4A46-95C5-DE8FFF936382}" destId="{46F7C49A-1A34-4CCD-B3FC-3E4E1049C14D}" srcOrd="0" destOrd="0" parTransId="{8B9B39CD-3311-49CE-B46F-573FF3F501F5}" sibTransId="{88DB3A65-1F02-4E67-9659-903B0EE4DB1A}"/>
    <dgm:cxn modelId="{0E6C6E2C-97F8-4B36-A511-9889C178B954}" srcId="{CC982843-DB46-4A46-95C5-DE8FFF936382}" destId="{7A6C8588-3640-412F-9062-8812994811BD}" srcOrd="7" destOrd="0" parTransId="{3F5590E2-0233-4E99-AFBC-F07D6FE3A9FA}" sibTransId="{14690033-64BB-40DD-AC30-4F22175C6D78}"/>
    <dgm:cxn modelId="{765D8730-E9B1-4D2B-988C-BBE0C995F6A9}" type="presOf" srcId="{562D1493-BF7E-488F-9957-89464CE9C0A6}" destId="{AD373BD6-BC41-4B93-81A6-8A28B84A0C0D}" srcOrd="0" destOrd="0" presId="urn:microsoft.com/office/officeart/2005/8/layout/vList2"/>
    <dgm:cxn modelId="{8EF5A25C-D48B-4353-AE49-D51969F656AD}" srcId="{CC982843-DB46-4A46-95C5-DE8FFF936382}" destId="{A4ACF927-1EA9-475D-B80B-B1889FB505FC}" srcOrd="8" destOrd="0" parTransId="{4A5DC7B5-600E-4E65-9A80-A3C175D17A3D}" sibTransId="{B47F7110-2460-4691-A188-E6BD953A2795}"/>
    <dgm:cxn modelId="{EBAA5D41-0388-4F8B-BB10-1A61FA89D929}" type="presOf" srcId="{A4ACF927-1EA9-475D-B80B-B1889FB505FC}" destId="{6E4F6347-BA17-4DC3-9046-6C83C3886921}" srcOrd="0" destOrd="0" presId="urn:microsoft.com/office/officeart/2005/8/layout/vList2"/>
    <dgm:cxn modelId="{D800C562-B8C6-498C-BE3F-F5B80DEF9112}" type="presOf" srcId="{58209EB9-0BF1-4747-BA69-0FEED36159BA}" destId="{702C25EB-C63F-45E4-A57C-677D1B7C37C3}" srcOrd="0" destOrd="0" presId="urn:microsoft.com/office/officeart/2005/8/layout/vList2"/>
    <dgm:cxn modelId="{9D369249-314F-4952-A549-4FCD3E8D5D46}" srcId="{CC982843-DB46-4A46-95C5-DE8FFF936382}" destId="{67434463-05DB-4D30-A8A1-7C91144D5491}" srcOrd="1" destOrd="0" parTransId="{8DD369B6-4B39-4E66-8B6F-C37692C21BB2}" sibTransId="{5763B734-7C55-4AA7-83DA-62122E452E02}"/>
    <dgm:cxn modelId="{DA602A53-D2D3-4548-998B-CA80DEFC5C46}" srcId="{CC982843-DB46-4A46-95C5-DE8FFF936382}" destId="{562D1493-BF7E-488F-9957-89464CE9C0A6}" srcOrd="6" destOrd="0" parTransId="{3DC1FB0B-1CB7-4193-A7E0-EC72771B37E4}" sibTransId="{69808CD9-0725-404D-80FB-CDF910D1C452}"/>
    <dgm:cxn modelId="{ABC1ED77-1F47-41FB-A5FF-4EE809268E31}" type="presOf" srcId="{BB90665E-9EF4-4408-8782-31A2989DD6D2}" destId="{73FF7AEB-56BB-4C84-B091-D78A0C6ACF00}" srcOrd="0" destOrd="0" presId="urn:microsoft.com/office/officeart/2005/8/layout/vList2"/>
    <dgm:cxn modelId="{36502B82-D703-4754-B730-D6609EA1BF22}" type="presOf" srcId="{46F7C49A-1A34-4CCD-B3FC-3E4E1049C14D}" destId="{6DF82AEB-0631-4D61-934A-60D1E1660BDD}" srcOrd="0" destOrd="0" presId="urn:microsoft.com/office/officeart/2005/8/layout/vList2"/>
    <dgm:cxn modelId="{BA9B4F97-FE7A-4F0A-9137-962784A89163}" type="presOf" srcId="{7A6C8588-3640-412F-9062-8812994811BD}" destId="{86A89805-F001-44A0-9EDA-FB8038A64B16}" srcOrd="0" destOrd="0" presId="urn:microsoft.com/office/officeart/2005/8/layout/vList2"/>
    <dgm:cxn modelId="{1701EC9A-20D3-4BE6-A92C-0C33C56A6AB2}" srcId="{CC982843-DB46-4A46-95C5-DE8FFF936382}" destId="{F8A9A2DE-5353-4A31-998E-1B81768FE780}" srcOrd="2" destOrd="0" parTransId="{3A54B8E3-023A-4A29-873A-9994280C66C0}" sibTransId="{CFBD6EE4-11EB-459A-9031-1AD29E1F7430}"/>
    <dgm:cxn modelId="{847FF9A8-4963-4F61-82D8-585CED55D4B6}" srcId="{CC982843-DB46-4A46-95C5-DE8FFF936382}" destId="{BB90665E-9EF4-4408-8782-31A2989DD6D2}" srcOrd="5" destOrd="0" parTransId="{F6B3EFEB-32C6-4876-B257-DE4C12FCB1A2}" sibTransId="{A09CC480-8FC1-4BA5-A664-92C79F24E902}"/>
    <dgm:cxn modelId="{599AB7BB-EA42-450C-9A11-38DD10056ACB}" srcId="{CC982843-DB46-4A46-95C5-DE8FFF936382}" destId="{904A1FBF-392B-4BAB-B505-6F6690A750A1}" srcOrd="3" destOrd="0" parTransId="{D77B8B0C-EF5C-4AD0-A26E-69E2F8ED8D77}" sibTransId="{27A2310D-CD8B-4A45-A902-1C13D7CCF475}"/>
    <dgm:cxn modelId="{51BB9AC1-2DA5-4A0F-9A21-B375D11122A9}" type="presOf" srcId="{F8A9A2DE-5353-4A31-998E-1B81768FE780}" destId="{AC4EB61F-8641-48CD-B240-9FFBF744D7C6}" srcOrd="0" destOrd="0" presId="urn:microsoft.com/office/officeart/2005/8/layout/vList2"/>
    <dgm:cxn modelId="{1A9F82C5-8148-46B2-8365-4FB3DAB47F76}" type="presOf" srcId="{67434463-05DB-4D30-A8A1-7C91144D5491}" destId="{C5C8CBE1-0D98-4A80-B4A2-D83F446446C0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72EC846D-5276-444D-805A-11E2CF16C9FC}" type="presParOf" srcId="{4A7B5D96-07A9-4524-9A43-54D8577A558F}" destId="{6DF82AEB-0631-4D61-934A-60D1E1660BDD}" srcOrd="0" destOrd="0" presId="urn:microsoft.com/office/officeart/2005/8/layout/vList2"/>
    <dgm:cxn modelId="{12E46504-22AE-4B03-B9DA-7AD36B2BDABF}" type="presParOf" srcId="{4A7B5D96-07A9-4524-9A43-54D8577A558F}" destId="{9066A2DC-94C3-438E-8D13-965FC6C900E1}" srcOrd="1" destOrd="0" presId="urn:microsoft.com/office/officeart/2005/8/layout/vList2"/>
    <dgm:cxn modelId="{AA9D1335-0846-4707-B6A1-CC8E5FA2EBEE}" type="presParOf" srcId="{4A7B5D96-07A9-4524-9A43-54D8577A558F}" destId="{C5C8CBE1-0D98-4A80-B4A2-D83F446446C0}" srcOrd="2" destOrd="0" presId="urn:microsoft.com/office/officeart/2005/8/layout/vList2"/>
    <dgm:cxn modelId="{B8B53E87-7BF6-4BCE-8006-B811A9266291}" type="presParOf" srcId="{4A7B5D96-07A9-4524-9A43-54D8577A558F}" destId="{B91BB455-AC5D-4F5C-91A8-7CF586B30EB0}" srcOrd="3" destOrd="0" presId="urn:microsoft.com/office/officeart/2005/8/layout/vList2"/>
    <dgm:cxn modelId="{D8600565-408D-4A05-AECC-CFA2D5ACCB6A}" type="presParOf" srcId="{4A7B5D96-07A9-4524-9A43-54D8577A558F}" destId="{AC4EB61F-8641-48CD-B240-9FFBF744D7C6}" srcOrd="4" destOrd="0" presId="urn:microsoft.com/office/officeart/2005/8/layout/vList2"/>
    <dgm:cxn modelId="{0FC44365-711F-4B7C-9ECF-E2F8AE1F8858}" type="presParOf" srcId="{4A7B5D96-07A9-4524-9A43-54D8577A558F}" destId="{129CED42-D0C0-47BF-9001-5860993A06EC}" srcOrd="5" destOrd="0" presId="urn:microsoft.com/office/officeart/2005/8/layout/vList2"/>
    <dgm:cxn modelId="{4881F8C8-E768-4C52-A95C-A7D13C90BFF8}" type="presParOf" srcId="{4A7B5D96-07A9-4524-9A43-54D8577A558F}" destId="{4C00D691-CBDB-46F2-89D4-412F2862C44C}" srcOrd="6" destOrd="0" presId="urn:microsoft.com/office/officeart/2005/8/layout/vList2"/>
    <dgm:cxn modelId="{D86EE1B3-AD90-4D9A-A272-F30FCA4E7949}" type="presParOf" srcId="{4A7B5D96-07A9-4524-9A43-54D8577A558F}" destId="{D3516A1C-DB9B-4D99-AD34-62A0A37CABBB}" srcOrd="7" destOrd="0" presId="urn:microsoft.com/office/officeart/2005/8/layout/vList2"/>
    <dgm:cxn modelId="{DD34EE12-BEEB-4DD8-9BA7-7C3CA9AF2002}" type="presParOf" srcId="{4A7B5D96-07A9-4524-9A43-54D8577A558F}" destId="{702C25EB-C63F-45E4-A57C-677D1B7C37C3}" srcOrd="8" destOrd="0" presId="urn:microsoft.com/office/officeart/2005/8/layout/vList2"/>
    <dgm:cxn modelId="{3AAF03C3-7E26-4A0B-ACE2-DA2D17A38291}" type="presParOf" srcId="{4A7B5D96-07A9-4524-9A43-54D8577A558F}" destId="{DDF77E58-1E3D-4EFD-9BC4-D3522E41B426}" srcOrd="9" destOrd="0" presId="urn:microsoft.com/office/officeart/2005/8/layout/vList2"/>
    <dgm:cxn modelId="{D451E294-600A-4E43-81A1-2AAF78ADE0EF}" type="presParOf" srcId="{4A7B5D96-07A9-4524-9A43-54D8577A558F}" destId="{73FF7AEB-56BB-4C84-B091-D78A0C6ACF00}" srcOrd="10" destOrd="0" presId="urn:microsoft.com/office/officeart/2005/8/layout/vList2"/>
    <dgm:cxn modelId="{DFFC8772-B719-43F6-B06F-80696A82DE12}" type="presParOf" srcId="{4A7B5D96-07A9-4524-9A43-54D8577A558F}" destId="{A79B57C8-BF74-4496-A3A8-310FD1A70533}" srcOrd="11" destOrd="0" presId="urn:microsoft.com/office/officeart/2005/8/layout/vList2"/>
    <dgm:cxn modelId="{E39C57FF-5E07-4F8F-939E-9E514DB6CD57}" type="presParOf" srcId="{4A7B5D96-07A9-4524-9A43-54D8577A558F}" destId="{AD373BD6-BC41-4B93-81A6-8A28B84A0C0D}" srcOrd="12" destOrd="0" presId="urn:microsoft.com/office/officeart/2005/8/layout/vList2"/>
    <dgm:cxn modelId="{50D5970A-66DB-4E26-BE2F-E82F1953CCB6}" type="presParOf" srcId="{4A7B5D96-07A9-4524-9A43-54D8577A558F}" destId="{CFB56C15-2541-4142-8B19-2E3D8FF400B0}" srcOrd="13" destOrd="0" presId="urn:microsoft.com/office/officeart/2005/8/layout/vList2"/>
    <dgm:cxn modelId="{09B4383E-4E64-4FBE-90C0-F5DFD7DAB584}" type="presParOf" srcId="{4A7B5D96-07A9-4524-9A43-54D8577A558F}" destId="{86A89805-F001-44A0-9EDA-FB8038A64B16}" srcOrd="14" destOrd="0" presId="urn:microsoft.com/office/officeart/2005/8/layout/vList2"/>
    <dgm:cxn modelId="{78D8FC33-A881-4B4D-A706-0764104CB740}" type="presParOf" srcId="{4A7B5D96-07A9-4524-9A43-54D8577A558F}" destId="{E55B3CAF-3EA8-4481-B044-73EFE6E55DAC}" srcOrd="15" destOrd="0" presId="urn:microsoft.com/office/officeart/2005/8/layout/vList2"/>
    <dgm:cxn modelId="{DF207CE5-3CA6-4AD4-A95C-447141A27910}" type="presParOf" srcId="{4A7B5D96-07A9-4524-9A43-54D8577A558F}" destId="{6E4F6347-BA17-4DC3-9046-6C83C388692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426C19-95DA-4781-A0C2-50202BB38C23}">
      <dgm:prSet/>
      <dgm:spPr/>
      <dgm:t>
        <a:bodyPr/>
        <a:lstStyle/>
        <a:p>
          <a:r>
            <a:rPr lang="en-US"/>
            <a:t>% Student Enrollment - White                                            28.25</a:t>
          </a:r>
        </a:p>
      </dgm:t>
    </dgm:pt>
    <dgm:pt modelId="{3134D875-24ED-4487-BCA2-A291F664B04E}" type="parTrans" cxnId="{EDF3A370-4F0B-47B0-B874-D1740E0B492B}">
      <dgm:prSet/>
      <dgm:spPr/>
      <dgm:t>
        <a:bodyPr/>
        <a:lstStyle/>
        <a:p>
          <a:endParaRPr lang="en-US"/>
        </a:p>
      </dgm:t>
    </dgm:pt>
    <dgm:pt modelId="{C4ACFE38-D7C1-4F97-A7CC-0E05350893C3}" type="sibTrans" cxnId="{EDF3A370-4F0B-47B0-B874-D1740E0B492B}">
      <dgm:prSet/>
      <dgm:spPr/>
      <dgm:t>
        <a:bodyPr/>
        <a:lstStyle/>
        <a:p>
          <a:endParaRPr lang="en-US"/>
        </a:p>
      </dgm:t>
    </dgm:pt>
    <dgm:pt modelId="{17924813-1C44-4DFB-9D64-3808DC30455F}">
      <dgm:prSet/>
      <dgm:spPr/>
      <dgm:t>
        <a:bodyPr/>
        <a:lstStyle/>
        <a:p>
          <a:r>
            <a:rPr lang="en-US"/>
            <a:t>% Student Enrollment - Black or African American                        17.06</a:t>
          </a:r>
        </a:p>
      </dgm:t>
    </dgm:pt>
    <dgm:pt modelId="{FD5CA66C-4EB4-440A-89FD-BE12E7BA8DB7}" type="parTrans" cxnId="{FB2F9571-0BD1-4432-8429-97FC29EA16D3}">
      <dgm:prSet/>
      <dgm:spPr/>
      <dgm:t>
        <a:bodyPr/>
        <a:lstStyle/>
        <a:p>
          <a:endParaRPr lang="en-US"/>
        </a:p>
      </dgm:t>
    </dgm:pt>
    <dgm:pt modelId="{EAFEBFA9-C989-42CA-A077-14C9FE588558}" type="sibTrans" cxnId="{FB2F9571-0BD1-4432-8429-97FC29EA16D3}">
      <dgm:prSet/>
      <dgm:spPr/>
      <dgm:t>
        <a:bodyPr/>
        <a:lstStyle/>
        <a:p>
          <a:endParaRPr lang="en-US"/>
        </a:p>
      </dgm:t>
    </dgm:pt>
    <dgm:pt modelId="{15E0A8CE-275E-45D3-9CE1-15EBD9900434}">
      <dgm:prSet/>
      <dgm:spPr/>
      <dgm:t>
        <a:bodyPr/>
        <a:lstStyle/>
        <a:p>
          <a:r>
            <a:rPr lang="en-US"/>
            <a:t>% Student Enrollment - Hispanic or Latino                               38.19</a:t>
          </a:r>
        </a:p>
      </dgm:t>
    </dgm:pt>
    <dgm:pt modelId="{049C6582-177C-4ABD-8074-561201660E8D}" type="parTrans" cxnId="{087235F7-49D0-49AE-843B-7125CC492A2A}">
      <dgm:prSet/>
      <dgm:spPr/>
      <dgm:t>
        <a:bodyPr/>
        <a:lstStyle/>
        <a:p>
          <a:endParaRPr lang="en-US"/>
        </a:p>
      </dgm:t>
    </dgm:pt>
    <dgm:pt modelId="{0C39853A-80F5-4586-8702-EB598032C261}" type="sibTrans" cxnId="{087235F7-49D0-49AE-843B-7125CC492A2A}">
      <dgm:prSet/>
      <dgm:spPr/>
      <dgm:t>
        <a:bodyPr/>
        <a:lstStyle/>
        <a:p>
          <a:endParaRPr lang="en-US"/>
        </a:p>
      </dgm:t>
    </dgm:pt>
    <dgm:pt modelId="{71C07FC0-FECB-4300-9C44-831A1DF82B95}">
      <dgm:prSet/>
      <dgm:spPr/>
      <dgm:t>
        <a:bodyPr/>
        <a:lstStyle/>
        <a:p>
          <a:r>
            <a:rPr lang="en-US"/>
            <a:t>% Student Enrollment - Asian                                            11.95</a:t>
          </a:r>
        </a:p>
      </dgm:t>
    </dgm:pt>
    <dgm:pt modelId="{8C08F6BB-75A3-422E-B09D-D987A0AC0CCF}" type="parTrans" cxnId="{9FF066E7-E525-4821-8438-2CC041A98A8B}">
      <dgm:prSet/>
      <dgm:spPr/>
      <dgm:t>
        <a:bodyPr/>
        <a:lstStyle/>
        <a:p>
          <a:endParaRPr lang="en-US"/>
        </a:p>
      </dgm:t>
    </dgm:pt>
    <dgm:pt modelId="{5CBE47DA-108B-4649-B42A-7B4B7ACB1F04}" type="sibTrans" cxnId="{9FF066E7-E525-4821-8438-2CC041A98A8B}">
      <dgm:prSet/>
      <dgm:spPr/>
      <dgm:t>
        <a:bodyPr/>
        <a:lstStyle/>
        <a:p>
          <a:endParaRPr lang="en-US"/>
        </a:p>
      </dgm:t>
    </dgm:pt>
    <dgm:pt modelId="{4C4C287C-7BB3-4EB9-9D0E-3FB3F7765173}">
      <dgm:prSet/>
      <dgm:spPr/>
      <dgm:t>
        <a:bodyPr/>
        <a:lstStyle/>
        <a:p>
          <a:r>
            <a:rPr lang="en-US"/>
            <a:t>% Student Enrollment - Low Income                                       54.30</a:t>
          </a:r>
        </a:p>
      </dgm:t>
    </dgm:pt>
    <dgm:pt modelId="{584EEC31-B200-453D-B598-8CF891A91A41}" type="parTrans" cxnId="{83E2C243-38F5-40D9-A52A-46B3FED6EAA8}">
      <dgm:prSet/>
      <dgm:spPr/>
      <dgm:t>
        <a:bodyPr/>
        <a:lstStyle/>
        <a:p>
          <a:endParaRPr lang="en-US"/>
        </a:p>
      </dgm:t>
    </dgm:pt>
    <dgm:pt modelId="{8865E742-20AB-479B-8536-12FAF010C912}" type="sibTrans" cxnId="{83E2C243-38F5-40D9-A52A-46B3FED6EAA8}">
      <dgm:prSet/>
      <dgm:spPr/>
      <dgm:t>
        <a:bodyPr/>
        <a:lstStyle/>
        <a:p>
          <a:endParaRPr lang="en-US"/>
        </a:p>
      </dgm:t>
    </dgm:pt>
    <dgm:pt modelId="{CECB79B0-4968-4C76-9CFD-A3A1D1E3C0A1}">
      <dgm:prSet/>
      <dgm:spPr/>
      <dgm:t>
        <a:bodyPr/>
        <a:lstStyle/>
        <a:p>
          <a:r>
            <a:rPr lang="en-US"/>
            <a:t>Student Attendance Rate                                                 94.63</a:t>
          </a:r>
        </a:p>
      </dgm:t>
    </dgm:pt>
    <dgm:pt modelId="{8015B000-BA9D-434C-A527-8D12F0BFE615}" type="parTrans" cxnId="{DEB6E546-57C7-46E2-B5E8-8C407C6557C6}">
      <dgm:prSet/>
      <dgm:spPr/>
      <dgm:t>
        <a:bodyPr/>
        <a:lstStyle/>
        <a:p>
          <a:endParaRPr lang="en-US"/>
        </a:p>
      </dgm:t>
    </dgm:pt>
    <dgm:pt modelId="{78D71616-060A-4D9C-8476-55CE45DF4644}" type="sibTrans" cxnId="{DEB6E546-57C7-46E2-B5E8-8C407C6557C6}">
      <dgm:prSet/>
      <dgm:spPr/>
      <dgm:t>
        <a:bodyPr/>
        <a:lstStyle/>
        <a:p>
          <a:endParaRPr lang="en-US"/>
        </a:p>
      </dgm:t>
    </dgm:pt>
    <dgm:pt modelId="{BA29DE31-8428-4F34-AA33-C131F3B847D2}">
      <dgm:prSet/>
      <dgm:spPr/>
      <dgm:t>
        <a:bodyPr/>
        <a:lstStyle/>
        <a:p>
          <a:r>
            <a:rPr lang="en-US"/>
            <a:t>High School Dropout Rate - Total                                         2.24</a:t>
          </a:r>
        </a:p>
      </dgm:t>
    </dgm:pt>
    <dgm:pt modelId="{17097378-DAA2-4EB4-83BF-85BE3474A1A8}" type="parTrans" cxnId="{5B1D0EDB-BF99-4D12-A2E1-9589783C04F4}">
      <dgm:prSet/>
      <dgm:spPr/>
      <dgm:t>
        <a:bodyPr/>
        <a:lstStyle/>
        <a:p>
          <a:endParaRPr lang="en-US"/>
        </a:p>
      </dgm:t>
    </dgm:pt>
    <dgm:pt modelId="{C31F1856-8444-4DC5-8822-AE43A4DD0E74}" type="sibTrans" cxnId="{5B1D0EDB-BF99-4D12-A2E1-9589783C04F4}">
      <dgm:prSet/>
      <dgm:spPr/>
      <dgm:t>
        <a:bodyPr/>
        <a:lstStyle/>
        <a:p>
          <a:endParaRPr lang="en-US"/>
        </a:p>
      </dgm:t>
    </dgm:pt>
    <dgm:pt modelId="{8EFB7AB3-E348-4BDD-8547-72461103DDC2}">
      <dgm:prSet/>
      <dgm:spPr/>
      <dgm:t>
        <a:bodyPr/>
        <a:lstStyle/>
        <a:p>
          <a:r>
            <a:rPr lang="en-US"/>
            <a:t>High School 4-Year Graduation Rate - Total                              91.25</a:t>
          </a:r>
        </a:p>
      </dgm:t>
    </dgm:pt>
    <dgm:pt modelId="{55C9181D-AA91-4F8A-88C9-B1F69558DD22}" type="parTrans" cxnId="{874411E0-5C98-433A-85E3-5E0C42F2EFC9}">
      <dgm:prSet/>
      <dgm:spPr/>
      <dgm:t>
        <a:bodyPr/>
        <a:lstStyle/>
        <a:p>
          <a:endParaRPr lang="en-US"/>
        </a:p>
      </dgm:t>
    </dgm:pt>
    <dgm:pt modelId="{1ABD8DB2-5419-4FC0-8B53-2580DB44FE0A}" type="sibTrans" cxnId="{874411E0-5C98-433A-85E3-5E0C42F2EFC9}">
      <dgm:prSet/>
      <dgm:spPr/>
      <dgm:t>
        <a:bodyPr/>
        <a:lstStyle/>
        <a:p>
          <a:endParaRPr lang="en-US"/>
        </a:p>
      </dgm:t>
    </dgm:pt>
    <dgm:pt modelId="{4A0F9D0B-4BB4-4CB7-BB4A-6E92EF1B4691}">
      <dgm:prSet/>
      <dgm:spPr/>
      <dgm:t>
        <a:bodyPr/>
        <a:lstStyle/>
        <a:p>
          <a:r>
            <a:rPr lang="en-US"/>
            <a:t>% Graduates enrolled in a Postsecondary Institution within 12 months    81.36</a:t>
          </a:r>
        </a:p>
      </dgm:t>
    </dgm:pt>
    <dgm:pt modelId="{17FB7AF6-3806-4FBE-A782-01DAB457C427}" type="parTrans" cxnId="{FC1EA9D6-D56D-4204-B837-CE0F05CD5054}">
      <dgm:prSet/>
      <dgm:spPr/>
      <dgm:t>
        <a:bodyPr/>
        <a:lstStyle/>
        <a:p>
          <a:endParaRPr lang="en-US"/>
        </a:p>
      </dgm:t>
    </dgm:pt>
    <dgm:pt modelId="{E59A3D6E-17AF-407F-A827-970FE5230E50}" type="sibTrans" cxnId="{FC1EA9D6-D56D-4204-B837-CE0F05CD5054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C6E5AD92-0605-47C2-BC8A-B3131423EFF0}" type="pres">
      <dgm:prSet presAssocID="{5E426C19-95DA-4781-A0C2-50202BB38C2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94BAB7D-2361-4152-81BF-BEABE91CEE27}" type="pres">
      <dgm:prSet presAssocID="{C4ACFE38-D7C1-4F97-A7CC-0E05350893C3}" presName="spacer" presStyleCnt="0"/>
      <dgm:spPr/>
    </dgm:pt>
    <dgm:pt modelId="{F7F73699-08D9-45BA-9722-550053D9430A}" type="pres">
      <dgm:prSet presAssocID="{17924813-1C44-4DFB-9D64-3808DC30455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31BD921-2702-4006-91C0-9D090C306EE2}" type="pres">
      <dgm:prSet presAssocID="{EAFEBFA9-C989-42CA-A077-14C9FE588558}" presName="spacer" presStyleCnt="0"/>
      <dgm:spPr/>
    </dgm:pt>
    <dgm:pt modelId="{94766CBA-B7E3-4A78-85B0-86D99D71A8F0}" type="pres">
      <dgm:prSet presAssocID="{15E0A8CE-275E-45D3-9CE1-15EBD990043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624AFC5-36D9-473E-9CF9-D16A56264569}" type="pres">
      <dgm:prSet presAssocID="{0C39853A-80F5-4586-8702-EB598032C261}" presName="spacer" presStyleCnt="0"/>
      <dgm:spPr/>
    </dgm:pt>
    <dgm:pt modelId="{579755B2-2CAC-4678-BA6E-89F2F76AE166}" type="pres">
      <dgm:prSet presAssocID="{71C07FC0-FECB-4300-9C44-831A1DF82B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91D02D6-9F0F-48B2-AC97-258281D398D3}" type="pres">
      <dgm:prSet presAssocID="{5CBE47DA-108B-4649-B42A-7B4B7ACB1F04}" presName="spacer" presStyleCnt="0"/>
      <dgm:spPr/>
    </dgm:pt>
    <dgm:pt modelId="{0E3196ED-A143-4E31-B874-3B5571F4B7C4}" type="pres">
      <dgm:prSet presAssocID="{4C4C287C-7BB3-4EB9-9D0E-3FB3F776517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0480AB5-BE2D-45E4-A75E-D8434CE44284}" type="pres">
      <dgm:prSet presAssocID="{8865E742-20AB-479B-8536-12FAF010C912}" presName="spacer" presStyleCnt="0"/>
      <dgm:spPr/>
    </dgm:pt>
    <dgm:pt modelId="{272D40D9-7A87-472A-818F-DFD453E6307E}" type="pres">
      <dgm:prSet presAssocID="{CECB79B0-4968-4C76-9CFD-A3A1D1E3C0A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BD2AEED-E4CF-4760-BA70-34E645EFB7CD}" type="pres">
      <dgm:prSet presAssocID="{78D71616-060A-4D9C-8476-55CE45DF4644}" presName="spacer" presStyleCnt="0"/>
      <dgm:spPr/>
    </dgm:pt>
    <dgm:pt modelId="{6774BF23-B518-4B90-B811-017910F864DF}" type="pres">
      <dgm:prSet presAssocID="{BA29DE31-8428-4F34-AA33-C131F3B847D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04F7E0C-FC1C-4037-87F6-588B082D1F53}" type="pres">
      <dgm:prSet presAssocID="{C31F1856-8444-4DC5-8822-AE43A4DD0E74}" presName="spacer" presStyleCnt="0"/>
      <dgm:spPr/>
    </dgm:pt>
    <dgm:pt modelId="{2FBC0A8D-0977-45F7-8E19-5728D24D4B88}" type="pres">
      <dgm:prSet presAssocID="{8EFB7AB3-E348-4BDD-8547-72461103DDC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735E982-94DF-4F3D-9223-5C79ED3D06A3}" type="pres">
      <dgm:prSet presAssocID="{1ABD8DB2-5419-4FC0-8B53-2580DB44FE0A}" presName="spacer" presStyleCnt="0"/>
      <dgm:spPr/>
    </dgm:pt>
    <dgm:pt modelId="{D3EBED13-B34C-4F82-987E-35F201107D48}" type="pres">
      <dgm:prSet presAssocID="{4A0F9D0B-4BB4-4CB7-BB4A-6E92EF1B469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009A92A-827C-4A0F-BA1C-306EEBD9FCD9}" type="presOf" srcId="{8EFB7AB3-E348-4BDD-8547-72461103DDC2}" destId="{2FBC0A8D-0977-45F7-8E19-5728D24D4B88}" srcOrd="0" destOrd="0" presId="urn:microsoft.com/office/officeart/2005/8/layout/vList2"/>
    <dgm:cxn modelId="{2B3F9332-7BA3-4317-89BD-8204A3BD8281}" type="presOf" srcId="{15E0A8CE-275E-45D3-9CE1-15EBD9900434}" destId="{94766CBA-B7E3-4A78-85B0-86D99D71A8F0}" srcOrd="0" destOrd="0" presId="urn:microsoft.com/office/officeart/2005/8/layout/vList2"/>
    <dgm:cxn modelId="{C60B1F5E-5B9E-4D7A-8F42-14BD9B130FE5}" type="presOf" srcId="{BA29DE31-8428-4F34-AA33-C131F3B847D2}" destId="{6774BF23-B518-4B90-B811-017910F864DF}" srcOrd="0" destOrd="0" presId="urn:microsoft.com/office/officeart/2005/8/layout/vList2"/>
    <dgm:cxn modelId="{83E2C243-38F5-40D9-A52A-46B3FED6EAA8}" srcId="{CC982843-DB46-4A46-95C5-DE8FFF936382}" destId="{4C4C287C-7BB3-4EB9-9D0E-3FB3F7765173}" srcOrd="4" destOrd="0" parTransId="{584EEC31-B200-453D-B598-8CF891A91A41}" sibTransId="{8865E742-20AB-479B-8536-12FAF010C912}"/>
    <dgm:cxn modelId="{DEB6E546-57C7-46E2-B5E8-8C407C6557C6}" srcId="{CC982843-DB46-4A46-95C5-DE8FFF936382}" destId="{CECB79B0-4968-4C76-9CFD-A3A1D1E3C0A1}" srcOrd="5" destOrd="0" parTransId="{8015B000-BA9D-434C-A527-8D12F0BFE615}" sibTransId="{78D71616-060A-4D9C-8476-55CE45DF4644}"/>
    <dgm:cxn modelId="{B9AFD96A-EF91-47D4-9FC1-65AF508523CC}" type="presOf" srcId="{4C4C287C-7BB3-4EB9-9D0E-3FB3F7765173}" destId="{0E3196ED-A143-4E31-B874-3B5571F4B7C4}" srcOrd="0" destOrd="0" presId="urn:microsoft.com/office/officeart/2005/8/layout/vList2"/>
    <dgm:cxn modelId="{EDF3A370-4F0B-47B0-B874-D1740E0B492B}" srcId="{CC982843-DB46-4A46-95C5-DE8FFF936382}" destId="{5E426C19-95DA-4781-A0C2-50202BB38C23}" srcOrd="0" destOrd="0" parTransId="{3134D875-24ED-4487-BCA2-A291F664B04E}" sibTransId="{C4ACFE38-D7C1-4F97-A7CC-0E05350893C3}"/>
    <dgm:cxn modelId="{FB2F9571-0BD1-4432-8429-97FC29EA16D3}" srcId="{CC982843-DB46-4A46-95C5-DE8FFF936382}" destId="{17924813-1C44-4DFB-9D64-3808DC30455F}" srcOrd="1" destOrd="0" parTransId="{FD5CA66C-4EB4-440A-89FD-BE12E7BA8DB7}" sibTransId="{EAFEBFA9-C989-42CA-A077-14C9FE588558}"/>
    <dgm:cxn modelId="{02BC71A6-4FF0-440B-B1A1-A2C4F1DA4500}" type="presOf" srcId="{5E426C19-95DA-4781-A0C2-50202BB38C23}" destId="{C6E5AD92-0605-47C2-BC8A-B3131423EFF0}" srcOrd="0" destOrd="0" presId="urn:microsoft.com/office/officeart/2005/8/layout/vList2"/>
    <dgm:cxn modelId="{69A353AE-772F-466E-AF00-6B558E5F4C50}" type="presOf" srcId="{CECB79B0-4968-4C76-9CFD-A3A1D1E3C0A1}" destId="{272D40D9-7A87-472A-818F-DFD453E6307E}" srcOrd="0" destOrd="0" presId="urn:microsoft.com/office/officeart/2005/8/layout/vList2"/>
    <dgm:cxn modelId="{C7F386B4-23BC-4ADD-8FD3-49B545331F39}" type="presOf" srcId="{17924813-1C44-4DFB-9D64-3808DC30455F}" destId="{F7F73699-08D9-45BA-9722-550053D9430A}" srcOrd="0" destOrd="0" presId="urn:microsoft.com/office/officeart/2005/8/layout/vList2"/>
    <dgm:cxn modelId="{FC1EA9D6-D56D-4204-B837-CE0F05CD5054}" srcId="{CC982843-DB46-4A46-95C5-DE8FFF936382}" destId="{4A0F9D0B-4BB4-4CB7-BB4A-6E92EF1B4691}" srcOrd="8" destOrd="0" parTransId="{17FB7AF6-3806-4FBE-A782-01DAB457C427}" sibTransId="{E59A3D6E-17AF-407F-A827-970FE5230E50}"/>
    <dgm:cxn modelId="{5B1D0EDB-BF99-4D12-A2E1-9589783C04F4}" srcId="{CC982843-DB46-4A46-95C5-DE8FFF936382}" destId="{BA29DE31-8428-4F34-AA33-C131F3B847D2}" srcOrd="6" destOrd="0" parTransId="{17097378-DAA2-4EB4-83BF-85BE3474A1A8}" sibTransId="{C31F1856-8444-4DC5-8822-AE43A4DD0E74}"/>
    <dgm:cxn modelId="{874411E0-5C98-433A-85E3-5E0C42F2EFC9}" srcId="{CC982843-DB46-4A46-95C5-DE8FFF936382}" destId="{8EFB7AB3-E348-4BDD-8547-72461103DDC2}" srcOrd="7" destOrd="0" parTransId="{55C9181D-AA91-4F8A-88C9-B1F69558DD22}" sibTransId="{1ABD8DB2-5419-4FC0-8B53-2580DB44FE0A}"/>
    <dgm:cxn modelId="{9FDAD8E3-42EF-4ED5-8F68-04F7AC3835A4}" type="presOf" srcId="{71C07FC0-FECB-4300-9C44-831A1DF82B95}" destId="{579755B2-2CAC-4678-BA6E-89F2F76AE166}" srcOrd="0" destOrd="0" presId="urn:microsoft.com/office/officeart/2005/8/layout/vList2"/>
    <dgm:cxn modelId="{9FF066E7-E525-4821-8438-2CC041A98A8B}" srcId="{CC982843-DB46-4A46-95C5-DE8FFF936382}" destId="{71C07FC0-FECB-4300-9C44-831A1DF82B95}" srcOrd="3" destOrd="0" parTransId="{8C08F6BB-75A3-422E-B09D-D987A0AC0CCF}" sibTransId="{5CBE47DA-108B-4649-B42A-7B4B7ACB1F04}"/>
    <dgm:cxn modelId="{751878E9-1923-4020-B58B-CC2D01B3C51E}" type="presOf" srcId="{4A0F9D0B-4BB4-4CB7-BB4A-6E92EF1B4691}" destId="{D3EBED13-B34C-4F82-987E-35F201107D48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087235F7-49D0-49AE-843B-7125CC492A2A}" srcId="{CC982843-DB46-4A46-95C5-DE8FFF936382}" destId="{15E0A8CE-275E-45D3-9CE1-15EBD9900434}" srcOrd="2" destOrd="0" parTransId="{049C6582-177C-4ABD-8074-561201660E8D}" sibTransId="{0C39853A-80F5-4586-8702-EB598032C261}"/>
    <dgm:cxn modelId="{F89EFED6-012C-4BDC-B3E2-3A09DD318497}" type="presParOf" srcId="{4A7B5D96-07A9-4524-9A43-54D8577A558F}" destId="{C6E5AD92-0605-47C2-BC8A-B3131423EFF0}" srcOrd="0" destOrd="0" presId="urn:microsoft.com/office/officeart/2005/8/layout/vList2"/>
    <dgm:cxn modelId="{676EF17D-0B3F-43D0-A8AE-04F548E78BAD}" type="presParOf" srcId="{4A7B5D96-07A9-4524-9A43-54D8577A558F}" destId="{A94BAB7D-2361-4152-81BF-BEABE91CEE27}" srcOrd="1" destOrd="0" presId="urn:microsoft.com/office/officeart/2005/8/layout/vList2"/>
    <dgm:cxn modelId="{331FD5D1-E918-4413-8DBC-2D64ACDE5404}" type="presParOf" srcId="{4A7B5D96-07A9-4524-9A43-54D8577A558F}" destId="{F7F73699-08D9-45BA-9722-550053D9430A}" srcOrd="2" destOrd="0" presId="urn:microsoft.com/office/officeart/2005/8/layout/vList2"/>
    <dgm:cxn modelId="{29AC610E-B177-4785-B61C-FB3E51B3CEC9}" type="presParOf" srcId="{4A7B5D96-07A9-4524-9A43-54D8577A558F}" destId="{731BD921-2702-4006-91C0-9D090C306EE2}" srcOrd="3" destOrd="0" presId="urn:microsoft.com/office/officeart/2005/8/layout/vList2"/>
    <dgm:cxn modelId="{0C4A5C99-BD91-4069-84D3-94C1CB6EF288}" type="presParOf" srcId="{4A7B5D96-07A9-4524-9A43-54D8577A558F}" destId="{94766CBA-B7E3-4A78-85B0-86D99D71A8F0}" srcOrd="4" destOrd="0" presId="urn:microsoft.com/office/officeart/2005/8/layout/vList2"/>
    <dgm:cxn modelId="{70387755-FCCC-4B05-B66A-B8B16478E30A}" type="presParOf" srcId="{4A7B5D96-07A9-4524-9A43-54D8577A558F}" destId="{6624AFC5-36D9-473E-9CF9-D16A56264569}" srcOrd="5" destOrd="0" presId="urn:microsoft.com/office/officeart/2005/8/layout/vList2"/>
    <dgm:cxn modelId="{C412B2F5-D140-4098-A014-3F4B925B7072}" type="presParOf" srcId="{4A7B5D96-07A9-4524-9A43-54D8577A558F}" destId="{579755B2-2CAC-4678-BA6E-89F2F76AE166}" srcOrd="6" destOrd="0" presId="urn:microsoft.com/office/officeart/2005/8/layout/vList2"/>
    <dgm:cxn modelId="{9DBFDCA7-E50B-4483-A77A-D7703D96CC66}" type="presParOf" srcId="{4A7B5D96-07A9-4524-9A43-54D8577A558F}" destId="{591D02D6-9F0F-48B2-AC97-258281D398D3}" srcOrd="7" destOrd="0" presId="urn:microsoft.com/office/officeart/2005/8/layout/vList2"/>
    <dgm:cxn modelId="{1482A518-8E30-42D8-9B53-4F9CADD431C3}" type="presParOf" srcId="{4A7B5D96-07A9-4524-9A43-54D8577A558F}" destId="{0E3196ED-A143-4E31-B874-3B5571F4B7C4}" srcOrd="8" destOrd="0" presId="urn:microsoft.com/office/officeart/2005/8/layout/vList2"/>
    <dgm:cxn modelId="{16CF1193-B3F1-481A-BF51-46E02BCB10A9}" type="presParOf" srcId="{4A7B5D96-07A9-4524-9A43-54D8577A558F}" destId="{50480AB5-BE2D-45E4-A75E-D8434CE44284}" srcOrd="9" destOrd="0" presId="urn:microsoft.com/office/officeart/2005/8/layout/vList2"/>
    <dgm:cxn modelId="{7840BC47-1740-4B8E-852C-95FC67EDB090}" type="presParOf" srcId="{4A7B5D96-07A9-4524-9A43-54D8577A558F}" destId="{272D40D9-7A87-472A-818F-DFD453E6307E}" srcOrd="10" destOrd="0" presId="urn:microsoft.com/office/officeart/2005/8/layout/vList2"/>
    <dgm:cxn modelId="{07C3F2D6-7BCC-462E-8A00-F36D42C096AF}" type="presParOf" srcId="{4A7B5D96-07A9-4524-9A43-54D8577A558F}" destId="{DBD2AEED-E4CF-4760-BA70-34E645EFB7CD}" srcOrd="11" destOrd="0" presId="urn:microsoft.com/office/officeart/2005/8/layout/vList2"/>
    <dgm:cxn modelId="{310C1D0D-CFCC-41D5-8C52-D3B75B8C8947}" type="presParOf" srcId="{4A7B5D96-07A9-4524-9A43-54D8577A558F}" destId="{6774BF23-B518-4B90-B811-017910F864DF}" srcOrd="12" destOrd="0" presId="urn:microsoft.com/office/officeart/2005/8/layout/vList2"/>
    <dgm:cxn modelId="{EC7C334F-5234-43A6-874A-BDA65973AD2F}" type="presParOf" srcId="{4A7B5D96-07A9-4524-9A43-54D8577A558F}" destId="{E04F7E0C-FC1C-4037-87F6-588B082D1F53}" srcOrd="13" destOrd="0" presId="urn:microsoft.com/office/officeart/2005/8/layout/vList2"/>
    <dgm:cxn modelId="{331E0992-62FD-4F3E-B7AA-27E6E170A993}" type="presParOf" srcId="{4A7B5D96-07A9-4524-9A43-54D8577A558F}" destId="{2FBC0A8D-0977-45F7-8E19-5728D24D4B88}" srcOrd="14" destOrd="0" presId="urn:microsoft.com/office/officeart/2005/8/layout/vList2"/>
    <dgm:cxn modelId="{0878FE2F-32D4-4B15-9157-9B87916626E0}" type="presParOf" srcId="{4A7B5D96-07A9-4524-9A43-54D8577A558F}" destId="{9735E982-94DF-4F3D-9223-5C79ED3D06A3}" srcOrd="15" destOrd="0" presId="urn:microsoft.com/office/officeart/2005/8/layout/vList2"/>
    <dgm:cxn modelId="{71C89CEC-70E7-4785-BEEB-81898352A894}" type="presParOf" srcId="{4A7B5D96-07A9-4524-9A43-54D8577A558F}" destId="{D3EBED13-B34C-4F82-987E-35F201107D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8BC033-502F-4C2B-A095-E444C3AD49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169275-3621-437B-9ADE-AA7FD6DA6CCD}">
      <dgm:prSet/>
      <dgm:spPr/>
      <dgm:t>
        <a:bodyPr/>
        <a:lstStyle/>
        <a:p>
          <a:r>
            <a:rPr lang="en-US"/>
            <a:t>Using other methods to cluster?</a:t>
          </a:r>
        </a:p>
      </dgm:t>
    </dgm:pt>
    <dgm:pt modelId="{D39BC8F0-08E1-418D-906F-EC3586A915F6}" type="parTrans" cxnId="{51BC6933-762C-4A7F-ADCB-EFEF59C35091}">
      <dgm:prSet/>
      <dgm:spPr/>
      <dgm:t>
        <a:bodyPr/>
        <a:lstStyle/>
        <a:p>
          <a:endParaRPr lang="en-US"/>
        </a:p>
      </dgm:t>
    </dgm:pt>
    <dgm:pt modelId="{50022D6B-833A-4FA9-8809-D4540B5F93F7}" type="sibTrans" cxnId="{51BC6933-762C-4A7F-ADCB-EFEF59C35091}">
      <dgm:prSet/>
      <dgm:spPr/>
      <dgm:t>
        <a:bodyPr/>
        <a:lstStyle/>
        <a:p>
          <a:endParaRPr lang="en-US"/>
        </a:p>
      </dgm:t>
    </dgm:pt>
    <dgm:pt modelId="{3844E80F-1DD4-4F41-AB52-EF0BB0AF5A17}">
      <dgm:prSet/>
      <dgm:spPr/>
      <dgm:t>
        <a:bodyPr/>
        <a:lstStyle/>
        <a:p>
          <a:r>
            <a:rPr lang="en-US"/>
            <a:t>Analyzing different features?</a:t>
          </a:r>
        </a:p>
      </dgm:t>
    </dgm:pt>
    <dgm:pt modelId="{613C66C9-496F-4458-B148-44133D246C1D}" type="parTrans" cxnId="{A224D2AC-85B1-4EDB-AD47-DBE62AA6C67F}">
      <dgm:prSet/>
      <dgm:spPr/>
      <dgm:t>
        <a:bodyPr/>
        <a:lstStyle/>
        <a:p>
          <a:endParaRPr lang="en-US"/>
        </a:p>
      </dgm:t>
    </dgm:pt>
    <dgm:pt modelId="{257F3313-4DAD-4445-84EF-4C5D8A24C966}" type="sibTrans" cxnId="{A224D2AC-85B1-4EDB-AD47-DBE62AA6C67F}">
      <dgm:prSet/>
      <dgm:spPr/>
      <dgm:t>
        <a:bodyPr/>
        <a:lstStyle/>
        <a:p>
          <a:endParaRPr lang="en-US"/>
        </a:p>
      </dgm:t>
    </dgm:pt>
    <dgm:pt modelId="{CD1D24C2-B1BE-4C63-B09F-2EE6DE91BBA5}">
      <dgm:prSet/>
      <dgm:spPr/>
      <dgm:t>
        <a:bodyPr/>
        <a:lstStyle/>
        <a:p>
          <a:r>
            <a:rPr lang="en-US"/>
            <a:t>Look into funding of schools?</a:t>
          </a:r>
        </a:p>
      </dgm:t>
    </dgm:pt>
    <dgm:pt modelId="{41135C5E-D5A9-4CF4-9449-D4782982B4F2}" type="parTrans" cxnId="{29A3657E-724B-467D-A8A6-89ABBB6B8BCD}">
      <dgm:prSet/>
      <dgm:spPr/>
      <dgm:t>
        <a:bodyPr/>
        <a:lstStyle/>
        <a:p>
          <a:endParaRPr lang="en-US"/>
        </a:p>
      </dgm:t>
    </dgm:pt>
    <dgm:pt modelId="{2C25A534-3CD9-42DB-869D-A6BE70F1EA12}" type="sibTrans" cxnId="{29A3657E-724B-467D-A8A6-89ABBB6B8BCD}">
      <dgm:prSet/>
      <dgm:spPr/>
      <dgm:t>
        <a:bodyPr/>
        <a:lstStyle/>
        <a:p>
          <a:endParaRPr lang="en-US"/>
        </a:p>
      </dgm:t>
    </dgm:pt>
    <dgm:pt modelId="{F4F4082B-F748-4878-9785-39E6E92FE8D8}">
      <dgm:prSet/>
      <dgm:spPr/>
      <dgm:t>
        <a:bodyPr/>
        <a:lstStyle/>
        <a:p>
          <a:r>
            <a:rPr lang="en-US"/>
            <a:t>Using methods in algebraic statistics</a:t>
          </a:r>
        </a:p>
      </dgm:t>
    </dgm:pt>
    <dgm:pt modelId="{AAA2BB64-C8D0-41FF-B5DF-A66F40406B0F}" type="parTrans" cxnId="{C913F2D3-E7A5-4E85-B938-2C488ED00DF0}">
      <dgm:prSet/>
      <dgm:spPr/>
      <dgm:t>
        <a:bodyPr/>
        <a:lstStyle/>
        <a:p>
          <a:endParaRPr lang="en-US"/>
        </a:p>
      </dgm:t>
    </dgm:pt>
    <dgm:pt modelId="{91FD216D-21FD-4466-BCC3-5D5E1343D201}" type="sibTrans" cxnId="{C913F2D3-E7A5-4E85-B938-2C488ED00DF0}">
      <dgm:prSet/>
      <dgm:spPr/>
      <dgm:t>
        <a:bodyPr/>
        <a:lstStyle/>
        <a:p>
          <a:endParaRPr lang="en-US"/>
        </a:p>
      </dgm:t>
    </dgm:pt>
    <dgm:pt modelId="{8437FE43-4759-4D11-B7E6-C467387B3D4E}">
      <dgm:prSet/>
      <dgm:spPr/>
      <dgm:t>
        <a:bodyPr/>
        <a:lstStyle/>
        <a:p>
          <a:r>
            <a:rPr lang="en-US"/>
            <a:t>Compute Markov basis functions from elimination </a:t>
          </a:r>
          <a:r>
            <a:rPr lang="en-US" b="0" i="0"/>
            <a:t>Gröbner</a:t>
          </a:r>
          <a:r>
            <a:rPr lang="en-US"/>
            <a:t> basis</a:t>
          </a:r>
        </a:p>
      </dgm:t>
    </dgm:pt>
    <dgm:pt modelId="{60289713-0F3D-4F86-AD56-940A97543C76}" type="parTrans" cxnId="{BC428F02-DA44-41E6-AE17-677F182B88D7}">
      <dgm:prSet/>
      <dgm:spPr/>
      <dgm:t>
        <a:bodyPr/>
        <a:lstStyle/>
        <a:p>
          <a:endParaRPr lang="en-US"/>
        </a:p>
      </dgm:t>
    </dgm:pt>
    <dgm:pt modelId="{50EF8506-389F-4E54-B707-DB943306D236}" type="sibTrans" cxnId="{BC428F02-DA44-41E6-AE17-677F182B88D7}">
      <dgm:prSet/>
      <dgm:spPr/>
      <dgm:t>
        <a:bodyPr/>
        <a:lstStyle/>
        <a:p>
          <a:endParaRPr lang="en-US"/>
        </a:p>
      </dgm:t>
    </dgm:pt>
    <dgm:pt modelId="{37E4D8C8-8A2B-40D3-BA01-2524793EC12F}">
      <dgm:prSet/>
      <dgm:spPr/>
      <dgm:t>
        <a:bodyPr/>
        <a:lstStyle/>
        <a:p>
          <a:r>
            <a:rPr lang="en-US"/>
            <a:t>Construct Markov chain to “walk” along fibers</a:t>
          </a:r>
        </a:p>
      </dgm:t>
    </dgm:pt>
    <dgm:pt modelId="{5A0A13DD-47B2-4EC1-8EC9-806FE6BD9F28}" type="parTrans" cxnId="{B0BE05AE-0A0C-44AD-AA1D-7C79E98F20EA}">
      <dgm:prSet/>
      <dgm:spPr/>
      <dgm:t>
        <a:bodyPr/>
        <a:lstStyle/>
        <a:p>
          <a:endParaRPr lang="en-US"/>
        </a:p>
      </dgm:t>
    </dgm:pt>
    <dgm:pt modelId="{893AB762-886B-4B62-B6AB-A9ECD4D9B47F}" type="sibTrans" cxnId="{B0BE05AE-0A0C-44AD-AA1D-7C79E98F20EA}">
      <dgm:prSet/>
      <dgm:spPr/>
      <dgm:t>
        <a:bodyPr/>
        <a:lstStyle/>
        <a:p>
          <a:endParaRPr lang="en-US"/>
        </a:p>
      </dgm:t>
    </dgm:pt>
    <dgm:pt modelId="{E715C003-1F54-4EDC-B7F5-2573A0066A8B}">
      <dgm:prSet/>
      <dgm:spPr/>
      <dgm:t>
        <a:bodyPr/>
        <a:lstStyle/>
        <a:p>
          <a:r>
            <a:rPr lang="en-US"/>
            <a:t>Test for independence</a:t>
          </a:r>
        </a:p>
      </dgm:t>
    </dgm:pt>
    <dgm:pt modelId="{4690C4E0-1F26-4FF3-AD98-DC84B3572ADB}" type="parTrans" cxnId="{7B99ADCC-6C2E-4B41-B859-CB5776D3D449}">
      <dgm:prSet/>
      <dgm:spPr/>
      <dgm:t>
        <a:bodyPr/>
        <a:lstStyle/>
        <a:p>
          <a:endParaRPr lang="en-US"/>
        </a:p>
      </dgm:t>
    </dgm:pt>
    <dgm:pt modelId="{EF19FE11-B009-44BD-B6AB-4F0D62DC6455}" type="sibTrans" cxnId="{7B99ADCC-6C2E-4B41-B859-CB5776D3D449}">
      <dgm:prSet/>
      <dgm:spPr/>
      <dgm:t>
        <a:bodyPr/>
        <a:lstStyle/>
        <a:p>
          <a:endParaRPr lang="en-US"/>
        </a:p>
      </dgm:t>
    </dgm:pt>
    <dgm:pt modelId="{FE1BE442-869F-4E06-A2C9-3220907CDA01}" type="pres">
      <dgm:prSet presAssocID="{1B8BC033-502F-4C2B-A095-E444C3AD4975}" presName="linear" presStyleCnt="0">
        <dgm:presLayoutVars>
          <dgm:dir/>
          <dgm:animLvl val="lvl"/>
          <dgm:resizeHandles val="exact"/>
        </dgm:presLayoutVars>
      </dgm:prSet>
      <dgm:spPr/>
    </dgm:pt>
    <dgm:pt modelId="{BCB8E7C0-7FE6-4552-986A-CAA6AE36F7A8}" type="pres">
      <dgm:prSet presAssocID="{B8169275-3621-437B-9ADE-AA7FD6DA6CCD}" presName="parentLin" presStyleCnt="0"/>
      <dgm:spPr/>
    </dgm:pt>
    <dgm:pt modelId="{C8416C4A-C76C-432B-8E79-9A9B3C2394C2}" type="pres">
      <dgm:prSet presAssocID="{B8169275-3621-437B-9ADE-AA7FD6DA6CCD}" presName="parentLeftMargin" presStyleLbl="node1" presStyleIdx="0" presStyleCnt="4"/>
      <dgm:spPr/>
    </dgm:pt>
    <dgm:pt modelId="{07E246F9-4FE3-47F7-B81E-11380C00005A}" type="pres">
      <dgm:prSet presAssocID="{B8169275-3621-437B-9ADE-AA7FD6DA6C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B9CB57-331F-4745-A570-6460A72B7102}" type="pres">
      <dgm:prSet presAssocID="{B8169275-3621-437B-9ADE-AA7FD6DA6CCD}" presName="negativeSpace" presStyleCnt="0"/>
      <dgm:spPr/>
    </dgm:pt>
    <dgm:pt modelId="{ACDA197F-1A11-40C7-AB83-70F29794B1C7}" type="pres">
      <dgm:prSet presAssocID="{B8169275-3621-437B-9ADE-AA7FD6DA6CCD}" presName="childText" presStyleLbl="conFgAcc1" presStyleIdx="0" presStyleCnt="4">
        <dgm:presLayoutVars>
          <dgm:bulletEnabled val="1"/>
        </dgm:presLayoutVars>
      </dgm:prSet>
      <dgm:spPr/>
    </dgm:pt>
    <dgm:pt modelId="{78996FBA-1DE1-4A14-B68D-ED2B0E663E1A}" type="pres">
      <dgm:prSet presAssocID="{50022D6B-833A-4FA9-8809-D4540B5F93F7}" presName="spaceBetweenRectangles" presStyleCnt="0"/>
      <dgm:spPr/>
    </dgm:pt>
    <dgm:pt modelId="{D4A7BC10-2402-4A7D-922D-836A513BC440}" type="pres">
      <dgm:prSet presAssocID="{3844E80F-1DD4-4F41-AB52-EF0BB0AF5A17}" presName="parentLin" presStyleCnt="0"/>
      <dgm:spPr/>
    </dgm:pt>
    <dgm:pt modelId="{0AC99376-39CF-4C71-BCF9-66090CCF6728}" type="pres">
      <dgm:prSet presAssocID="{3844E80F-1DD4-4F41-AB52-EF0BB0AF5A17}" presName="parentLeftMargin" presStyleLbl="node1" presStyleIdx="0" presStyleCnt="4"/>
      <dgm:spPr/>
    </dgm:pt>
    <dgm:pt modelId="{BF1C02A5-46C2-4F69-ACAB-CAC469289BF2}" type="pres">
      <dgm:prSet presAssocID="{3844E80F-1DD4-4F41-AB52-EF0BB0AF5A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C21F43-CD31-4DAC-8D73-E06A72C1B75C}" type="pres">
      <dgm:prSet presAssocID="{3844E80F-1DD4-4F41-AB52-EF0BB0AF5A17}" presName="negativeSpace" presStyleCnt="0"/>
      <dgm:spPr/>
    </dgm:pt>
    <dgm:pt modelId="{A198FE65-288D-42A0-8724-432708DF7A42}" type="pres">
      <dgm:prSet presAssocID="{3844E80F-1DD4-4F41-AB52-EF0BB0AF5A17}" presName="childText" presStyleLbl="conFgAcc1" presStyleIdx="1" presStyleCnt="4">
        <dgm:presLayoutVars>
          <dgm:bulletEnabled val="1"/>
        </dgm:presLayoutVars>
      </dgm:prSet>
      <dgm:spPr/>
    </dgm:pt>
    <dgm:pt modelId="{BDAE599A-B6BB-4B00-BA6F-89E2C10864F4}" type="pres">
      <dgm:prSet presAssocID="{257F3313-4DAD-4445-84EF-4C5D8A24C966}" presName="spaceBetweenRectangles" presStyleCnt="0"/>
      <dgm:spPr/>
    </dgm:pt>
    <dgm:pt modelId="{36BB6212-AC21-4CB7-B401-B8FFA3F447E1}" type="pres">
      <dgm:prSet presAssocID="{CD1D24C2-B1BE-4C63-B09F-2EE6DE91BBA5}" presName="parentLin" presStyleCnt="0"/>
      <dgm:spPr/>
    </dgm:pt>
    <dgm:pt modelId="{20B40D46-2CC4-4439-8D40-FD6C75205FD8}" type="pres">
      <dgm:prSet presAssocID="{CD1D24C2-B1BE-4C63-B09F-2EE6DE91BBA5}" presName="parentLeftMargin" presStyleLbl="node1" presStyleIdx="1" presStyleCnt="4"/>
      <dgm:spPr/>
    </dgm:pt>
    <dgm:pt modelId="{726C9B55-EF93-4B03-A55E-30907A85D89A}" type="pres">
      <dgm:prSet presAssocID="{CD1D24C2-B1BE-4C63-B09F-2EE6DE91B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889E6D-8A09-4519-8372-72AEAD5D5C0B}" type="pres">
      <dgm:prSet presAssocID="{CD1D24C2-B1BE-4C63-B09F-2EE6DE91BBA5}" presName="negativeSpace" presStyleCnt="0"/>
      <dgm:spPr/>
    </dgm:pt>
    <dgm:pt modelId="{C52C62C8-5A14-4D63-98E7-A838941EC5E3}" type="pres">
      <dgm:prSet presAssocID="{CD1D24C2-B1BE-4C63-B09F-2EE6DE91BBA5}" presName="childText" presStyleLbl="conFgAcc1" presStyleIdx="2" presStyleCnt="4">
        <dgm:presLayoutVars>
          <dgm:bulletEnabled val="1"/>
        </dgm:presLayoutVars>
      </dgm:prSet>
      <dgm:spPr/>
    </dgm:pt>
    <dgm:pt modelId="{BB2793C4-9A87-4C0F-9547-1EDBB6D0DF8F}" type="pres">
      <dgm:prSet presAssocID="{2C25A534-3CD9-42DB-869D-A6BE70F1EA12}" presName="spaceBetweenRectangles" presStyleCnt="0"/>
      <dgm:spPr/>
    </dgm:pt>
    <dgm:pt modelId="{CC36851B-7AA6-44EF-BA91-3DB950ECEBE9}" type="pres">
      <dgm:prSet presAssocID="{F4F4082B-F748-4878-9785-39E6E92FE8D8}" presName="parentLin" presStyleCnt="0"/>
      <dgm:spPr/>
    </dgm:pt>
    <dgm:pt modelId="{56B1F8AF-35EE-4AF5-B9AF-4318BD15B800}" type="pres">
      <dgm:prSet presAssocID="{F4F4082B-F748-4878-9785-39E6E92FE8D8}" presName="parentLeftMargin" presStyleLbl="node1" presStyleIdx="2" presStyleCnt="4"/>
      <dgm:spPr/>
    </dgm:pt>
    <dgm:pt modelId="{431D6373-40FA-43E8-AD3B-11550F280AFC}" type="pres">
      <dgm:prSet presAssocID="{F4F4082B-F748-4878-9785-39E6E92FE8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0D8B6B-34ED-4B6D-AEDE-1860C8F37661}" type="pres">
      <dgm:prSet presAssocID="{F4F4082B-F748-4878-9785-39E6E92FE8D8}" presName="negativeSpace" presStyleCnt="0"/>
      <dgm:spPr/>
    </dgm:pt>
    <dgm:pt modelId="{7FC75ED1-F9BB-4EB5-842A-3C536AFDDC57}" type="pres">
      <dgm:prSet presAssocID="{F4F4082B-F748-4878-9785-39E6E92FE8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428F02-DA44-41E6-AE17-677F182B88D7}" srcId="{F4F4082B-F748-4878-9785-39E6E92FE8D8}" destId="{8437FE43-4759-4D11-B7E6-C467387B3D4E}" srcOrd="0" destOrd="0" parTransId="{60289713-0F3D-4F86-AD56-940A97543C76}" sibTransId="{50EF8506-389F-4E54-B707-DB943306D236}"/>
    <dgm:cxn modelId="{528A160F-584C-4F33-BABB-465BE07E1D3A}" type="presOf" srcId="{8437FE43-4759-4D11-B7E6-C467387B3D4E}" destId="{7FC75ED1-F9BB-4EB5-842A-3C536AFDDC57}" srcOrd="0" destOrd="0" presId="urn:microsoft.com/office/officeart/2005/8/layout/list1"/>
    <dgm:cxn modelId="{54173C16-D53D-43E7-944B-687406F2C071}" type="presOf" srcId="{F4F4082B-F748-4878-9785-39E6E92FE8D8}" destId="{431D6373-40FA-43E8-AD3B-11550F280AFC}" srcOrd="1" destOrd="0" presId="urn:microsoft.com/office/officeart/2005/8/layout/list1"/>
    <dgm:cxn modelId="{51BC6933-762C-4A7F-ADCB-EFEF59C35091}" srcId="{1B8BC033-502F-4C2B-A095-E444C3AD4975}" destId="{B8169275-3621-437B-9ADE-AA7FD6DA6CCD}" srcOrd="0" destOrd="0" parTransId="{D39BC8F0-08E1-418D-906F-EC3586A915F6}" sibTransId="{50022D6B-833A-4FA9-8809-D4540B5F93F7}"/>
    <dgm:cxn modelId="{854CC565-0AD4-479C-B07E-FC621B2081D7}" type="presOf" srcId="{E715C003-1F54-4EDC-B7F5-2573A0066A8B}" destId="{7FC75ED1-F9BB-4EB5-842A-3C536AFDDC57}" srcOrd="0" destOrd="2" presId="urn:microsoft.com/office/officeart/2005/8/layout/list1"/>
    <dgm:cxn modelId="{A5FC044D-D9B2-48D6-8538-88C8348B5290}" type="presOf" srcId="{F4F4082B-F748-4878-9785-39E6E92FE8D8}" destId="{56B1F8AF-35EE-4AF5-B9AF-4318BD15B800}" srcOrd="0" destOrd="0" presId="urn:microsoft.com/office/officeart/2005/8/layout/list1"/>
    <dgm:cxn modelId="{6074FD53-5CF7-43DF-95A4-46AD5EC89DAA}" type="presOf" srcId="{CD1D24C2-B1BE-4C63-B09F-2EE6DE91BBA5}" destId="{20B40D46-2CC4-4439-8D40-FD6C75205FD8}" srcOrd="0" destOrd="0" presId="urn:microsoft.com/office/officeart/2005/8/layout/list1"/>
    <dgm:cxn modelId="{C972D854-66BE-410D-A525-24FD7DC3345F}" type="presOf" srcId="{3844E80F-1DD4-4F41-AB52-EF0BB0AF5A17}" destId="{0AC99376-39CF-4C71-BCF9-66090CCF6728}" srcOrd="0" destOrd="0" presId="urn:microsoft.com/office/officeart/2005/8/layout/list1"/>
    <dgm:cxn modelId="{29A3657E-724B-467D-A8A6-89ABBB6B8BCD}" srcId="{1B8BC033-502F-4C2B-A095-E444C3AD4975}" destId="{CD1D24C2-B1BE-4C63-B09F-2EE6DE91BBA5}" srcOrd="2" destOrd="0" parTransId="{41135C5E-D5A9-4CF4-9449-D4782982B4F2}" sibTransId="{2C25A534-3CD9-42DB-869D-A6BE70F1EA12}"/>
    <dgm:cxn modelId="{2BAF9082-E79E-4A37-91D5-12F4803C5256}" type="presOf" srcId="{1B8BC033-502F-4C2B-A095-E444C3AD4975}" destId="{FE1BE442-869F-4E06-A2C9-3220907CDA01}" srcOrd="0" destOrd="0" presId="urn:microsoft.com/office/officeart/2005/8/layout/list1"/>
    <dgm:cxn modelId="{7ABF8A94-BF8B-4AAD-8DD7-46564B2BC3DC}" type="presOf" srcId="{B8169275-3621-437B-9ADE-AA7FD6DA6CCD}" destId="{07E246F9-4FE3-47F7-B81E-11380C00005A}" srcOrd="1" destOrd="0" presId="urn:microsoft.com/office/officeart/2005/8/layout/list1"/>
    <dgm:cxn modelId="{DD9DD69B-25FD-4627-8257-84EA2052CDF2}" type="presOf" srcId="{37E4D8C8-8A2B-40D3-BA01-2524793EC12F}" destId="{7FC75ED1-F9BB-4EB5-842A-3C536AFDDC57}" srcOrd="0" destOrd="1" presId="urn:microsoft.com/office/officeart/2005/8/layout/list1"/>
    <dgm:cxn modelId="{3C8546A3-A72D-4333-B0D4-17033F7201E7}" type="presOf" srcId="{CD1D24C2-B1BE-4C63-B09F-2EE6DE91BBA5}" destId="{726C9B55-EF93-4B03-A55E-30907A85D89A}" srcOrd="1" destOrd="0" presId="urn:microsoft.com/office/officeart/2005/8/layout/list1"/>
    <dgm:cxn modelId="{A224D2AC-85B1-4EDB-AD47-DBE62AA6C67F}" srcId="{1B8BC033-502F-4C2B-A095-E444C3AD4975}" destId="{3844E80F-1DD4-4F41-AB52-EF0BB0AF5A17}" srcOrd="1" destOrd="0" parTransId="{613C66C9-496F-4458-B148-44133D246C1D}" sibTransId="{257F3313-4DAD-4445-84EF-4C5D8A24C966}"/>
    <dgm:cxn modelId="{B0BE05AE-0A0C-44AD-AA1D-7C79E98F20EA}" srcId="{F4F4082B-F748-4878-9785-39E6E92FE8D8}" destId="{37E4D8C8-8A2B-40D3-BA01-2524793EC12F}" srcOrd="1" destOrd="0" parTransId="{5A0A13DD-47B2-4EC1-8EC9-806FE6BD9F28}" sibTransId="{893AB762-886B-4B62-B6AB-A9ECD4D9B47F}"/>
    <dgm:cxn modelId="{7B99ADCC-6C2E-4B41-B859-CB5776D3D449}" srcId="{F4F4082B-F748-4878-9785-39E6E92FE8D8}" destId="{E715C003-1F54-4EDC-B7F5-2573A0066A8B}" srcOrd="2" destOrd="0" parTransId="{4690C4E0-1F26-4FF3-AD98-DC84B3572ADB}" sibTransId="{EF19FE11-B009-44BD-B6AB-4F0D62DC6455}"/>
    <dgm:cxn modelId="{C913F2D3-E7A5-4E85-B938-2C488ED00DF0}" srcId="{1B8BC033-502F-4C2B-A095-E444C3AD4975}" destId="{F4F4082B-F748-4878-9785-39E6E92FE8D8}" srcOrd="3" destOrd="0" parTransId="{AAA2BB64-C8D0-41FF-B5DF-A66F40406B0F}" sibTransId="{91FD216D-21FD-4466-BCC3-5D5E1343D201}"/>
    <dgm:cxn modelId="{24A012DB-7D82-4556-BCD3-73E1FA41CB97}" type="presOf" srcId="{3844E80F-1DD4-4F41-AB52-EF0BB0AF5A17}" destId="{BF1C02A5-46C2-4F69-ACAB-CAC469289BF2}" srcOrd="1" destOrd="0" presId="urn:microsoft.com/office/officeart/2005/8/layout/list1"/>
    <dgm:cxn modelId="{E77A68F0-B169-4B5A-B4C8-51848ABF60D9}" type="presOf" srcId="{B8169275-3621-437B-9ADE-AA7FD6DA6CCD}" destId="{C8416C4A-C76C-432B-8E79-9A9B3C2394C2}" srcOrd="0" destOrd="0" presId="urn:microsoft.com/office/officeart/2005/8/layout/list1"/>
    <dgm:cxn modelId="{EC55880B-6281-48E2-AA54-3D5BFD3E1FCE}" type="presParOf" srcId="{FE1BE442-869F-4E06-A2C9-3220907CDA01}" destId="{BCB8E7C0-7FE6-4552-986A-CAA6AE36F7A8}" srcOrd="0" destOrd="0" presId="urn:microsoft.com/office/officeart/2005/8/layout/list1"/>
    <dgm:cxn modelId="{934F48A6-082C-4C04-9135-E4E1FE0B2C61}" type="presParOf" srcId="{BCB8E7C0-7FE6-4552-986A-CAA6AE36F7A8}" destId="{C8416C4A-C76C-432B-8E79-9A9B3C2394C2}" srcOrd="0" destOrd="0" presId="urn:microsoft.com/office/officeart/2005/8/layout/list1"/>
    <dgm:cxn modelId="{7AF7D259-E141-46BE-BC2C-415C3506173D}" type="presParOf" srcId="{BCB8E7C0-7FE6-4552-986A-CAA6AE36F7A8}" destId="{07E246F9-4FE3-47F7-B81E-11380C00005A}" srcOrd="1" destOrd="0" presId="urn:microsoft.com/office/officeart/2005/8/layout/list1"/>
    <dgm:cxn modelId="{4C3E1B56-C169-449E-9DAE-BD9D301516DA}" type="presParOf" srcId="{FE1BE442-869F-4E06-A2C9-3220907CDA01}" destId="{74B9CB57-331F-4745-A570-6460A72B7102}" srcOrd="1" destOrd="0" presId="urn:microsoft.com/office/officeart/2005/8/layout/list1"/>
    <dgm:cxn modelId="{7A33FCFD-8B99-47C8-B2C7-9F4BDE21EE9D}" type="presParOf" srcId="{FE1BE442-869F-4E06-A2C9-3220907CDA01}" destId="{ACDA197F-1A11-40C7-AB83-70F29794B1C7}" srcOrd="2" destOrd="0" presId="urn:microsoft.com/office/officeart/2005/8/layout/list1"/>
    <dgm:cxn modelId="{ABF3DF57-48D9-43D4-BF58-70ED1D49865F}" type="presParOf" srcId="{FE1BE442-869F-4E06-A2C9-3220907CDA01}" destId="{78996FBA-1DE1-4A14-B68D-ED2B0E663E1A}" srcOrd="3" destOrd="0" presId="urn:microsoft.com/office/officeart/2005/8/layout/list1"/>
    <dgm:cxn modelId="{559FE65A-F4FA-42CD-B089-132C5E0200EB}" type="presParOf" srcId="{FE1BE442-869F-4E06-A2C9-3220907CDA01}" destId="{D4A7BC10-2402-4A7D-922D-836A513BC440}" srcOrd="4" destOrd="0" presId="urn:microsoft.com/office/officeart/2005/8/layout/list1"/>
    <dgm:cxn modelId="{0A2738FC-6314-4181-9258-5D2B2DE723A0}" type="presParOf" srcId="{D4A7BC10-2402-4A7D-922D-836A513BC440}" destId="{0AC99376-39CF-4C71-BCF9-66090CCF6728}" srcOrd="0" destOrd="0" presId="urn:microsoft.com/office/officeart/2005/8/layout/list1"/>
    <dgm:cxn modelId="{995AC876-2588-4A7B-88D5-18F8D551F6D9}" type="presParOf" srcId="{D4A7BC10-2402-4A7D-922D-836A513BC440}" destId="{BF1C02A5-46C2-4F69-ACAB-CAC469289BF2}" srcOrd="1" destOrd="0" presId="urn:microsoft.com/office/officeart/2005/8/layout/list1"/>
    <dgm:cxn modelId="{D60CB237-03B2-4527-A627-E77AB72D5039}" type="presParOf" srcId="{FE1BE442-869F-4E06-A2C9-3220907CDA01}" destId="{96C21F43-CD31-4DAC-8D73-E06A72C1B75C}" srcOrd="5" destOrd="0" presId="urn:microsoft.com/office/officeart/2005/8/layout/list1"/>
    <dgm:cxn modelId="{ED49508F-7A11-4749-8FA7-0D3CFD6F0530}" type="presParOf" srcId="{FE1BE442-869F-4E06-A2C9-3220907CDA01}" destId="{A198FE65-288D-42A0-8724-432708DF7A42}" srcOrd="6" destOrd="0" presId="urn:microsoft.com/office/officeart/2005/8/layout/list1"/>
    <dgm:cxn modelId="{C5FDEB09-8370-4D9C-8D53-37DD311DF0B1}" type="presParOf" srcId="{FE1BE442-869F-4E06-A2C9-3220907CDA01}" destId="{BDAE599A-B6BB-4B00-BA6F-89E2C10864F4}" srcOrd="7" destOrd="0" presId="urn:microsoft.com/office/officeart/2005/8/layout/list1"/>
    <dgm:cxn modelId="{0A9A9681-7577-4736-A6B2-7841E7D13015}" type="presParOf" srcId="{FE1BE442-869F-4E06-A2C9-3220907CDA01}" destId="{36BB6212-AC21-4CB7-B401-B8FFA3F447E1}" srcOrd="8" destOrd="0" presId="urn:microsoft.com/office/officeart/2005/8/layout/list1"/>
    <dgm:cxn modelId="{66049597-2A2B-4402-A03F-863DB582DD99}" type="presParOf" srcId="{36BB6212-AC21-4CB7-B401-B8FFA3F447E1}" destId="{20B40D46-2CC4-4439-8D40-FD6C75205FD8}" srcOrd="0" destOrd="0" presId="urn:microsoft.com/office/officeart/2005/8/layout/list1"/>
    <dgm:cxn modelId="{77E59A38-AF46-49E1-901E-118CABBDEC6C}" type="presParOf" srcId="{36BB6212-AC21-4CB7-B401-B8FFA3F447E1}" destId="{726C9B55-EF93-4B03-A55E-30907A85D89A}" srcOrd="1" destOrd="0" presId="urn:microsoft.com/office/officeart/2005/8/layout/list1"/>
    <dgm:cxn modelId="{AFC4EAD1-664C-4B92-BAAE-5FDF095C4E08}" type="presParOf" srcId="{FE1BE442-869F-4E06-A2C9-3220907CDA01}" destId="{4B889E6D-8A09-4519-8372-72AEAD5D5C0B}" srcOrd="9" destOrd="0" presId="urn:microsoft.com/office/officeart/2005/8/layout/list1"/>
    <dgm:cxn modelId="{42B7CEA1-1FCC-41D1-AEB8-73EE57BB9AAE}" type="presParOf" srcId="{FE1BE442-869F-4E06-A2C9-3220907CDA01}" destId="{C52C62C8-5A14-4D63-98E7-A838941EC5E3}" srcOrd="10" destOrd="0" presId="urn:microsoft.com/office/officeart/2005/8/layout/list1"/>
    <dgm:cxn modelId="{4CB6DD0D-CBBD-488D-8A3B-CE5A245EEA3E}" type="presParOf" srcId="{FE1BE442-869F-4E06-A2C9-3220907CDA01}" destId="{BB2793C4-9A87-4C0F-9547-1EDBB6D0DF8F}" srcOrd="11" destOrd="0" presId="urn:microsoft.com/office/officeart/2005/8/layout/list1"/>
    <dgm:cxn modelId="{9A6FDCBA-BF6E-4C8C-BEB1-B018F3D0457A}" type="presParOf" srcId="{FE1BE442-869F-4E06-A2C9-3220907CDA01}" destId="{CC36851B-7AA6-44EF-BA91-3DB950ECEBE9}" srcOrd="12" destOrd="0" presId="urn:microsoft.com/office/officeart/2005/8/layout/list1"/>
    <dgm:cxn modelId="{953B3ACC-6269-45E5-B78E-6ABDE57926E6}" type="presParOf" srcId="{CC36851B-7AA6-44EF-BA91-3DB950ECEBE9}" destId="{56B1F8AF-35EE-4AF5-B9AF-4318BD15B800}" srcOrd="0" destOrd="0" presId="urn:microsoft.com/office/officeart/2005/8/layout/list1"/>
    <dgm:cxn modelId="{D0D85736-B3AC-4082-AB1C-675E9E2F78B5}" type="presParOf" srcId="{CC36851B-7AA6-44EF-BA91-3DB950ECEBE9}" destId="{431D6373-40FA-43E8-AD3B-11550F280AFC}" srcOrd="1" destOrd="0" presId="urn:microsoft.com/office/officeart/2005/8/layout/list1"/>
    <dgm:cxn modelId="{B3D86598-C87A-4792-A6B0-61C9C494F4F9}" type="presParOf" srcId="{FE1BE442-869F-4E06-A2C9-3220907CDA01}" destId="{240D8B6B-34ED-4B6D-AEDE-1860C8F37661}" srcOrd="13" destOrd="0" presId="urn:microsoft.com/office/officeart/2005/8/layout/list1"/>
    <dgm:cxn modelId="{9C85532A-3C9A-4CEF-AFEE-4DB933E5DF6E}" type="presParOf" srcId="{FE1BE442-869F-4E06-A2C9-3220907CDA01}" destId="{7FC75ED1-F9BB-4EB5-842A-3C536AFDD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BE4B-08A4-49F0-807D-ACC8E4CBF161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% Student Enrollment - White                                             1.11</a:t>
          </a:r>
        </a:p>
      </dsp:txBody>
      <dsp:txXfrm>
        <a:off x="28272" y="151367"/>
        <a:ext cx="5353656" cy="522605"/>
      </dsp:txXfrm>
    </dsp:sp>
    <dsp:sp modelId="{A52A2E0F-7863-41FB-B882-28AFACFE7872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89.20</a:t>
          </a:r>
        </a:p>
      </dsp:txBody>
      <dsp:txXfrm>
        <a:off x="28272" y="773717"/>
        <a:ext cx="5353656" cy="522605"/>
      </dsp:txXfrm>
    </dsp:sp>
    <dsp:sp modelId="{A07CA4E2-B0B6-4760-B351-C6069581FE0D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 8.38</a:t>
          </a:r>
        </a:p>
      </dsp:txBody>
      <dsp:txXfrm>
        <a:off x="28272" y="1396067"/>
        <a:ext cx="5353656" cy="522605"/>
      </dsp:txXfrm>
    </dsp:sp>
    <dsp:sp modelId="{90BA86AB-91DA-478B-A2F6-DE2E52A85DA1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 0.45</a:t>
          </a:r>
        </a:p>
      </dsp:txBody>
      <dsp:txXfrm>
        <a:off x="28272" y="2018417"/>
        <a:ext cx="5353656" cy="522605"/>
      </dsp:txXfrm>
    </dsp:sp>
    <dsp:sp modelId="{99BA1745-B705-457A-B723-7F4A19D957A8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84.46</a:t>
          </a:r>
        </a:p>
      </dsp:txBody>
      <dsp:txXfrm>
        <a:off x="28272" y="2640767"/>
        <a:ext cx="5353656" cy="522605"/>
      </dsp:txXfrm>
    </dsp:sp>
    <dsp:sp modelId="{43D31309-2B17-45E4-A04A-A4C38460D269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91.07</a:t>
          </a:r>
        </a:p>
      </dsp:txBody>
      <dsp:txXfrm>
        <a:off x="28272" y="3263117"/>
        <a:ext cx="5353656" cy="522605"/>
      </dsp:txXfrm>
    </dsp:sp>
    <dsp:sp modelId="{67197429-3E77-454D-A84F-5251104D05DC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5.44</a:t>
          </a:r>
        </a:p>
      </dsp:txBody>
      <dsp:txXfrm>
        <a:off x="28272" y="3885467"/>
        <a:ext cx="5353656" cy="522605"/>
      </dsp:txXfrm>
    </dsp:sp>
    <dsp:sp modelId="{8838DFCC-31AF-4D1D-B3EF-06166A0B08D9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80.92</a:t>
          </a:r>
        </a:p>
      </dsp:txBody>
      <dsp:txXfrm>
        <a:off x="28272" y="4507817"/>
        <a:ext cx="5353656" cy="522605"/>
      </dsp:txXfrm>
    </dsp:sp>
    <dsp:sp modelId="{03D4B655-B242-4701-BD2D-4E0875091445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57.32</a:t>
          </a:r>
        </a:p>
      </dsp:txBody>
      <dsp:txXfrm>
        <a:off x="28272" y="5130166"/>
        <a:ext cx="5353656" cy="522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2AEB-0631-4D61-934A-60D1E1660BDD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White                                             4.15</a:t>
          </a:r>
        </a:p>
      </dsp:txBody>
      <dsp:txXfrm>
        <a:off x="28272" y="151367"/>
        <a:ext cx="5353656" cy="522605"/>
      </dsp:txXfrm>
    </dsp:sp>
    <dsp:sp modelId="{C5C8CBE1-0D98-4A80-B4A2-D83F446446C0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11.15</a:t>
          </a:r>
        </a:p>
      </dsp:txBody>
      <dsp:txXfrm>
        <a:off x="28272" y="773717"/>
        <a:ext cx="5353656" cy="522605"/>
      </dsp:txXfrm>
    </dsp:sp>
    <dsp:sp modelId="{AC4EB61F-8641-48CD-B240-9FFBF744D7C6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81.30</a:t>
          </a:r>
        </a:p>
      </dsp:txBody>
      <dsp:txXfrm>
        <a:off x="28272" y="1396067"/>
        <a:ext cx="5353656" cy="522605"/>
      </dsp:txXfrm>
    </dsp:sp>
    <dsp:sp modelId="{4C00D691-CBDB-46F2-89D4-412F2862C44C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 2.17</a:t>
          </a:r>
        </a:p>
      </dsp:txBody>
      <dsp:txXfrm>
        <a:off x="28272" y="2018417"/>
        <a:ext cx="5353656" cy="522605"/>
      </dsp:txXfrm>
    </dsp:sp>
    <dsp:sp modelId="{702C25EB-C63F-45E4-A57C-677D1B7C37C3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89.21</a:t>
          </a:r>
        </a:p>
      </dsp:txBody>
      <dsp:txXfrm>
        <a:off x="28272" y="2640767"/>
        <a:ext cx="5353656" cy="522605"/>
      </dsp:txXfrm>
    </dsp:sp>
    <dsp:sp modelId="{73FF7AEB-56BB-4C84-B091-D78A0C6ACF00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91.74</a:t>
          </a:r>
        </a:p>
      </dsp:txBody>
      <dsp:txXfrm>
        <a:off x="28272" y="3263117"/>
        <a:ext cx="5353656" cy="522605"/>
      </dsp:txXfrm>
    </dsp:sp>
    <dsp:sp modelId="{AD373BD6-BC41-4B93-81A6-8A28B84A0C0D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4.41</a:t>
          </a:r>
        </a:p>
      </dsp:txBody>
      <dsp:txXfrm>
        <a:off x="28272" y="3885467"/>
        <a:ext cx="5353656" cy="522605"/>
      </dsp:txXfrm>
    </dsp:sp>
    <dsp:sp modelId="{86A89805-F001-44A0-9EDA-FB8038A64B16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81.06</a:t>
          </a:r>
        </a:p>
      </dsp:txBody>
      <dsp:txXfrm>
        <a:off x="28272" y="4507817"/>
        <a:ext cx="5353656" cy="522605"/>
      </dsp:txXfrm>
    </dsp:sp>
    <dsp:sp modelId="{6E4F6347-BA17-4DC3-9046-6C83C3886921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63.23</a:t>
          </a:r>
        </a:p>
      </dsp:txBody>
      <dsp:txXfrm>
        <a:off x="28272" y="5130166"/>
        <a:ext cx="5353656" cy="522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5AD92-0605-47C2-BC8A-B3131423EFF0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White                                            28.25</a:t>
          </a:r>
        </a:p>
      </dsp:txBody>
      <dsp:txXfrm>
        <a:off x="28272" y="151367"/>
        <a:ext cx="5353656" cy="522605"/>
      </dsp:txXfrm>
    </dsp:sp>
    <dsp:sp modelId="{F7F73699-08D9-45BA-9722-550053D9430A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17.06</a:t>
          </a:r>
        </a:p>
      </dsp:txBody>
      <dsp:txXfrm>
        <a:off x="28272" y="773717"/>
        <a:ext cx="5353656" cy="522605"/>
      </dsp:txXfrm>
    </dsp:sp>
    <dsp:sp modelId="{94766CBA-B7E3-4A78-85B0-86D99D71A8F0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38.19</a:t>
          </a:r>
        </a:p>
      </dsp:txBody>
      <dsp:txXfrm>
        <a:off x="28272" y="1396067"/>
        <a:ext cx="5353656" cy="522605"/>
      </dsp:txXfrm>
    </dsp:sp>
    <dsp:sp modelId="{579755B2-2CAC-4678-BA6E-89F2F76AE166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11.95</a:t>
          </a:r>
        </a:p>
      </dsp:txBody>
      <dsp:txXfrm>
        <a:off x="28272" y="2018417"/>
        <a:ext cx="5353656" cy="522605"/>
      </dsp:txXfrm>
    </dsp:sp>
    <dsp:sp modelId="{0E3196ED-A143-4E31-B874-3B5571F4B7C4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54.30</a:t>
          </a:r>
        </a:p>
      </dsp:txBody>
      <dsp:txXfrm>
        <a:off x="28272" y="2640767"/>
        <a:ext cx="5353656" cy="522605"/>
      </dsp:txXfrm>
    </dsp:sp>
    <dsp:sp modelId="{272D40D9-7A87-472A-818F-DFD453E6307E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94.63</a:t>
          </a:r>
        </a:p>
      </dsp:txBody>
      <dsp:txXfrm>
        <a:off x="28272" y="3263117"/>
        <a:ext cx="5353656" cy="522605"/>
      </dsp:txXfrm>
    </dsp:sp>
    <dsp:sp modelId="{6774BF23-B518-4B90-B811-017910F864DF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2.24</a:t>
          </a:r>
        </a:p>
      </dsp:txBody>
      <dsp:txXfrm>
        <a:off x="28272" y="3885467"/>
        <a:ext cx="5353656" cy="522605"/>
      </dsp:txXfrm>
    </dsp:sp>
    <dsp:sp modelId="{2FBC0A8D-0977-45F7-8E19-5728D24D4B88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91.25</a:t>
          </a:r>
        </a:p>
      </dsp:txBody>
      <dsp:txXfrm>
        <a:off x="28272" y="4507817"/>
        <a:ext cx="5353656" cy="522605"/>
      </dsp:txXfrm>
    </dsp:sp>
    <dsp:sp modelId="{D3EBED13-B34C-4F82-987E-35F201107D48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81.36</a:t>
          </a:r>
        </a:p>
      </dsp:txBody>
      <dsp:txXfrm>
        <a:off x="28272" y="5130166"/>
        <a:ext cx="5353656" cy="522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197F-1A11-40C7-AB83-70F29794B1C7}">
      <dsp:nvSpPr>
        <dsp:cNvPr id="0" name=""/>
        <dsp:cNvSpPr/>
      </dsp:nvSpPr>
      <dsp:spPr>
        <a:xfrm>
          <a:off x="0" y="26665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246F9-4FE3-47F7-B81E-11380C00005A}">
      <dsp:nvSpPr>
        <dsp:cNvPr id="0" name=""/>
        <dsp:cNvSpPr/>
      </dsp:nvSpPr>
      <dsp:spPr>
        <a:xfrm>
          <a:off x="474662" y="1573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other methods to cluster?</a:t>
          </a:r>
        </a:p>
      </dsp:txBody>
      <dsp:txXfrm>
        <a:off x="499160" y="40229"/>
        <a:ext cx="6596279" cy="452844"/>
      </dsp:txXfrm>
    </dsp:sp>
    <dsp:sp modelId="{A198FE65-288D-42A0-8724-432708DF7A42}">
      <dsp:nvSpPr>
        <dsp:cNvPr id="0" name=""/>
        <dsp:cNvSpPr/>
      </dsp:nvSpPr>
      <dsp:spPr>
        <a:xfrm>
          <a:off x="0" y="103777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02A5-46C2-4F69-ACAB-CAC469289BF2}">
      <dsp:nvSpPr>
        <dsp:cNvPr id="0" name=""/>
        <dsp:cNvSpPr/>
      </dsp:nvSpPr>
      <dsp:spPr>
        <a:xfrm>
          <a:off x="474662" y="78685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Analyzing different features?</a:t>
          </a:r>
        </a:p>
      </dsp:txBody>
      <dsp:txXfrm>
        <a:off x="499160" y="811349"/>
        <a:ext cx="6596279" cy="452844"/>
      </dsp:txXfrm>
    </dsp:sp>
    <dsp:sp modelId="{C52C62C8-5A14-4D63-98E7-A838941EC5E3}">
      <dsp:nvSpPr>
        <dsp:cNvPr id="0" name=""/>
        <dsp:cNvSpPr/>
      </dsp:nvSpPr>
      <dsp:spPr>
        <a:xfrm>
          <a:off x="0" y="180889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C9B55-EF93-4B03-A55E-30907A85D89A}">
      <dsp:nvSpPr>
        <dsp:cNvPr id="0" name=""/>
        <dsp:cNvSpPr/>
      </dsp:nvSpPr>
      <dsp:spPr>
        <a:xfrm>
          <a:off x="474662" y="155797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 into funding of schools?</a:t>
          </a:r>
        </a:p>
      </dsp:txBody>
      <dsp:txXfrm>
        <a:off x="499160" y="1582469"/>
        <a:ext cx="6596279" cy="452844"/>
      </dsp:txXfrm>
    </dsp:sp>
    <dsp:sp modelId="{7FC75ED1-F9BB-4EB5-842A-3C536AFDDC57}">
      <dsp:nvSpPr>
        <dsp:cNvPr id="0" name=""/>
        <dsp:cNvSpPr/>
      </dsp:nvSpPr>
      <dsp:spPr>
        <a:xfrm>
          <a:off x="0" y="2580011"/>
          <a:ext cx="949325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82" tIns="354076" rIns="7367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Compute Markov basis functions from elimination </a:t>
          </a:r>
          <a:r>
            <a:rPr lang="en-US" sz="1700" b="0" i="0" kern="1200"/>
            <a:t>Gröbner</a:t>
          </a:r>
          <a:r>
            <a:rPr lang="en-US" sz="1700" kern="1200"/>
            <a:t> basis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Construct Markov chain to “walk” along fibers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Test for independence</a:t>
          </a:r>
        </a:p>
      </dsp:txBody>
      <dsp:txXfrm>
        <a:off x="0" y="2580011"/>
        <a:ext cx="9493250" cy="1258424"/>
      </dsp:txXfrm>
    </dsp:sp>
    <dsp:sp modelId="{431D6373-40FA-43E8-AD3B-11550F280AFC}">
      <dsp:nvSpPr>
        <dsp:cNvPr id="0" name=""/>
        <dsp:cNvSpPr/>
      </dsp:nvSpPr>
      <dsp:spPr>
        <a:xfrm>
          <a:off x="474662" y="232909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methods in algebraic statistics</a:t>
          </a:r>
        </a:p>
      </dsp:txBody>
      <dsp:txXfrm>
        <a:off x="499160" y="2353589"/>
        <a:ext cx="659627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0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mkralis123/SoR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FBB6B2-972C-4C42-91C9-36184E61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52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D166EE-E3B4-462F-8588-6273BBC6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1317">
            <a:off x="3384250" y="-2846152"/>
            <a:ext cx="5873815" cy="11057877"/>
          </a:xfrm>
          <a:custGeom>
            <a:avLst/>
            <a:gdLst>
              <a:gd name="connsiteX0" fmla="*/ 477931 w 5763958"/>
              <a:gd name="connsiteY0" fmla="*/ 10851062 h 10851063"/>
              <a:gd name="connsiteX1" fmla="*/ 0 w 5763958"/>
              <a:gd name="connsiteY1" fmla="*/ 39 h 10851063"/>
              <a:gd name="connsiteX2" fmla="*/ 4077961 w 5763958"/>
              <a:gd name="connsiteY2" fmla="*/ 0 h 10851063"/>
              <a:gd name="connsiteX3" fmla="*/ 4078002 w 5763958"/>
              <a:gd name="connsiteY3" fmla="*/ 17 h 10851063"/>
              <a:gd name="connsiteX4" fmla="*/ 5725692 w 5763958"/>
              <a:gd name="connsiteY4" fmla="*/ 3 h 10851063"/>
              <a:gd name="connsiteX5" fmla="*/ 5759707 w 5763958"/>
              <a:gd name="connsiteY5" fmla="*/ 34019 h 10851063"/>
              <a:gd name="connsiteX6" fmla="*/ 5759706 w 5763958"/>
              <a:gd name="connsiteY6" fmla="*/ 10817143 h 10851063"/>
              <a:gd name="connsiteX7" fmla="*/ 5725691 w 5763958"/>
              <a:gd name="connsiteY7" fmla="*/ 10851062 h 10851063"/>
              <a:gd name="connsiteX8" fmla="*/ 5707930 w 5763958"/>
              <a:gd name="connsiteY8" fmla="*/ 10851062 h 10851063"/>
              <a:gd name="connsiteX9" fmla="*/ 5707930 w 5763958"/>
              <a:gd name="connsiteY9" fmla="*/ 10851063 h 10851063"/>
              <a:gd name="connsiteX10" fmla="*/ 1644941 w 5763958"/>
              <a:gd name="connsiteY10" fmla="*/ 10851063 h 10851063"/>
              <a:gd name="connsiteX11" fmla="*/ 1644938 w 5763958"/>
              <a:gd name="connsiteY11" fmla="*/ 10851062 h 1085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958" h="10851063">
                <a:moveTo>
                  <a:pt x="477931" y="10851062"/>
                </a:moveTo>
                <a:lnTo>
                  <a:pt x="0" y="39"/>
                </a:lnTo>
                <a:lnTo>
                  <a:pt x="4077961" y="0"/>
                </a:lnTo>
                <a:lnTo>
                  <a:pt x="4078002" y="17"/>
                </a:lnTo>
                <a:lnTo>
                  <a:pt x="5725692" y="3"/>
                </a:lnTo>
                <a:cubicBezTo>
                  <a:pt x="5744458" y="56"/>
                  <a:pt x="5759659" y="15253"/>
                  <a:pt x="5759707" y="34019"/>
                </a:cubicBezTo>
                <a:cubicBezTo>
                  <a:pt x="5765376" y="1836874"/>
                  <a:pt x="5765376" y="9014302"/>
                  <a:pt x="5759706" y="10817143"/>
                </a:cubicBezTo>
                <a:cubicBezTo>
                  <a:pt x="5759599" y="10835871"/>
                  <a:pt x="5744419" y="10851013"/>
                  <a:pt x="5725691" y="10851062"/>
                </a:cubicBezTo>
                <a:lnTo>
                  <a:pt x="5707930" y="10851062"/>
                </a:lnTo>
                <a:lnTo>
                  <a:pt x="5707930" y="10851063"/>
                </a:lnTo>
                <a:lnTo>
                  <a:pt x="1644941" y="10851063"/>
                </a:lnTo>
                <a:lnTo>
                  <a:pt x="1644938" y="1085106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1FBE07BD-E4D1-4AEE-AC1A-D55C35CB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t="2205" r="1" b="20101"/>
          <a:stretch/>
        </p:blipFill>
        <p:spPr>
          <a:xfrm>
            <a:off x="671286" y="-7616"/>
            <a:ext cx="11303902" cy="586230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00440-A264-460D-99B1-A2BDA8D4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2922050"/>
            <a:ext cx="6308745" cy="3233058"/>
          </a:xfrm>
        </p:spPr>
        <p:txBody>
          <a:bodyPr>
            <a:normAutofit/>
          </a:bodyPr>
          <a:lstStyle/>
          <a:p>
            <a:r>
              <a:rPr lang="en-US" sz="5000"/>
              <a:t>Education Disparity in Chicago Public High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EE8D-8822-4C81-8F62-8959BC9B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583" y="5894481"/>
            <a:ext cx="3566159" cy="656541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Michael Kralis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78C7-C820-4BDF-ABE9-6B6B721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88" y="685800"/>
            <a:ext cx="3191497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College Enrollment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ECA860-FA55-490D-A493-76B6DA01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88" y="2956518"/>
            <a:ext cx="3191497" cy="32156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Again, the gap between college enrollment statistics has become even larger.</a:t>
            </a:r>
          </a:p>
          <a:p>
            <a:r>
              <a:rPr lang="en-US" dirty="0"/>
              <a:t>More importantly, we can see how the pandemic halted growth rate of CPS students enrolling in college.</a:t>
            </a:r>
          </a:p>
          <a:p>
            <a:r>
              <a:rPr lang="en-US" dirty="0"/>
              <a:t>We can also see how the pandemic affected students of color.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E7427-5C5D-4566-B266-77155BD7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2" y="1460630"/>
            <a:ext cx="7093228" cy="393674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154C1-57FA-4430-8D52-ACFA6316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46" y="685800"/>
            <a:ext cx="4569755" cy="19117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Mapping these Clusters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09D4A8-6D72-412E-A35B-C458D351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6" y="685799"/>
            <a:ext cx="6012495" cy="54864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AB43C6-7FC9-42FA-BC30-190DDF7C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45" y="2961280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After seeing these clusters projected onto a map of Chicago, we can see just how segregated the city is.</a:t>
            </a:r>
          </a:p>
          <a:p>
            <a:r>
              <a:rPr lang="en-US" dirty="0"/>
              <a:t>Not only do the clusters give good indication of academic factors, but also partitions Chicago well.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F8B6362-2920-4A6E-8D33-B8241799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75" y="999089"/>
            <a:ext cx="490544" cy="9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20143-6EA3-4F5C-B1E5-2F6C2D2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5917"/>
            <a:ext cx="10310906" cy="91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Traditional Approach: Correlation Matrix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5808AA-C1F6-4CF7-A528-B274419D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71" y="2161170"/>
            <a:ext cx="10837029" cy="379295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C95EB0F-1AE5-42F7-B7F0-B831CF0E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E8F657-C3DF-4EC0-A179-6C86B2A61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8ED442E-BBA1-4900-842D-3A5C23846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1D8E0BF-7F84-4E82-BADE-A20997462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C8AE5-AC43-4233-89F5-86718C76C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6A00875-4F42-447D-9A51-7DCC808CF46C}"/>
              </a:ext>
            </a:extLst>
          </p:cNvPr>
          <p:cNvSpPr/>
          <p:nvPr/>
        </p:nvSpPr>
        <p:spPr>
          <a:xfrm>
            <a:off x="2971800" y="4234070"/>
            <a:ext cx="5227982" cy="183974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9C6B3-7A8E-45F0-9A76-03851ED1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BC449-B721-412A-B54E-38600DD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9" y="1089852"/>
            <a:ext cx="11117110" cy="175094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510DC7D-7013-4CCE-A507-AEECB1C0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241551"/>
          </a:xfrm>
        </p:spPr>
        <p:txBody>
          <a:bodyPr anchor="ctr">
            <a:normAutofit/>
          </a:bodyPr>
          <a:lstStyle/>
          <a:p>
            <a:r>
              <a:rPr lang="en-US" dirty="0"/>
              <a:t>From this we can see that in every academic factor, proportion of low-income and African American or Black students is the deciding factor.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39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EE5-496A-4050-B9F3-F19B83EE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future work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CA66131-28F2-46D1-B837-6A105377F8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2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2DFC943B-EF44-422D-A697-CD8DD6181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158" y="787233"/>
            <a:ext cx="4832392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5A0CD-29DC-41FA-BDB1-52BF051E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Github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29A-B166-48FD-82D8-DB0DC0F3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601" y="6173932"/>
            <a:ext cx="4884975" cy="5525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400" dirty="0"/>
              <a:t>Progress can be found in my </a:t>
            </a:r>
            <a:r>
              <a:rPr lang="en-US" sz="1400" dirty="0" err="1"/>
              <a:t>github</a:t>
            </a:r>
            <a:r>
              <a:rPr lang="en-US" sz="1400" dirty="0"/>
              <a:t> repository here: </a:t>
            </a:r>
            <a:r>
              <a:rPr lang="en-US" sz="1400" dirty="0">
                <a:hlinkClick r:id="rId4"/>
              </a:rPr>
              <a:t>https://github.com/mkralis123/SoReMo</a:t>
            </a:r>
            <a:r>
              <a:rPr lang="en-US" sz="1400" dirty="0"/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6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4206">
            <a:off x="491077" y="396217"/>
            <a:ext cx="6746664" cy="5325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34206">
            <a:off x="1312942" y="-198825"/>
            <a:ext cx="5107326" cy="6486819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6E35BD9F-ABA4-4310-B08F-15B85E91F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17645" b="-2"/>
          <a:stretch/>
        </p:blipFill>
        <p:spPr>
          <a:xfrm rot="86286">
            <a:off x="449514" y="282459"/>
            <a:ext cx="6836474" cy="5541168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E7351-3BA1-41AC-9142-83E2D40B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897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Clustering Schools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EEA22ED-BC21-4C7E-844F-8AB35456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7" y="473144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9CC-0A7A-4651-9DA3-B459E601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448050" cy="32260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I began by clustering schools based on </a:t>
            </a:r>
            <a:r>
              <a:rPr lang="en-US" kern="1200">
                <a:latin typeface="+mn-lt"/>
                <a:ea typeface="+mn-ea"/>
                <a:cs typeface="+mn-cs"/>
              </a:rPr>
              <a:t>data from ISBE </a:t>
            </a:r>
            <a:r>
              <a:rPr lang="en-US" kern="1200" dirty="0">
                <a:latin typeface="+mn-lt"/>
                <a:ea typeface="+mn-ea"/>
                <a:cs typeface="+mn-cs"/>
              </a:rPr>
              <a:t>using a K-Means clustering algorithm</a:t>
            </a:r>
            <a:endParaRPr lang="en-US" dirty="0"/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The K-Means algorithm took demographics as inputs like % Low Income, % White, % Black/African American, % Hispanic, etc.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1DBD1F-8E52-43C2-A83A-4800C73D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031631-88BB-4771-A661-4465025C7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46EA35F-157C-4C42-AD22-A71CECD01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3A8545A-5ED6-4596-8451-859896FA1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B5F092-293F-440B-AFCC-4F26EB988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3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72212" y="282178"/>
            <a:ext cx="5455259" cy="58944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435827" y="609334"/>
            <a:ext cx="5725215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F88A92-AD62-4204-A24D-1BED109E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92079">
            <a:off x="929859" y="929433"/>
            <a:ext cx="4746677" cy="4612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2AF67-5303-4300-BED6-06840844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057" y="3584988"/>
            <a:ext cx="5987143" cy="2037483"/>
          </a:xfrm>
        </p:spPr>
        <p:txBody>
          <a:bodyPr anchor="b">
            <a:normAutofit/>
          </a:bodyPr>
          <a:lstStyle/>
          <a:p>
            <a:r>
              <a:rPr lang="en-US" sz="5000"/>
              <a:t>K-Means Clustering Algorithm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50DB571-3A12-4BED-AAD9-9F00B1138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514120">
            <a:off x="470659" y="-333929"/>
            <a:ext cx="500911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75C31-4C3B-4ADA-A1E0-D3E98871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057" y="796413"/>
            <a:ext cx="4297328" cy="2687797"/>
          </a:xfrm>
        </p:spPr>
        <p:txBody>
          <a:bodyPr>
            <a:normAutofit/>
          </a:bodyPr>
          <a:lstStyle/>
          <a:p>
            <a:r>
              <a:rPr lang="en-US" dirty="0"/>
              <a:t>The goal of the algorithm is to have the “K means” converge to a “stable” point.</a:t>
            </a:r>
          </a:p>
          <a:p>
            <a:r>
              <a:rPr lang="en-US" dirty="0"/>
              <a:t>The clusters are the partitions created by determining which mean each point is closest to.</a:t>
            </a:r>
          </a:p>
          <a:p>
            <a:r>
              <a:rPr lang="en-US" dirty="0"/>
              <a:t>In this example, the black dots are the means and K=3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05837C-1102-4D24-9745-5D4795087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E0B0FD-D6DB-4660-A369-0B3722B2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9F612E-2AC0-47A5-9CAE-712630251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0A1FBB-5EAE-46FC-8024-C16101923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CDB003-27ED-43D6-887A-E9126BC78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5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24951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0)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24951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1)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378804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74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64708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2)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92663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7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C65E80C-2319-4BE4-8924-E7FC591E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5600" r="2044" b="-2"/>
          <a:stretch/>
        </p:blipFill>
        <p:spPr>
          <a:xfrm>
            <a:off x="816531" y="833610"/>
            <a:ext cx="5517787" cy="4472333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24D58-D2D5-421C-8D22-2AACE56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06" y="939799"/>
            <a:ext cx="5781863" cy="1659965"/>
          </a:xfrm>
        </p:spPr>
        <p:txBody>
          <a:bodyPr anchor="b">
            <a:normAutofit/>
          </a:bodyPr>
          <a:lstStyle/>
          <a:p>
            <a:r>
              <a:rPr lang="en-US" dirty="0"/>
              <a:t>Trends over Time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533F-BB62-4E74-AF9D-41B949CB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8" y="2961280"/>
            <a:ext cx="3902381" cy="3210920"/>
          </a:xfrm>
        </p:spPr>
        <p:txBody>
          <a:bodyPr>
            <a:normAutofit/>
          </a:bodyPr>
          <a:lstStyle/>
          <a:p>
            <a:r>
              <a:rPr lang="en-US" dirty="0"/>
              <a:t>In addition to identifying summary statistics of the clusters, we can see how these clusters change over time</a:t>
            </a:r>
          </a:p>
          <a:p>
            <a:r>
              <a:rPr lang="en-US" dirty="0"/>
              <a:t>More specifically, we are looking to analyze the demographic changes as well as academic changes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3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DC78-C418-4D54-9862-30DB0268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102" y="0"/>
            <a:ext cx="9493249" cy="1577975"/>
          </a:xfrm>
        </p:spPr>
        <p:txBody>
          <a:bodyPr/>
          <a:lstStyle/>
          <a:p>
            <a:pPr algn="ctr"/>
            <a:r>
              <a:rPr lang="en-US" dirty="0"/>
              <a:t>Graphical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415A11-0B3D-4576-8FC9-FEC35BF8F3EA}"/>
              </a:ext>
            </a:extLst>
          </p:cNvPr>
          <p:cNvSpPr/>
          <p:nvPr/>
        </p:nvSpPr>
        <p:spPr>
          <a:xfrm>
            <a:off x="2385060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BFAC6-1C99-48E9-B377-2D21309866A3}"/>
              </a:ext>
            </a:extLst>
          </p:cNvPr>
          <p:cNvSpPr/>
          <p:nvPr/>
        </p:nvSpPr>
        <p:spPr>
          <a:xfrm>
            <a:off x="3251835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2987F7-7243-4A0C-AA20-5724A092AD68}"/>
              </a:ext>
            </a:extLst>
          </p:cNvPr>
          <p:cNvSpPr/>
          <p:nvPr/>
        </p:nvSpPr>
        <p:spPr>
          <a:xfrm>
            <a:off x="3243580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3F4EB-C4DA-402B-A73A-2E767209D3D0}"/>
              </a:ext>
            </a:extLst>
          </p:cNvPr>
          <p:cNvSpPr/>
          <p:nvPr/>
        </p:nvSpPr>
        <p:spPr>
          <a:xfrm>
            <a:off x="3243580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F9392D-FA17-4E4E-BAD2-3E7174FFE22F}"/>
              </a:ext>
            </a:extLst>
          </p:cNvPr>
          <p:cNvSpPr/>
          <p:nvPr/>
        </p:nvSpPr>
        <p:spPr>
          <a:xfrm>
            <a:off x="3243580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8E765-921A-4F8E-90E5-C90830B94982}"/>
              </a:ext>
            </a:extLst>
          </p:cNvPr>
          <p:cNvSpPr/>
          <p:nvPr/>
        </p:nvSpPr>
        <p:spPr>
          <a:xfrm>
            <a:off x="3243580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1CBE3-F8FA-4472-AED1-533C7809FE9D}"/>
              </a:ext>
            </a:extLst>
          </p:cNvPr>
          <p:cNvSpPr/>
          <p:nvPr/>
        </p:nvSpPr>
        <p:spPr>
          <a:xfrm>
            <a:off x="7595235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A0A80-4A76-42E1-8819-B930DEB60C0F}"/>
              </a:ext>
            </a:extLst>
          </p:cNvPr>
          <p:cNvSpPr/>
          <p:nvPr/>
        </p:nvSpPr>
        <p:spPr>
          <a:xfrm>
            <a:off x="8462010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8054EA-B922-48ED-8DA7-C29491F33984}"/>
              </a:ext>
            </a:extLst>
          </p:cNvPr>
          <p:cNvSpPr/>
          <p:nvPr/>
        </p:nvSpPr>
        <p:spPr>
          <a:xfrm>
            <a:off x="8453755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985393-1DFC-4DB0-8AA2-B85CBF83E695}"/>
              </a:ext>
            </a:extLst>
          </p:cNvPr>
          <p:cNvSpPr/>
          <p:nvPr/>
        </p:nvSpPr>
        <p:spPr>
          <a:xfrm>
            <a:off x="8453755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9E4481-FD5E-4264-B2DA-C5A7D2AC0AD5}"/>
              </a:ext>
            </a:extLst>
          </p:cNvPr>
          <p:cNvSpPr/>
          <p:nvPr/>
        </p:nvSpPr>
        <p:spPr>
          <a:xfrm>
            <a:off x="8453755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6F1939-1849-4A65-8CC7-17A7E0B6CA2D}"/>
              </a:ext>
            </a:extLst>
          </p:cNvPr>
          <p:cNvSpPr/>
          <p:nvPr/>
        </p:nvSpPr>
        <p:spPr>
          <a:xfrm>
            <a:off x="8453755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A82D-E98F-45B9-813C-D025102EAC5B}"/>
              </a:ext>
            </a:extLst>
          </p:cNvPr>
          <p:cNvSpPr txBox="1"/>
          <p:nvPr/>
        </p:nvSpPr>
        <p:spPr>
          <a:xfrm>
            <a:off x="202012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School 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BB151-9E6F-4DC3-A7D1-A4FD20930627}"/>
              </a:ext>
            </a:extLst>
          </p:cNvPr>
          <p:cNvSpPr txBox="1"/>
          <p:nvPr/>
        </p:nvSpPr>
        <p:spPr>
          <a:xfrm>
            <a:off x="722204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School Clusters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192BF7-90F0-4602-AEB5-E144D2E4BCC2}"/>
              </a:ext>
            </a:extLst>
          </p:cNvPr>
          <p:cNvCxnSpPr>
            <a:cxnSpLocks/>
          </p:cNvCxnSpPr>
          <p:nvPr/>
        </p:nvCxnSpPr>
        <p:spPr>
          <a:xfrm>
            <a:off x="3416117" y="290864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5889D0-468A-4AC3-9614-D9B2FA5EDC81}"/>
              </a:ext>
            </a:extLst>
          </p:cNvPr>
          <p:cNvCxnSpPr>
            <a:cxnSpLocks/>
          </p:cNvCxnSpPr>
          <p:nvPr/>
        </p:nvCxnSpPr>
        <p:spPr>
          <a:xfrm flipV="1">
            <a:off x="3342908" y="2866390"/>
            <a:ext cx="5246102" cy="242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5C3467-8C28-4956-A14A-64EAC422AE4D}"/>
              </a:ext>
            </a:extLst>
          </p:cNvPr>
          <p:cNvCxnSpPr>
            <a:cxnSpLocks/>
          </p:cNvCxnSpPr>
          <p:nvPr/>
        </p:nvCxnSpPr>
        <p:spPr>
          <a:xfrm>
            <a:off x="3416117" y="416335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EB118-E383-4FE6-9909-E6C88720141F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3310512" y="3473450"/>
            <a:ext cx="5397243" cy="17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313DCB-4583-491A-878D-BF5D939B9804}"/>
              </a:ext>
            </a:extLst>
          </p:cNvPr>
          <p:cNvCxnSpPr>
            <a:cxnSpLocks/>
          </p:cNvCxnSpPr>
          <p:nvPr/>
        </p:nvCxnSpPr>
        <p:spPr>
          <a:xfrm>
            <a:off x="3378834" y="4687570"/>
            <a:ext cx="5210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9EA395-D1D5-4100-BCFF-092E63873966}"/>
              </a:ext>
            </a:extLst>
          </p:cNvPr>
          <p:cNvSpPr txBox="1"/>
          <p:nvPr/>
        </p:nvSpPr>
        <p:spPr>
          <a:xfrm>
            <a:off x="628827" y="2648518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4BD9-5E77-49AC-8B28-36B70734F4FA}"/>
              </a:ext>
            </a:extLst>
          </p:cNvPr>
          <p:cNvSpPr txBox="1"/>
          <p:nvPr/>
        </p:nvSpPr>
        <p:spPr>
          <a:xfrm>
            <a:off x="9856103" y="2648518"/>
            <a:ext cx="1802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872D-058B-4104-8001-CEF41CC19755}"/>
              </a:ext>
            </a:extLst>
          </p:cNvPr>
          <p:cNvSpPr txBox="1"/>
          <p:nvPr/>
        </p:nvSpPr>
        <p:spPr>
          <a:xfrm>
            <a:off x="3660878" y="6097270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stable matching between years</a:t>
            </a:r>
          </a:p>
        </p:txBody>
      </p:sp>
    </p:spTree>
    <p:extLst>
      <p:ext uri="{BB962C8B-B14F-4D97-AF65-F5344CB8AC3E}">
        <p14:creationId xmlns:p14="http://schemas.microsoft.com/office/powerpoint/2010/main" val="403652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1D4B3-C2FC-4E81-91F5-88AF9DE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Low Income Proportions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9F8C82-16AD-439D-9A27-431BB6FB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As we can see, the gap between low-income student enrollment has gotten larger between the clusters.</a:t>
            </a:r>
          </a:p>
          <a:p>
            <a:r>
              <a:rPr lang="en-US" dirty="0"/>
              <a:t>More specifically, this gap is mainly attributed to the decline in cluster 2.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FD04B7-4BBC-47D1-A6F1-3287DF90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1252495"/>
            <a:ext cx="5981472" cy="43530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1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618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Franklin Gothic Heavy</vt:lpstr>
      <vt:lpstr>StreetscapeVTI</vt:lpstr>
      <vt:lpstr>Education Disparity in Chicago Public High Schools</vt:lpstr>
      <vt:lpstr>Clustering Schools</vt:lpstr>
      <vt:lpstr>K-Means Clustering Algorithm</vt:lpstr>
      <vt:lpstr>Summary Statistics (Cluster 0)</vt:lpstr>
      <vt:lpstr>Summary Statistics (Cluster 1)</vt:lpstr>
      <vt:lpstr>Summary Statistics (Cluster 2)</vt:lpstr>
      <vt:lpstr>Trends over Time</vt:lpstr>
      <vt:lpstr>Graphical Model</vt:lpstr>
      <vt:lpstr>Low Income Proportions Over Time</vt:lpstr>
      <vt:lpstr>College Enrollment Over Time</vt:lpstr>
      <vt:lpstr>Mapping these Clusters</vt:lpstr>
      <vt:lpstr>Traditional Approach: Correlation Matrix</vt:lpstr>
      <vt:lpstr>Inference</vt:lpstr>
      <vt:lpstr>Possible future work</vt:lpstr>
      <vt:lpstr>Github Repo!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Disparity in Chicago Public High Schools</dc:title>
  <dc:creator>Michael Kralis</dc:creator>
  <cp:lastModifiedBy>Michael Kralis</cp:lastModifiedBy>
  <cp:revision>23</cp:revision>
  <cp:lastPrinted>2021-12-10T01:59:34Z</cp:lastPrinted>
  <dcterms:created xsi:type="dcterms:W3CDTF">2021-10-27T00:09:44Z</dcterms:created>
  <dcterms:modified xsi:type="dcterms:W3CDTF">2021-12-17T01:27:50Z</dcterms:modified>
</cp:coreProperties>
</file>