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Using Remix 3D to Search for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6D865-E8AE-488D-BA55-0BE219496734}" v="3" dt="2019-10-29T05:17:54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Vision Research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677073"/>
          </a:xfrm>
        </p:spPr>
        <p:txBody>
          <a:bodyPr/>
          <a:lstStyle/>
          <a:p>
            <a:r>
              <a:rPr lang="en-US" dirty="0"/>
              <a:t>Project Title:</a:t>
            </a:r>
          </a:p>
          <a:p>
            <a:r>
              <a:rPr lang="en-US" dirty="0"/>
              <a:t>Enabling Robot for Recognition &amp; Localization of complex Underwater Objects by unifying Semantic segmentation &amp; pyramid pooling Network Semantic Segmentation </a:t>
            </a:r>
          </a:p>
        </p:txBody>
      </p:sp>
      <p:sp>
        <p:nvSpPr>
          <p:cNvPr id="5" name="About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804694"/>
            <a:ext cx="10983132" cy="361633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Idea to be implemented </a:t>
            </a:r>
          </a:p>
        </p:txBody>
      </p:sp>
      <p:sp>
        <p:nvSpPr>
          <p:cNvPr id="4" name="Text Placeholder 5" descr="2D Slides">
            <a:extLst>
              <a:ext uri="{FF2B5EF4-FFF2-40B4-BE49-F238E27FC236}">
                <a16:creationId xmlns:a16="http://schemas.microsoft.com/office/drawing/2014/main" id="{5D483DB7-3925-4129-9AB3-FF75028415D3}"/>
              </a:ext>
            </a:extLst>
          </p:cNvPr>
          <p:cNvSpPr txBox="1">
            <a:spLocks/>
          </p:cNvSpPr>
          <p:nvPr/>
        </p:nvSpPr>
        <p:spPr>
          <a:xfrm>
            <a:off x="138217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4BA37F-DBA2-42D4-8495-2AD2043EB59F}"/>
              </a:ext>
            </a:extLst>
          </p:cNvPr>
          <p:cNvSpPr txBox="1"/>
          <p:nvPr/>
        </p:nvSpPr>
        <p:spPr>
          <a:xfrm>
            <a:off x="1999129" y="2034988"/>
            <a:ext cx="5880847" cy="235771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A673E5-CC45-4A38-81DD-EF487CFC2B45}"/>
              </a:ext>
            </a:extLst>
          </p:cNvPr>
          <p:cNvSpPr/>
          <p:nvPr/>
        </p:nvSpPr>
        <p:spPr>
          <a:xfrm>
            <a:off x="604433" y="1272987"/>
            <a:ext cx="1066420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Enable Robot for Recognition &amp; Localization of complex Underwater Objects by unifying Semantic segmentation &amp; pyramid pooling Network with the motive of advancing the state-of-the-art CNN architectures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Develop an innovative CNN architecture for semantic segmentation with lesser parameters that improve flexibility for adding a new class in the classification task without having to train the entire model from scratch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r>
              <a:rPr lang="en-US" sz="1600" dirty="0"/>
              <a:t>Work Completed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 Created a labeled and segmented dataset of underwater animals for this project as well as the research community </a:t>
            </a:r>
          </a:p>
          <a:p>
            <a:endParaRPr lang="en-US" sz="1600" dirty="0"/>
          </a:p>
          <a:p>
            <a:r>
              <a:rPr lang="en-US" sz="1600" dirty="0"/>
              <a:t>Motivation</a:t>
            </a:r>
          </a:p>
          <a:p>
            <a:endParaRPr lang="en-US" sz="16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600" dirty="0"/>
              <a:t>Studying about the under-water animals and their movements can help us to know about the oceans waves </a:t>
            </a:r>
            <a:r>
              <a:rPr lang="en-US" sz="1600"/>
              <a:t>and eventually weather </a:t>
            </a:r>
            <a:r>
              <a:rPr lang="en-US" sz="1600" dirty="0"/>
              <a:t>patterns.</a:t>
            </a:r>
          </a:p>
          <a:p>
            <a:endParaRPr lang="en-US" sz="1600" dirty="0"/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600" dirty="0"/>
              <a:t>Many medicinal products come from the ocean, including ingredients that help fight cancer, </a:t>
            </a:r>
            <a:r>
              <a:rPr lang="en-US" sz="1600" dirty="0" err="1"/>
              <a:t>athritis</a:t>
            </a:r>
            <a:r>
              <a:rPr lang="en-US" sz="1600" dirty="0"/>
              <a:t>, Alzheimer's disease, and heart disease.</a:t>
            </a:r>
          </a:p>
          <a:p>
            <a:endParaRPr lang="en-US" sz="1600" dirty="0"/>
          </a:p>
          <a:p>
            <a:endParaRPr lang="en-US" sz="1200" dirty="0"/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Bring your presentations to life with 3D_AAS_v3" id="{16D6C460-65F3-4DF8-AE87-56541C30C8AE}" vid="{B7832409-F369-484D-AD9D-1F570206E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06286C1-23B0-486D-BA90-391FEFBD8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126FF7-C1F4-4C68-B9E0-A1BEBFA97A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774A73-0280-47B7-9E46-5069D2220801}">
  <ds:schemaRefs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16c05727-aa75-4e4a-9b5f-8a80a1165891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3D(2)</Template>
  <TotalTime>0</TotalTime>
  <Words>158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Segoe UI</vt:lpstr>
      <vt:lpstr>Segoe UI Light</vt:lpstr>
      <vt:lpstr>Wingdings</vt:lpstr>
      <vt:lpstr>Get Started with 3D</vt:lpstr>
      <vt:lpstr>Computer Vision Research Project</vt:lpstr>
      <vt:lpstr>Idea to be implemented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2019-10-29T04:45:05Z</dcterms:created>
  <dcterms:modified xsi:type="dcterms:W3CDTF">2019-10-29T06:04:58Z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