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4B75-11E8-44C9-A6FB-23F99FB6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9B3FA-EC1C-4EBD-ACB5-D20FA46E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0AE2-7B21-4001-AB55-27848074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FBF7-3CA6-434A-8710-B808A076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E15D-C162-4C59-AC43-29808609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07C9-4FDE-4B1A-9E01-95326EC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0ADD5-D15C-447F-802D-D40E453E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6AA8-1302-4030-AD7A-C0FE5D1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DAAB-F098-4171-8783-396F0254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B69B-7541-43DF-9C7E-4D721D6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31BE-FFFE-46B8-98D0-55A265F3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EA746-91F0-4D4C-9AA6-2D8BEAE9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B0B8-FC78-4861-B032-A390D472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037F-966C-4AB9-B051-1000290D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DA41-966B-4867-8F48-7E3A334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E678-E460-4813-8DA1-80BA248C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A873-6D6C-4D41-A1F9-DDDBA1AE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70D0-1ECF-4CBC-8734-55647C68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02A5-9BF1-45D2-A09F-411FE985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F137-EA22-496C-A952-47C599C7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393B-199A-4A72-93D2-377638D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FB8F-5362-4A27-A8B3-3ECF67B0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132D-F44D-4400-B2B2-8D7AFA9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EF45-126E-49AA-91ED-A531D85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C6AF-B7CE-44F8-A4B3-E6312728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DA3A-A81A-4172-9090-C3E3B1E5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0B4F-3553-4AF1-9716-2ADE4A4CB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3ACD-D82D-4378-9706-D6945815D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27CAA-38B4-4657-8F31-DED0996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2098-140A-43AA-8578-D5413BD4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B4F5-4104-4634-A724-DCD39795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F984-0D6A-4F83-9F09-C182CCBE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E9C6-496C-4637-A905-C7F86DC8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7846F-659A-4868-B7C5-43AEE0F0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99755-7F92-485A-A8A2-0E5510302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C3C-C265-4EDF-AC4C-4D2CEC98F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D63E8-CA4F-454F-ACE1-63E19B50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AD455-0D0F-4C59-AC7F-5B85805B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C1C2-2BB0-4C9D-A9CF-1A2FF683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CEF3-9E38-4D10-BF0B-D3177B0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64F28-E599-4B61-9A1C-F0D3838A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E1924-5517-4A8E-99CF-C868B55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9E7BA-E906-4000-AFC1-73313B47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FE03-DF71-4B8D-927D-ECF2EC23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4F941-A8AB-47AF-9891-E595FE36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E1C5-E6E0-4F29-8394-2D7B7E5C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211F-9545-4DFD-81C4-0514FCE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72C5-ECF1-4BD9-8689-5954153D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095CF-5DBB-4F1C-AAF5-9D454653C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B4B6-BFF3-4404-AE8D-9C1458FF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1A3E-878B-4217-82A8-FF860B52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474F8-9522-477E-A916-357FA92B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D756-FF87-464D-B6F2-C290464E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1F7B2-1827-49DB-8F96-6C02F252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839B9-DCD5-4475-A26B-97362B7F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693D-FD42-4266-B705-1798E87E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7FC4-0195-43F3-8D2F-D266C7B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182D-2223-4E9C-982B-07DBB61D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1E255-917D-463B-963E-517979E9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4550-1288-4586-BFC1-70FD123C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CB81-9943-414D-946A-59914E629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CB8B-BDA4-4094-B783-4D5B956B5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B7ED-667F-45D0-B5D1-3A24CC93D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DA5A-FBF1-4FAF-A8BE-9BF433023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340" y="368425"/>
            <a:ext cx="9144000" cy="8839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Query 1</a:t>
            </a:r>
            <a:r>
              <a:rPr lang="en-US" sz="1600" dirty="0"/>
              <a:t>:  </a:t>
            </a:r>
            <a:r>
              <a:rPr lang="en-US" sz="2000" dirty="0"/>
              <a:t>Select all the Author elements that have an attribute named </a:t>
            </a:r>
            <a:r>
              <a:rPr lang="en-US" sz="2000" dirty="0" err="1"/>
              <a:t>ValidYN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b="1" dirty="0">
                <a:highlight>
                  <a:srgbClr val="FFFF00"/>
                </a:highlight>
              </a:rPr>
              <a:t>//Author[@</a:t>
            </a:r>
            <a:r>
              <a:rPr lang="en-US" sz="2000" b="1" dirty="0" err="1">
                <a:highlight>
                  <a:srgbClr val="FFFF00"/>
                </a:highlight>
              </a:rPr>
              <a:t>ValidYN</a:t>
            </a:r>
            <a:r>
              <a:rPr lang="en-US" sz="2000" b="1" dirty="0">
                <a:highlight>
                  <a:srgbClr val="FFFF00"/>
                </a:highlight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3FBAC-713A-42F5-8EC8-E1432DFA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34" y="1493439"/>
            <a:ext cx="10301732" cy="53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0113"/>
            <a:ext cx="9144000" cy="1118586"/>
          </a:xfrm>
        </p:spPr>
        <p:txBody>
          <a:bodyPr>
            <a:normAutofit/>
          </a:bodyPr>
          <a:lstStyle/>
          <a:p>
            <a:r>
              <a:rPr lang="en-US" sz="1800" dirty="0"/>
              <a:t>Query 2: Select the last but one </a:t>
            </a:r>
            <a:r>
              <a:rPr lang="en-US" sz="1800" dirty="0" err="1"/>
              <a:t>PubMedPubDate</a:t>
            </a:r>
            <a:r>
              <a:rPr lang="en-US" sz="1800" dirty="0"/>
              <a:t> element that is the child of the History element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highlight>
                  <a:srgbClr val="FFFF00"/>
                </a:highlight>
              </a:rPr>
              <a:t>//</a:t>
            </a:r>
            <a:r>
              <a:rPr lang="en-US" sz="1800" b="1" dirty="0" err="1">
                <a:highlight>
                  <a:srgbClr val="FFFF00"/>
                </a:highlight>
              </a:rPr>
              <a:t>PubmedData</a:t>
            </a:r>
            <a:r>
              <a:rPr lang="en-US" sz="1800" b="1" dirty="0">
                <a:highlight>
                  <a:srgbClr val="FFFF00"/>
                </a:highlight>
              </a:rPr>
              <a:t>/History/</a:t>
            </a:r>
            <a:r>
              <a:rPr lang="en-US" sz="1800" b="1" dirty="0" err="1">
                <a:highlight>
                  <a:srgbClr val="FFFF00"/>
                </a:highlight>
              </a:rPr>
              <a:t>PubMedPubDate</a:t>
            </a:r>
            <a:r>
              <a:rPr lang="en-US" sz="1800" b="1" dirty="0">
                <a:highlight>
                  <a:srgbClr val="FFFF00"/>
                </a:highlight>
              </a:rPr>
              <a:t>[last()-1]</a:t>
            </a:r>
            <a:br>
              <a:rPr lang="en-US" sz="1800" b="1" dirty="0">
                <a:highlight>
                  <a:srgbClr val="FFFF00"/>
                </a:highlight>
              </a:rPr>
            </a:br>
            <a:endParaRPr lang="en-US" sz="18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A4EE-63CF-42FB-910D-13634E72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2077376"/>
            <a:ext cx="8913181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4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5420"/>
            <a:ext cx="9144000" cy="994299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Query 3: Select the name of the country whose </a:t>
            </a:r>
            <a:r>
              <a:rPr lang="en-US" sz="1800" dirty="0" err="1"/>
              <a:t>NlmUniqueID</a:t>
            </a:r>
            <a:r>
              <a:rPr lang="en-US" sz="1800" dirty="0"/>
              <a:t> is 9434628.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highlight>
                  <a:srgbClr val="FFFF00"/>
                </a:highlight>
              </a:rPr>
              <a:t>//</a:t>
            </a:r>
            <a:r>
              <a:rPr lang="en-US" sz="1800" b="1" dirty="0" err="1">
                <a:highlight>
                  <a:srgbClr val="FFFF00"/>
                </a:highlight>
              </a:rPr>
              <a:t>MedlineJournalInfo</a:t>
            </a:r>
            <a:r>
              <a:rPr lang="en-US" sz="1800" b="1" dirty="0">
                <a:highlight>
                  <a:srgbClr val="FFFF00"/>
                </a:highlight>
              </a:rPr>
              <a:t>[</a:t>
            </a:r>
            <a:r>
              <a:rPr lang="en-US" sz="1800" b="1" dirty="0" err="1">
                <a:highlight>
                  <a:srgbClr val="FFFF00"/>
                </a:highlight>
              </a:rPr>
              <a:t>NlmUniqueID</a:t>
            </a:r>
            <a:r>
              <a:rPr lang="en-US" sz="1800" b="1" dirty="0">
                <a:highlight>
                  <a:srgbClr val="FFFF00"/>
                </a:highlight>
              </a:rPr>
              <a:t>='9434628']/Country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7208D-25B6-4D73-BFA6-9473FF53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30" y="1899821"/>
            <a:ext cx="8771139" cy="4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633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Query 2: Select the attribute  </a:t>
            </a:r>
            <a:r>
              <a:rPr lang="en-US" sz="1800" dirty="0" err="1"/>
              <a:t>PubStatus</a:t>
            </a:r>
            <a:r>
              <a:rPr lang="en-US" sz="1800" dirty="0"/>
              <a:t> of </a:t>
            </a:r>
            <a:r>
              <a:rPr lang="en-US" sz="1800" dirty="0" err="1"/>
              <a:t>PubMedPubDate</a:t>
            </a:r>
            <a:r>
              <a:rPr lang="en-US" sz="1800" dirty="0"/>
              <a:t> where month is 12.</a:t>
            </a:r>
            <a:br>
              <a:rPr lang="en-US" sz="1800" dirty="0"/>
            </a:br>
            <a:r>
              <a:rPr lang="en-US" sz="1800" b="1" dirty="0">
                <a:highlight>
                  <a:srgbClr val="FFFF00"/>
                </a:highlight>
              </a:rPr>
              <a:t>//</a:t>
            </a:r>
            <a:r>
              <a:rPr lang="en-US" sz="1800" b="1" dirty="0" err="1">
                <a:highlight>
                  <a:srgbClr val="FFFF00"/>
                </a:highlight>
              </a:rPr>
              <a:t>PubmedData</a:t>
            </a:r>
            <a:r>
              <a:rPr lang="en-US" sz="1800" b="1" dirty="0">
                <a:highlight>
                  <a:srgbClr val="FFFF00"/>
                </a:highlight>
              </a:rPr>
              <a:t>/History/</a:t>
            </a:r>
            <a:r>
              <a:rPr lang="en-US" sz="1800" b="1" dirty="0" err="1">
                <a:highlight>
                  <a:srgbClr val="FFFF00"/>
                </a:highlight>
              </a:rPr>
              <a:t>PubMedPubDate</a:t>
            </a:r>
            <a:r>
              <a:rPr lang="en-US" sz="1800" b="1" dirty="0">
                <a:highlight>
                  <a:srgbClr val="FFFF00"/>
                </a:highlight>
              </a:rPr>
              <a:t>[Month='12']/@</a:t>
            </a:r>
            <a:r>
              <a:rPr lang="en-US" sz="1800" b="1" dirty="0" err="1">
                <a:highlight>
                  <a:srgbClr val="FFFF00"/>
                </a:highlight>
              </a:rPr>
              <a:t>PubStatus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21E73-7673-4A4D-B79F-D4DE2EF5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93289"/>
            <a:ext cx="9280124" cy="48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633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Query 2: Select the Forename of the Author whose attribute  </a:t>
            </a:r>
            <a:r>
              <a:rPr lang="en-US" sz="2000" dirty="0" err="1"/>
              <a:t>ValidYN</a:t>
            </a:r>
            <a:r>
              <a:rPr lang="en-US" sz="2000" dirty="0"/>
              <a:t> is set to Yes.</a:t>
            </a:r>
            <a:br>
              <a:rPr lang="en-US" sz="2000" dirty="0"/>
            </a:br>
            <a:r>
              <a:rPr lang="en-US" sz="2000" b="1" dirty="0">
                <a:highlight>
                  <a:srgbClr val="FFFF00"/>
                </a:highlight>
              </a:rPr>
              <a:t>//Author[@</a:t>
            </a:r>
            <a:r>
              <a:rPr lang="en-US" sz="2000" b="1" dirty="0" err="1">
                <a:highlight>
                  <a:srgbClr val="FFFF00"/>
                </a:highlight>
              </a:rPr>
              <a:t>ValidYN</a:t>
            </a:r>
            <a:r>
              <a:rPr lang="en-US" sz="2000" b="1" dirty="0">
                <a:highlight>
                  <a:srgbClr val="FFFF00"/>
                </a:highlight>
              </a:rPr>
              <a:t>="Y"]/</a:t>
            </a:r>
            <a:r>
              <a:rPr lang="en-US" sz="2000" b="1" dirty="0" err="1">
                <a:highlight>
                  <a:srgbClr val="FFFF00"/>
                </a:highlight>
              </a:rPr>
              <a:t>ForeName</a:t>
            </a:r>
            <a:br>
              <a:rPr lang="en-US" sz="2000" b="1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F061-44A2-469B-84EC-5E2F1D80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8" y="1908699"/>
            <a:ext cx="8922058" cy="47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0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Query 1:  Select all the Author elements that have an attribute named ValidYN: //Author[@ValidYN]</vt:lpstr>
      <vt:lpstr>Query 2: Select the last but one PubMedPubDate element that is the child of the History element  //PubmedData/History/PubMedPubDate[last()-1] </vt:lpstr>
      <vt:lpstr>Query 3: Select the name of the country whose NlmUniqueID is 9434628.  //MedlineJournalInfo[NlmUniqueID='9434628']/Country  </vt:lpstr>
      <vt:lpstr>Query 2: Select the attribute  PubStatus of PubMedPubDate where month is 12. //PubmedData/History/PubMedPubDate[Month='12']/@PubStatus </vt:lpstr>
      <vt:lpstr>Query 2: Select the Forename of the Author whose attribute  ValidYN is set to Yes. //Author[@ValidYN="Y"]/ForeName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1:  Selects all the Author elements that have an attribute named ValidYN </dc:title>
  <dc:creator>Mayank Kumar Raunak</dc:creator>
  <cp:lastModifiedBy>Mayank Kumar Raunak</cp:lastModifiedBy>
  <cp:revision>9</cp:revision>
  <dcterms:created xsi:type="dcterms:W3CDTF">2019-03-03T07:07:13Z</dcterms:created>
  <dcterms:modified xsi:type="dcterms:W3CDTF">2019-03-03T19:44:52Z</dcterms:modified>
</cp:coreProperties>
</file>