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7" r:id="rId9"/>
    <p:sldId id="263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EB43D-2BFA-462C-B6C7-B0A79C830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624C0-29B4-48E2-B460-9119622F3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AD1E6-13D3-44D6-875A-4C61E189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8B94-5007-4F3A-9848-CB283015D204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80E1C-0E3C-4322-A7C8-FCF17FC2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DE7D3-1EFA-4E27-AC76-B24B2901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2B6-6977-4CF8-AA56-2A094060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6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EEB2-C7CF-4B0C-AA09-99D0CD2FD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92DFB-4C23-4A32-B21C-001AE7E96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7F7D8-0874-406A-9645-E0021A6F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8B94-5007-4F3A-9848-CB283015D204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90271-74AF-4319-ABDC-FB544370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62125-C8B7-4174-9F3E-FBBBB9DF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2B6-6977-4CF8-AA56-2A094060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1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D2143-E772-41CE-9F16-3815C0E07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3F83D-C929-4F8C-9BD1-F32D43855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B728D-B14E-4EB7-98EF-CDE577BF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8B94-5007-4F3A-9848-CB283015D204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79C53-85CC-43D0-A75F-B3289CBB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F7C2F-1D13-4D94-B3FC-E11386E8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2B6-6977-4CF8-AA56-2A094060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71FF-628B-4F21-ADC7-5095A027F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2EC8A-5EA1-4E8D-AE46-982C3714C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E707E-8FF2-47E1-A545-D05D3677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8B94-5007-4F3A-9848-CB283015D204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13EDB-C91F-4F67-8AE8-D6363DA3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DC3B9-DC42-4359-A2F8-F3554FAE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2B6-6977-4CF8-AA56-2A094060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8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EFE1-09B1-42E8-9764-14C3788C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A0C30-967D-4BF8-8C8B-D16E16FD6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5686D-E40D-4F5A-B19A-14A40033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8B94-5007-4F3A-9848-CB283015D204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63D87-8347-4EC8-9E4A-1810AA88B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624A5-1946-46C2-8B92-E8C7DD00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2B6-6977-4CF8-AA56-2A094060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8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D1039-D187-475D-B7D8-97F899BF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7F53D-9504-4F88-9A5B-429A7D036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600CA-BDFD-4D5E-8248-D087542F9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4C49C-23EC-450D-B1FF-1B2FDC38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8B94-5007-4F3A-9848-CB283015D204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0EEDB-9100-4720-88BD-1F2D8EB8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564B8-6C02-483E-A9C1-A828C485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2B6-6977-4CF8-AA56-2A094060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5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D0DC-2914-495F-B476-66D1F918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6E6ED-CE67-4350-B785-7A0EB07A1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C0A59-0E85-4E08-8B3B-CB4077938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1AC9D-1E34-4222-9989-139422D82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6C3C7-9FD9-406C-9461-B165FFAE7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09CE4C-3C3D-404D-BED8-9DDAFE3DD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8B94-5007-4F3A-9848-CB283015D204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6EF8B-3ED3-4327-B6B7-2FB53587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A01EB1-4D81-476D-A5D4-F6735307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2B6-6977-4CF8-AA56-2A094060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9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87FA-6D04-4706-B5CF-0D402F4B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B63DF-E30D-45AC-A895-373744886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8B94-5007-4F3A-9848-CB283015D204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2D1B8-AF66-4A14-AA65-A61C5B40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14779-5509-4E1A-AF9F-809AC596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2B6-6977-4CF8-AA56-2A094060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5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D64C7-3594-40FC-AD4D-84E8554A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8B94-5007-4F3A-9848-CB283015D204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7A0C9-A8C7-48C6-BC48-7C1E16B1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EFA27-D47A-4200-9B32-2F4B24A0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2B6-6977-4CF8-AA56-2A094060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0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9CF1-04D6-4842-8432-3D221182F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CACA9-2405-4DE3-97C9-CA981A55F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0A8BE-C4D9-4E0D-B3C0-164AC0435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741DA-9A6B-4C09-BBBA-1F0BB729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8B94-5007-4F3A-9848-CB283015D204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EC951-E99A-48CE-B372-6F0496F3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0CE83-5EE3-4F75-AE37-C2765C04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2B6-6977-4CF8-AA56-2A094060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3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1B85-1828-436F-9273-812271C2C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353DE5-6C15-4A01-A098-7E10AF791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A7093-508D-4C67-83E6-E5772ADA9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E46CB-DB29-4E99-BB10-E27D423D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8B94-5007-4F3A-9848-CB283015D204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FEB6F-D17F-41E9-B181-D683C4D05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61C15-EA7F-49FE-8134-1DF613EA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892B6-6977-4CF8-AA56-2A094060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8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ED44B7-FF4D-40AA-8400-E911CCC44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2CEEA-3DDE-468A-A951-B031A3E66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077EB-C130-48B4-802E-B63809643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28B94-5007-4F3A-9848-CB283015D204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2ACE9-AEB9-4327-8395-1EBA664CB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85095-3B8B-4E3F-9A1A-9063108A7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892B6-6977-4CF8-AA56-2A094060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1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7557C-2D3B-46C0-A82B-F675645BD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F70EA-BEA9-409E-A364-B894F42295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530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355B-A29B-41AB-8032-AD01C2D93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026" y="1292086"/>
            <a:ext cx="9144000" cy="1095513"/>
          </a:xfrm>
        </p:spPr>
        <p:txBody>
          <a:bodyPr>
            <a:normAutofit/>
          </a:bodyPr>
          <a:lstStyle/>
          <a:p>
            <a:r>
              <a:rPr lang="en-US" sz="2400" dirty="0"/>
              <a:t>Find the top 5 clubs having highest overall player rating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AAB99-CF55-4EAB-8E8C-0C0C75F8A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988" y="584060"/>
            <a:ext cx="9144000" cy="1655762"/>
          </a:xfrm>
        </p:spPr>
        <p:txBody>
          <a:bodyPr/>
          <a:lstStyle/>
          <a:p>
            <a:r>
              <a:rPr lang="en-US" dirty="0"/>
              <a:t>Query 8</a:t>
            </a:r>
          </a:p>
          <a:p>
            <a:r>
              <a:rPr lang="en-US" dirty="0"/>
              <a:t>Find the top 10 clubs having highest total overall player ratings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F61C8-C6E7-4B18-BB59-D2D083275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63" y="1990725"/>
            <a:ext cx="10615407" cy="2705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D54C50-B833-4F2D-B226-500E783C7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863" y="4695825"/>
            <a:ext cx="10615407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07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5D6E-D478-4D76-BDF4-4A2689CD4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644" y="387625"/>
            <a:ext cx="9144000" cy="468589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Find the top ten players having highest Acceleration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BB24AB-DF12-472C-9EEE-90AC06682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565" y="1324803"/>
            <a:ext cx="9296400" cy="485775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23D35FD-D889-46D1-B43B-EF8F6EBCB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5035" y="856214"/>
            <a:ext cx="9144000" cy="1655762"/>
          </a:xfrm>
        </p:spPr>
        <p:txBody>
          <a:bodyPr/>
          <a:lstStyle/>
          <a:p>
            <a:r>
              <a:rPr lang="en-US" dirty="0"/>
              <a:t>Query 9</a:t>
            </a:r>
          </a:p>
        </p:txBody>
      </p:sp>
    </p:spTree>
    <p:extLst>
      <p:ext uri="{BB962C8B-B14F-4D97-AF65-F5344CB8AC3E}">
        <p14:creationId xmlns:p14="http://schemas.microsoft.com/office/powerpoint/2010/main" val="2002107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19D4-95A3-4E8A-A91B-D36E5BBC4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7869"/>
            <a:ext cx="9144000" cy="687250"/>
          </a:xfrm>
        </p:spPr>
        <p:txBody>
          <a:bodyPr>
            <a:normAutofit/>
          </a:bodyPr>
          <a:lstStyle/>
          <a:p>
            <a:r>
              <a:rPr lang="en-US" sz="2000" b="1" dirty="0"/>
              <a:t>Query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27695-4A89-4659-9856-D5AA6B2D4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53547"/>
            <a:ext cx="9144000" cy="687250"/>
          </a:xfrm>
        </p:spPr>
        <p:txBody>
          <a:bodyPr/>
          <a:lstStyle/>
          <a:p>
            <a:r>
              <a:rPr lang="en-US" dirty="0"/>
              <a:t>Find the top 5 players having highest </a:t>
            </a:r>
            <a:r>
              <a:rPr lang="en-US" dirty="0" err="1"/>
              <a:t>FCAccuracy</a:t>
            </a:r>
            <a:r>
              <a:rPr lang="en-US" dirty="0"/>
              <a:t> Ratings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935425-3FCF-4BB9-8C8B-F4D49A8D4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" y="1927778"/>
            <a:ext cx="12112487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7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7506-3A34-4533-A086-EFD42314A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3906" y="1029809"/>
            <a:ext cx="7294485" cy="695741"/>
          </a:xfrm>
        </p:spPr>
        <p:txBody>
          <a:bodyPr>
            <a:normAutofit/>
          </a:bodyPr>
          <a:lstStyle/>
          <a:p>
            <a:r>
              <a:rPr lang="en-US" sz="2000" dirty="0"/>
              <a:t>How you create your database and collection(s) (your code and the corresponding screenshots)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2873A-396A-44AE-BF76-DDA2C6EAC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637" y="2379216"/>
            <a:ext cx="10372724" cy="1946429"/>
          </a:xfrm>
        </p:spPr>
        <p:txBody>
          <a:bodyPr/>
          <a:lstStyle/>
          <a:p>
            <a:r>
              <a:rPr lang="en-US" dirty="0"/>
              <a:t>Answer: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D946E0-F074-4201-948D-9F5D7A40D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814221"/>
            <a:ext cx="10287000" cy="158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1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44A9-BE9A-42F6-99C2-4F3D110D8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2159" y="568170"/>
            <a:ext cx="9144000" cy="713497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Query  1</a:t>
            </a:r>
            <a:br>
              <a:rPr lang="en-US" sz="1800" dirty="0"/>
            </a:br>
            <a:r>
              <a:rPr lang="en-US" sz="2200" dirty="0"/>
              <a:t>Find the details of the player whose nationality is Argentina and club is FC Barcelona with overall Rating &gt; 85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8AA1B-36FB-4883-BAFA-E15E4AA38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377" y="268898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CA31C-A737-4AFE-91BC-802E7BCBA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0626"/>
            <a:ext cx="12192000" cy="532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4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0F47-5D13-490C-9267-CCED79020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1526" y="-1620838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dirty="0"/>
              <a:t>Find the number of players per country with international reputation &gt;=4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BEB6E2-5E3F-463D-A645-B0273A61D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3609"/>
            <a:ext cx="12192000" cy="512859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DDC7F88-A93B-4077-BC03-FC87CE3F1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0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/>
              <a:t>Query 2</a:t>
            </a:r>
          </a:p>
        </p:txBody>
      </p:sp>
    </p:spTree>
    <p:extLst>
      <p:ext uri="{BB962C8B-B14F-4D97-AF65-F5344CB8AC3E}">
        <p14:creationId xmlns:p14="http://schemas.microsoft.com/office/powerpoint/2010/main" val="141021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32A5-AC02-4B85-BC77-F8C61EEBD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461" y="-787400"/>
            <a:ext cx="9144000" cy="2387600"/>
          </a:xfrm>
        </p:spPr>
        <p:txBody>
          <a:bodyPr>
            <a:normAutofit/>
          </a:bodyPr>
          <a:lstStyle/>
          <a:p>
            <a:r>
              <a:rPr lang="en-US" sz="1800" dirty="0"/>
              <a:t>Find the number of players whose nationality is Germany or England, preferred foot is Right and age is less than 40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FA937-D4B6-46C2-B386-94A715C8A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461" y="406400"/>
            <a:ext cx="9144000" cy="1655762"/>
          </a:xfrm>
        </p:spPr>
        <p:txBody>
          <a:bodyPr/>
          <a:lstStyle/>
          <a:p>
            <a:r>
              <a:rPr lang="en-US" dirty="0"/>
              <a:t>Query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FFA847-07B0-4487-AC71-AD6407801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4784"/>
            <a:ext cx="12192000" cy="99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9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A766-11CA-45F7-A172-B9B1603A4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173" y="146253"/>
            <a:ext cx="9144000" cy="1045817"/>
          </a:xfrm>
        </p:spPr>
        <p:txBody>
          <a:bodyPr>
            <a:normAutofit/>
          </a:bodyPr>
          <a:lstStyle/>
          <a:p>
            <a:r>
              <a:rPr lang="en-US" sz="2000" dirty="0"/>
              <a:t>Top 2 players of club FC Barcelona on the basis of overall rating and have ball control greater than 90.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DEC17-B0E6-4F9C-9F63-BEABFC30C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2781" y="80546"/>
            <a:ext cx="9144000" cy="516835"/>
          </a:xfrm>
        </p:spPr>
        <p:txBody>
          <a:bodyPr/>
          <a:lstStyle/>
          <a:p>
            <a:r>
              <a:rPr lang="en-US" dirty="0"/>
              <a:t>Query 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6ACD02-1449-4405-A52A-82EFD4771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1208"/>
            <a:ext cx="12264887" cy="143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4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20F2-1952-456C-BC02-D99A1F302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7566"/>
            <a:ext cx="9144000" cy="796580"/>
          </a:xfrm>
        </p:spPr>
        <p:txBody>
          <a:bodyPr>
            <a:normAutofit/>
          </a:bodyPr>
          <a:lstStyle/>
          <a:p>
            <a:r>
              <a:rPr lang="en-US" sz="2000" dirty="0"/>
              <a:t>Display the name and nationality of the top 5 players ordered by agility then by reaction with dribbling rate greater than 80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0896A-03C9-4B47-B330-4408EF987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343" y="200233"/>
            <a:ext cx="9144000" cy="1655762"/>
          </a:xfrm>
        </p:spPr>
        <p:txBody>
          <a:bodyPr/>
          <a:lstStyle/>
          <a:p>
            <a:r>
              <a:rPr lang="en-US" dirty="0"/>
              <a:t>Query 5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E97845-3563-45D1-BFBC-031764943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2315817"/>
            <a:ext cx="11634374" cy="180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4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C99C5-D14F-4562-804F-BDAE335C4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196" y="150920"/>
            <a:ext cx="9144000" cy="358390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Find the number and name of players who played for Club :</a:t>
            </a:r>
            <a:r>
              <a:rPr lang="en-US" sz="2000" dirty="0" err="1"/>
              <a:t>chelsea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E465C-4F4D-493C-9A0B-AE6D2F464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3484" y="509310"/>
            <a:ext cx="9144000" cy="35839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Query 6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2ADC3D-18ED-4C73-BA7B-1CCDFF601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3456"/>
            <a:ext cx="7960866" cy="26436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13DFEA-FFB3-496A-88C2-98246E60B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2858"/>
            <a:ext cx="8553450" cy="466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F6513D-79DA-43C9-95EE-C1E8D78F3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99583"/>
            <a:ext cx="8553450" cy="20106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2F65C2-B7A2-4047-9B3E-A4C57A587A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3450" y="3732858"/>
            <a:ext cx="3638551" cy="277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1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EE973-AD7F-4314-BBD0-6BDCAB65D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627" y="497149"/>
            <a:ext cx="9144000" cy="690315"/>
          </a:xfrm>
        </p:spPr>
        <p:txBody>
          <a:bodyPr>
            <a:normAutofit/>
          </a:bodyPr>
          <a:lstStyle/>
          <a:p>
            <a:r>
              <a:rPr lang="en-US" sz="2400" dirty="0"/>
              <a:t>Find the top 5 countries having highest average overall player rating.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35E58-FAA3-4A94-B944-9B74F6899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5627" y="1480275"/>
            <a:ext cx="9144000" cy="428424"/>
          </a:xfrm>
        </p:spPr>
        <p:txBody>
          <a:bodyPr/>
          <a:lstStyle/>
          <a:p>
            <a:r>
              <a:rPr lang="en-US" dirty="0"/>
              <a:t>Query 7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45E3B-B796-4DAC-9B77-D35FAE694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2071687"/>
            <a:ext cx="9343404" cy="2714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466CE0-0BA2-4CFA-AD5B-B4AFC0453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88" y="4786312"/>
            <a:ext cx="9343404" cy="126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07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182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Assignment 3</vt:lpstr>
      <vt:lpstr>How you create your database and collection(s) (your code and the corresponding screenshots)</vt:lpstr>
      <vt:lpstr>Query  1 Find the details of the player whose nationality is Argentina and club is FC Barcelona with overall Rating &gt; 85 </vt:lpstr>
      <vt:lpstr>Find the number of players per country with international reputation &gt;=4</vt:lpstr>
      <vt:lpstr>Find the number of players whose nationality is Germany or England, preferred foot is Right and age is less than 40</vt:lpstr>
      <vt:lpstr>Top 2 players of club FC Barcelona on the basis of overall rating and have ball control greater than 90.</vt:lpstr>
      <vt:lpstr>Display the name and nationality of the top 5 players ordered by agility then by reaction with dribbling rate greater than 80</vt:lpstr>
      <vt:lpstr>Find the number and name of players who played for Club :chelsea</vt:lpstr>
      <vt:lpstr>Find the top 5 countries having highest average overall player rating. </vt:lpstr>
      <vt:lpstr>Find the top 5 clubs having highest overall player rating</vt:lpstr>
      <vt:lpstr>Find the top ten players having highest Acceleration</vt:lpstr>
      <vt:lpstr>Query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</dc:title>
  <dc:creator>Mayank Kumar Raunak</dc:creator>
  <cp:lastModifiedBy>Mayank Kumar Raunak</cp:lastModifiedBy>
  <cp:revision>31</cp:revision>
  <dcterms:created xsi:type="dcterms:W3CDTF">2019-02-17T03:47:31Z</dcterms:created>
  <dcterms:modified xsi:type="dcterms:W3CDTF">2019-02-17T23:53:57Z</dcterms:modified>
</cp:coreProperties>
</file>