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C3F0-1C2A-4FA6-B98C-1A4B21638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B1A63-C267-4B93-8C67-FB6B24B7C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CC2A-27F7-4DAD-A359-B868B703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45FD-DCEB-4A49-893C-B2E32592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1D21-6AE0-4C76-82A6-E2D4206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3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A180-8579-416B-8736-152ACFA7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2662F-B3AE-445E-BF94-CE33AE01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D4DA-FFD8-4F9D-BF9C-1DCCE1F2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9C08-DB39-4BDC-81E1-37D7C719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6010-B9EB-47F7-A2FD-C331DD5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F893C-A2E8-4A98-AF07-90E5C4752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998C0-71B9-44EC-94D5-A0099DBC0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17C0-F17F-41BA-8938-EFDCC67C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57B9-12C0-4D91-AD47-A67ED09C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156F-0AFD-46D9-9A30-D48C45E0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AD7D-1A66-484C-B720-CA557716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B4CA-119A-4040-913C-4F11F6C5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41A26-3AA4-4CA7-98F9-240E5B81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97A4-D734-452B-AB59-5A1D6813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C8CE3-8BBF-4A1E-8CC9-906931CE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4C2A-FE6B-43C1-A011-EF596DEE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85B5-6F56-4590-830D-BFAD2AE9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E145-1C0B-45AD-ACD5-285C563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C26B-4979-4FAD-87A9-D4361249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A103-376F-4514-8B58-BCA2D041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3B2B-1401-4319-A65C-51AC2B66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04A7-3823-4A10-8B7B-0B49C2A4C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D4D47-8799-417E-8794-FE3CA011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303CF-35D1-4C86-8B86-3107B1DF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C380-997B-4D7C-AA00-93BEE9FE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3C28C-D0D4-4700-8997-D7BF2EC1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2069-C28A-4D55-B3CA-601EA2A1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42751-5D91-4D7D-AE86-B542266D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4D528-BE9F-4835-B1A7-6FA81D84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ED206-1A7D-4BA5-B606-2448DE93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C02AE-28C9-4C18-B972-C6D5D69A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51C7E-BFC6-4000-81C0-7A69EB8D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64F02-5F15-4EF8-A6A4-51C2A35E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42AA-3934-460C-A8C6-144C5070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CB63-83B6-45E9-BE6A-E941A0FA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B7A9C-04E1-48CE-B846-84CDCB41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0BBA-BD90-4FB3-9710-73BAF162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D3B4A-E1C4-4024-A4A6-07DBBEBE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A6363-4EA8-44AA-85DA-01F9D2BC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4F4A1-75B8-4402-AB9B-0A4071ED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035B0-B843-44F0-9E0B-2B9CFDC1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B314-2AE6-40F7-9186-AA69D5A6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A4E9-C1A8-4CA0-B0D3-8593FEFB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AA2A4-48CB-4A4B-BFC5-1D689832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846E-F57F-4935-8462-FFD40A44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68E1-EF25-4A2D-8507-B6FB6E37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6D497-8E4F-49CB-BF61-4440C4D5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2E39-EB08-47F7-8042-205AE9C9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4C2B9-F3AB-4C93-860E-FA80F29B9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32ACC-5398-4AB5-9E58-7156D115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7322-AEB5-49BF-8A75-7B8B7ECC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6A146-747F-4325-B094-1226BFFF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AC8C-8CD6-4A48-98C3-8BF6C6A2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11913-65CC-4000-A823-FB56ABCC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A3F4-9B9F-499F-836B-AD8BB002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4AF2-D702-456F-8DAF-57533EE3A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75C3-556E-439E-83C7-1A9BFE33AA8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D3E4-F455-42A5-A1B9-6D0AF227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C5DD-7E2F-4C8A-8917-13F8C5F11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CC4D-471A-42F5-B17C-36D00EBF9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F077-3B47-4A70-8236-03BE9BFD2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425179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45218"/>
          </a:xfrm>
        </p:spPr>
        <p:txBody>
          <a:bodyPr>
            <a:normAutofit/>
          </a:bodyPr>
          <a:lstStyle/>
          <a:p>
            <a:r>
              <a:rPr lang="en-US" sz="1800" dirty="0"/>
              <a:t>Query 9:Display all the Country’s Name participated in the tournament of NBA in List using With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F077-3B47-4A70-8236-03BE9BFD2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592EC-90B9-4684-A85E-483D82C1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0"/>
            <a:ext cx="12192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45218"/>
          </a:xfrm>
        </p:spPr>
        <p:txBody>
          <a:bodyPr>
            <a:normAutofit/>
          </a:bodyPr>
          <a:lstStyle/>
          <a:p>
            <a:r>
              <a:rPr lang="en-US" sz="1800" dirty="0"/>
              <a:t>Query 10:Convert Names of all the teams in upper case and Code of all the teams in lower case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F077-3B47-4A70-8236-03BE9BFD2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88DFA-BA13-42EF-9DFB-832C7D2A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144"/>
            <a:ext cx="12192000" cy="48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45218"/>
          </a:xfrm>
        </p:spPr>
        <p:txBody>
          <a:bodyPr>
            <a:normAutofit/>
          </a:bodyPr>
          <a:lstStyle/>
          <a:p>
            <a:r>
              <a:rPr lang="en-US" sz="1800" dirty="0"/>
              <a:t>Query 1:Display entire 2014 playoff result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F077-3B47-4A70-8236-03BE9BFD2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7159E-AA23-4C6A-89D7-0655E0C0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267109"/>
            <a:ext cx="11639550" cy="4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0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45218"/>
          </a:xfrm>
        </p:spPr>
        <p:txBody>
          <a:bodyPr>
            <a:normAutofit/>
          </a:bodyPr>
          <a:lstStyle/>
          <a:p>
            <a:r>
              <a:rPr lang="en-US" sz="1800" dirty="0"/>
              <a:t>Query 2:</a:t>
            </a:r>
            <a:r>
              <a:rPr lang="en-US" sz="1800" b="1" dirty="0"/>
              <a:t>Display playoff history between 2 teams</a:t>
            </a:r>
            <a:br>
              <a:rPr lang="en-US" sz="1800" b="1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7E67E-98D6-46C7-BD69-B10F13CC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972"/>
            <a:ext cx="12192000" cy="345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7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7724"/>
          </a:xfrm>
        </p:spPr>
        <p:txBody>
          <a:bodyPr>
            <a:normAutofit/>
          </a:bodyPr>
          <a:lstStyle/>
          <a:p>
            <a:r>
              <a:rPr lang="en-US" sz="1800" dirty="0"/>
              <a:t>Query 3:Display top 5  team in Ascending order of their Code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F077-3B47-4A70-8236-03BE9BFD2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83E26-ACD9-48A8-BEAD-48656441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933"/>
            <a:ext cx="12192000" cy="36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3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45218"/>
          </a:xfrm>
        </p:spPr>
        <p:txBody>
          <a:bodyPr>
            <a:normAutofit/>
          </a:bodyPr>
          <a:lstStyle/>
          <a:p>
            <a:r>
              <a:rPr lang="en-US" sz="1800" dirty="0"/>
              <a:t>Query 4:Display all historical playoffs of INDIANA.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64556-850B-4B7D-8EF2-C6523941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774"/>
            <a:ext cx="12192000" cy="55012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196F077-3B47-4A70-8236-03BE9BFD2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390526"/>
            <a:ext cx="12192000" cy="68675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45218"/>
          </a:xfrm>
        </p:spPr>
        <p:txBody>
          <a:bodyPr>
            <a:normAutofit/>
          </a:bodyPr>
          <a:lstStyle/>
          <a:p>
            <a:r>
              <a:rPr lang="en-US" sz="1800" dirty="0"/>
              <a:t>Query 5: Display top 5 teams with maximum number of wins.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F077-3B47-4A70-8236-03BE9BFD2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05948-77F1-4303-BD61-AA682820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12192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0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45218"/>
          </a:xfrm>
        </p:spPr>
        <p:txBody>
          <a:bodyPr>
            <a:normAutofit/>
          </a:bodyPr>
          <a:lstStyle/>
          <a:p>
            <a:r>
              <a:rPr lang="en-US" sz="1800" dirty="0"/>
              <a:t>Query 6: Display top 5 teams with maximum WIN Percentage.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4DD7D-C422-405F-8347-EC16C4B5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970"/>
            <a:ext cx="12192000" cy="303206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196F077-3B47-4A70-8236-03BE9BFD2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85725"/>
            <a:ext cx="12192000" cy="671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45218"/>
          </a:xfrm>
        </p:spPr>
        <p:txBody>
          <a:bodyPr>
            <a:normAutofit/>
          </a:bodyPr>
          <a:lstStyle/>
          <a:p>
            <a:r>
              <a:rPr lang="en-US" sz="1800" dirty="0"/>
              <a:t>Query 7:Display top 5 teams with highest loss percentage and </a:t>
            </a:r>
            <a:r>
              <a:rPr lang="en-US" sz="1800" dirty="0" err="1"/>
              <a:t>total_loss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F077-3B47-4A70-8236-03BE9BFD2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ACCD3-1523-4944-8683-B30C4F2D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265"/>
            <a:ext cx="12192000" cy="34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7CC-F2B5-44EC-82F3-20B7AA31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45218"/>
          </a:xfrm>
        </p:spPr>
        <p:txBody>
          <a:bodyPr>
            <a:normAutofit/>
          </a:bodyPr>
          <a:lstStyle/>
          <a:p>
            <a:r>
              <a:rPr lang="en-US" sz="1800" dirty="0"/>
              <a:t>Query 8:Display the shortest path between Indiana and Portland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D27C5-CDCC-420B-9104-51FB1938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219"/>
            <a:ext cx="12192000" cy="57127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196F077-3B47-4A70-8236-03BE9BFD2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287250" cy="6857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8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134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Assignment -5</vt:lpstr>
      <vt:lpstr>Query 1:Display entire 2014 playoff result </vt:lpstr>
      <vt:lpstr>Query 2:Display playoff history between 2 teams  </vt:lpstr>
      <vt:lpstr>Query 3:Display top 5  team in Ascending order of their Code  </vt:lpstr>
      <vt:lpstr>Query 4:Display all historical playoffs of INDIANA. </vt:lpstr>
      <vt:lpstr>Query 5: Display top 5 teams with maximum number of wins. </vt:lpstr>
      <vt:lpstr>Query 6: Display top 5 teams with maximum WIN Percentage. </vt:lpstr>
      <vt:lpstr>Query 7:Display top 5 teams with highest loss percentage and total_loss </vt:lpstr>
      <vt:lpstr>Query 8:Display the shortest path between Indiana and Portland </vt:lpstr>
      <vt:lpstr>Query 9:Display all the Country’s Name participated in the tournament of NBA in List using With </vt:lpstr>
      <vt:lpstr>Query 10:Convert Names of all the teams in upper case and Code of all the teams in lower case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-4</dc:title>
  <dc:creator>Mayank Kumar Raunak</dc:creator>
  <cp:lastModifiedBy>Mayank Kumar Raunak</cp:lastModifiedBy>
  <cp:revision>10</cp:revision>
  <dcterms:created xsi:type="dcterms:W3CDTF">2019-04-07T19:47:58Z</dcterms:created>
  <dcterms:modified xsi:type="dcterms:W3CDTF">2019-04-07T21:28:58Z</dcterms:modified>
</cp:coreProperties>
</file>