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52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96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9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47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6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93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07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2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93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86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21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C42E6-D0CE-4FC0-BBA6-78FA805B3DDE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7CCC-B92F-4D5A-B09B-13A71FEFA3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13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/>
          <p:cNvGrpSpPr/>
          <p:nvPr/>
        </p:nvGrpSpPr>
        <p:grpSpPr>
          <a:xfrm>
            <a:off x="684467" y="641837"/>
            <a:ext cx="3325455" cy="1931862"/>
            <a:chOff x="684467" y="641837"/>
            <a:chExt cx="3325455" cy="193186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6719" y="641837"/>
              <a:ext cx="1743203" cy="1931862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467" y="928598"/>
              <a:ext cx="1513040" cy="1645101"/>
            </a:xfrm>
            <a:prstGeom prst="rect">
              <a:avLst/>
            </a:prstGeom>
          </p:spPr>
        </p:pic>
      </p:grp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28" y="548958"/>
            <a:ext cx="2546067" cy="28058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5"/>
          <a:srcRect l="73642" t="18936"/>
          <a:stretch/>
        </p:blipFill>
        <p:spPr>
          <a:xfrm>
            <a:off x="817685" y="3130062"/>
            <a:ext cx="1652612" cy="18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3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>OEM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</cp:revision>
  <dcterms:created xsi:type="dcterms:W3CDTF">2023-06-03T10:13:17Z</dcterms:created>
  <dcterms:modified xsi:type="dcterms:W3CDTF">2023-06-03T10:17:11Z</dcterms:modified>
</cp:coreProperties>
</file>