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9DBC-A613-42C9-B912-C195B2937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0243A-BFF2-4D07-AF91-81891B0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58D7-7F9D-4EDA-BB71-C730F2B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3FE1-3B29-4A4B-A4ED-3C258217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07F6-D6C6-461B-B935-134373E8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5F19-5A49-4348-9DD9-749077E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F5D9-D8B4-4156-BE0B-276798F0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8905-13A6-40D8-9137-9327F4AA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A765-40CB-4483-819C-77926DE0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7F3-7775-428B-95FE-32916339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AE801-E262-4069-8FFC-B12A41B35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0A416-AF00-4399-946E-25A3AF1A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B83F-4566-47CF-AD22-A14C3DD9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1009-5062-4570-8297-03998D17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C643-0D80-4276-A738-C30003A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B8C9-B55A-44B3-9A67-D29C25DA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777B-CE92-4B53-B278-02C23E83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E70B-2ABB-4DBF-B76F-4CCF28A6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D349-A4C3-4645-899E-D2840199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9ACC-EB4E-46C7-AF13-CE41EFB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B38-1A01-4A7A-8BBE-D9E8598A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0C3DA-2E42-454E-AA40-92E1B9AB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A76F-5B9C-4D73-A0BD-74B53357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5059-5E1C-4915-A522-71CDB8C0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DAF0-94AE-4137-81DF-96817793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02C1-34D3-46E1-B738-D890C2B2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B810-8943-4959-AA65-B9EB18115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CFBC-3CEA-4B9D-8A30-F5973CF6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D8B0A-4482-4663-AF4D-BC1A1B74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3CAE-5FE1-4756-8A15-6EACCBCF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DF67C-063E-4ED4-BC51-2EC04843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69C4-D455-470E-BC00-2032EA48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34C3-1B77-489F-941E-720A4584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C8E9-68CA-41FC-99B9-1B72717B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CDF9C-5FEF-483E-8B1D-8B6CFAFA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2E79B-89BC-422C-97C9-663F95AD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C4214-C85E-42AB-B60F-9737A03D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3B72D-3DE2-4183-BB42-EE2127F1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A5E96-A32F-4CB9-8BB6-8D9D59D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9D36-24B1-4991-900E-78A2A004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5C240-6D53-4F20-B31A-7AF08614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8CD8-F958-4D60-8A43-47E993CC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5C79-75C2-4B4A-AC56-ECA4091A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1D577-B0C0-4D69-8995-AA753372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D2EC5-5E51-470A-8B99-775F4F82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EF3E-7EA6-49F5-9709-6BC32B1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6C82-CD30-4344-94B5-B7D6D06F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766D-399F-469B-8292-72F6B347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17CB-5BAB-4CC9-B829-C2800C86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4373-C3C1-4B03-9DAA-A07B676B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536A-64D7-4B63-89C4-37E76E35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83084-8097-48A9-BF12-F8C4582F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FE06-5CD4-460C-A7BC-ADBB51F2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BF4A8-C3FE-4EC6-B0EF-7DAA8D3C0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384A-C3BF-41BE-AAE3-6C169CC0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C72B-1AF1-46FA-BFB1-98DE37F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0F04C-929B-41CF-A2EE-7E81E926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EB81-0946-4960-890F-3FD5173A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603B2-061A-4751-B336-C55B606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EC5F-7BCE-4337-A429-BE995269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8622-3875-41BC-9497-38AD24B1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90C5-4A67-4383-A350-6C566071C81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BEC0-5B68-44B6-8ADE-BB17012EB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EF51-89D3-4C63-AC57-3A9F1C8E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EAF9-8000-4E80-96BA-7CA0E570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picture containing clothing, chain&#10;&#10;Description automatically generated">
            <a:extLst>
              <a:ext uri="{FF2B5EF4-FFF2-40B4-BE49-F238E27FC236}">
                <a16:creationId xmlns:a16="http://schemas.microsoft.com/office/drawing/2014/main" id="{FF624F67-45B3-4B68-AC46-832A74B5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9" y="340757"/>
            <a:ext cx="952500" cy="952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1EEB571-4D61-4BA0-B400-0DDE3E2FA206}"/>
              </a:ext>
            </a:extLst>
          </p:cNvPr>
          <p:cNvSpPr txBox="1"/>
          <p:nvPr/>
        </p:nvSpPr>
        <p:spPr>
          <a:xfrm>
            <a:off x="5969793" y="-28575"/>
            <a:ext cx="2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52" name="Picture 51" descr="A picture containing flower, plant, photo, group&#10;&#10;Description automatically generated">
            <a:extLst>
              <a:ext uri="{FF2B5EF4-FFF2-40B4-BE49-F238E27FC236}">
                <a16:creationId xmlns:a16="http://schemas.microsoft.com/office/drawing/2014/main" id="{954DEFCC-5673-49D1-A309-D21A074E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1" y="2952750"/>
            <a:ext cx="952500" cy="9525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57B4837-684A-40BB-88AA-547C004E4801}"/>
              </a:ext>
            </a:extLst>
          </p:cNvPr>
          <p:cNvSpPr txBox="1"/>
          <p:nvPr/>
        </p:nvSpPr>
        <p:spPr>
          <a:xfrm>
            <a:off x="1175657" y="2535917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5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6F5BFE84-86B9-464D-937A-5D76048D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39" y="2905249"/>
            <a:ext cx="952500" cy="9525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8472388-D546-4063-B764-A7A7B14AAB7B}"/>
              </a:ext>
            </a:extLst>
          </p:cNvPr>
          <p:cNvSpPr txBox="1"/>
          <p:nvPr/>
        </p:nvSpPr>
        <p:spPr>
          <a:xfrm>
            <a:off x="10592046" y="2513300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9DBE93E8-96B9-4490-8852-E4D02F336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9" y="5497573"/>
            <a:ext cx="952500" cy="952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F1B38FF-9360-4B4F-B4C5-D78D5CC60489}"/>
              </a:ext>
            </a:extLst>
          </p:cNvPr>
          <p:cNvSpPr txBox="1"/>
          <p:nvPr/>
        </p:nvSpPr>
        <p:spPr>
          <a:xfrm>
            <a:off x="1177058" y="2519773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00C038-5343-4BDC-84B1-7AD632DA1522}"/>
              </a:ext>
            </a:extLst>
          </p:cNvPr>
          <p:cNvSpPr txBox="1"/>
          <p:nvPr/>
        </p:nvSpPr>
        <p:spPr>
          <a:xfrm>
            <a:off x="6400056" y="5128241"/>
            <a:ext cx="3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2DC29EE-21A5-4E3D-8D24-E43DB6B51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65" y="3074229"/>
            <a:ext cx="7843033" cy="7835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491AD50-57FA-4FAE-9967-EADEB0D38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5370">
            <a:off x="6777768" y="4923414"/>
            <a:ext cx="4100637" cy="40965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93D865E-1F5A-47D8-BF04-D1330F313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1516638" y="4856290"/>
            <a:ext cx="3971504" cy="3967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578D38-4E0B-4BB5-B570-D194D4D2E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2772">
            <a:off x="1440308" y="1546330"/>
            <a:ext cx="4266178" cy="4261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87EE6D9-EE3D-444F-8FB2-345CF8552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602">
            <a:off x="6709745" y="1648719"/>
            <a:ext cx="3573317" cy="3569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C313368-F105-443B-8E57-DA6D2C389D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45707" y="3161722"/>
            <a:ext cx="3938872" cy="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DD9ED2-1E0A-4AB3-8FC5-05550FB4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10" y="194310"/>
            <a:ext cx="952500" cy="952500"/>
          </a:xfrm>
          <a:prstGeom prst="rect">
            <a:avLst/>
          </a:prstGeom>
        </p:spPr>
      </p:pic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706E238-A603-4CC4-82B5-E41ED6D99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10" y="5391150"/>
            <a:ext cx="952500" cy="9525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DF8A5F92-6172-44D1-BB6C-3060E8C8F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2907030"/>
            <a:ext cx="952500" cy="952500"/>
          </a:xfrm>
          <a:prstGeom prst="rect">
            <a:avLst/>
          </a:prstGeom>
        </p:spPr>
      </p:pic>
      <p:pic>
        <p:nvPicPr>
          <p:cNvPr id="27" name="Picture 2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E6E9097-1B8E-48AA-8136-13C234934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70" y="2952750"/>
            <a:ext cx="952500" cy="952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5EF273-E2AE-40AF-9DBA-2CE101FFE1AB}"/>
              </a:ext>
            </a:extLst>
          </p:cNvPr>
          <p:cNvSpPr txBox="1"/>
          <p:nvPr/>
        </p:nvSpPr>
        <p:spPr>
          <a:xfrm>
            <a:off x="5396517" y="-10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6DCF01-98E1-4468-B5EA-223E1E75D795}"/>
              </a:ext>
            </a:extLst>
          </p:cNvPr>
          <p:cNvSpPr txBox="1"/>
          <p:nvPr/>
        </p:nvSpPr>
        <p:spPr>
          <a:xfrm>
            <a:off x="5396517" y="6240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9DFFD-D3F8-40DF-A339-0ECD095005E2}"/>
              </a:ext>
            </a:extLst>
          </p:cNvPr>
          <p:cNvSpPr txBox="1"/>
          <p:nvPr/>
        </p:nvSpPr>
        <p:spPr>
          <a:xfrm>
            <a:off x="655320" y="3198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43847-777E-4E67-8A50-E8D9F15DC12F}"/>
              </a:ext>
            </a:extLst>
          </p:cNvPr>
          <p:cNvSpPr txBox="1"/>
          <p:nvPr/>
        </p:nvSpPr>
        <p:spPr>
          <a:xfrm>
            <a:off x="10690860" y="3198614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9" name="Picture 38" descr="Background pattern&#10;&#10;Description automatically generated">
            <a:extLst>
              <a:ext uri="{FF2B5EF4-FFF2-40B4-BE49-F238E27FC236}">
                <a16:creationId xmlns:a16="http://schemas.microsoft.com/office/drawing/2014/main" id="{2FF554D4-27CD-49E1-B454-8BA57B22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3636">
            <a:off x="1878495" y="1506093"/>
            <a:ext cx="3168290" cy="593849"/>
          </a:xfrm>
          <a:prstGeom prst="rect">
            <a:avLst/>
          </a:prstGeom>
        </p:spPr>
      </p:pic>
      <p:pic>
        <p:nvPicPr>
          <p:cNvPr id="41" name="Picture 40" descr="Background pattern&#10;&#10;Description automatically generated">
            <a:extLst>
              <a:ext uri="{FF2B5EF4-FFF2-40B4-BE49-F238E27FC236}">
                <a16:creationId xmlns:a16="http://schemas.microsoft.com/office/drawing/2014/main" id="{713AF103-8943-45DD-B171-FCA1E01E3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4476">
            <a:off x="6238403" y="1565502"/>
            <a:ext cx="3457794" cy="532044"/>
          </a:xfrm>
          <a:prstGeom prst="rect">
            <a:avLst/>
          </a:prstGeom>
        </p:spPr>
      </p:pic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53C79E58-E4B5-48E0-B7F5-33213198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71725">
            <a:off x="1887972" y="4495958"/>
            <a:ext cx="3240370" cy="429426"/>
          </a:xfrm>
          <a:prstGeom prst="rect">
            <a:avLst/>
          </a:prstGeom>
        </p:spPr>
      </p:pic>
      <p:pic>
        <p:nvPicPr>
          <p:cNvPr id="45" name="Picture 44" descr="Background pattern&#10;&#10;Description automatically generated">
            <a:extLst>
              <a:ext uri="{FF2B5EF4-FFF2-40B4-BE49-F238E27FC236}">
                <a16:creationId xmlns:a16="http://schemas.microsoft.com/office/drawing/2014/main" id="{EC5C8793-3841-4137-9FE2-39D77148CC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4094">
            <a:off x="6174287" y="4522368"/>
            <a:ext cx="3396756" cy="537325"/>
          </a:xfrm>
          <a:prstGeom prst="rect">
            <a:avLst/>
          </a:prstGeom>
        </p:spPr>
      </p:pic>
      <p:pic>
        <p:nvPicPr>
          <p:cNvPr id="47" name="Picture 46" descr="Background pattern&#10;&#10;Description automatically generated">
            <a:extLst>
              <a:ext uri="{FF2B5EF4-FFF2-40B4-BE49-F238E27FC236}">
                <a16:creationId xmlns:a16="http://schemas.microsoft.com/office/drawing/2014/main" id="{0DE6F95C-7C42-402F-929C-7932E64EE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11" y="3081681"/>
            <a:ext cx="6464090" cy="645764"/>
          </a:xfrm>
          <a:prstGeom prst="rect">
            <a:avLst/>
          </a:prstGeom>
        </p:spPr>
      </p:pic>
      <p:pic>
        <p:nvPicPr>
          <p:cNvPr id="36" name="Picture 35" descr="Background pattern&#10;&#10;Description automatically generated">
            <a:extLst>
              <a:ext uri="{FF2B5EF4-FFF2-40B4-BE49-F238E27FC236}">
                <a16:creationId xmlns:a16="http://schemas.microsoft.com/office/drawing/2014/main" id="{A35FFB1C-43E3-4B95-955C-D13180D193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9684" y="2881348"/>
            <a:ext cx="4015351" cy="6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470B914-4621-4C62-B991-5C41988E1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43" y="2923232"/>
            <a:ext cx="952500" cy="95250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811FAA2-364A-4B3A-A30E-6C301C933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1" y="2952750"/>
            <a:ext cx="952500" cy="95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4FB74-5F8B-47E4-BFDB-5B00BCDC24A4}"/>
              </a:ext>
            </a:extLst>
          </p:cNvPr>
          <p:cNvSpPr txBox="1"/>
          <p:nvPr/>
        </p:nvSpPr>
        <p:spPr>
          <a:xfrm>
            <a:off x="857574" y="2578443"/>
            <a:ext cx="3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0C0F7-BF40-48DF-8A3F-BDCA74621AFF}"/>
              </a:ext>
            </a:extLst>
          </p:cNvPr>
          <p:cNvSpPr txBox="1"/>
          <p:nvPr/>
        </p:nvSpPr>
        <p:spPr>
          <a:xfrm>
            <a:off x="5619750" y="2578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DA74B-AC11-455D-9402-C397EE4A328E}"/>
              </a:ext>
            </a:extLst>
          </p:cNvPr>
          <p:cNvSpPr txBox="1"/>
          <p:nvPr/>
        </p:nvSpPr>
        <p:spPr>
          <a:xfrm>
            <a:off x="561975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37722-C591-42DB-BBB8-84281461A509}"/>
              </a:ext>
            </a:extLst>
          </p:cNvPr>
          <p:cNvSpPr txBox="1"/>
          <p:nvPr/>
        </p:nvSpPr>
        <p:spPr>
          <a:xfrm>
            <a:off x="10952017" y="3151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02C31-0BFB-4075-89B5-AC32BF82C688}"/>
              </a:ext>
            </a:extLst>
          </p:cNvPr>
          <p:cNvSpPr txBox="1"/>
          <p:nvPr/>
        </p:nvSpPr>
        <p:spPr>
          <a:xfrm>
            <a:off x="1812132" y="613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A67EB-A082-4CB2-9B26-C7B4DD3BD235}"/>
              </a:ext>
            </a:extLst>
          </p:cNvPr>
          <p:cNvSpPr txBox="1"/>
          <p:nvPr/>
        </p:nvSpPr>
        <p:spPr>
          <a:xfrm>
            <a:off x="9852766" y="6135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73EB7009-033E-40C8-87A1-EBB0F2E5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43" y="334581"/>
            <a:ext cx="952500" cy="952500"/>
          </a:xfrm>
          <a:prstGeom prst="rect">
            <a:avLst/>
          </a:prstGeom>
        </p:spPr>
      </p:pic>
      <p:pic>
        <p:nvPicPr>
          <p:cNvPr id="17" name="Picture 1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857838A-2341-4994-ADFF-CB7C88B54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07" y="5884287"/>
            <a:ext cx="952500" cy="952500"/>
          </a:xfrm>
          <a:prstGeom prst="rect">
            <a:avLst/>
          </a:prstGeom>
        </p:spPr>
      </p:pic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6449DB2A-4942-420E-B94A-128341240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3" y="5924412"/>
            <a:ext cx="952500" cy="952500"/>
          </a:xfrm>
          <a:prstGeom prst="rect">
            <a:avLst/>
          </a:prstGeom>
        </p:spPr>
      </p:pic>
      <p:pic>
        <p:nvPicPr>
          <p:cNvPr id="21" name="Picture 20" descr="A close up of a screen&#10;&#10;Description automatically generated">
            <a:extLst>
              <a:ext uri="{FF2B5EF4-FFF2-40B4-BE49-F238E27FC236}">
                <a16:creationId xmlns:a16="http://schemas.microsoft.com/office/drawing/2014/main" id="{A4F3A867-6230-4CFA-8540-0D2074357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366" y="2859983"/>
            <a:ext cx="952500" cy="952500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486409C9-9EFA-404C-85D8-74FE49822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0361" y="3130377"/>
            <a:ext cx="2992202" cy="597246"/>
          </a:xfrm>
          <a:prstGeom prst="rect">
            <a:avLst/>
          </a:prstGeom>
        </p:spPr>
      </p:pic>
      <p:pic>
        <p:nvPicPr>
          <p:cNvPr id="25" name="Picture 24" descr="Shape, rectangle&#10;&#10;Description automatically generated">
            <a:extLst>
              <a:ext uri="{FF2B5EF4-FFF2-40B4-BE49-F238E27FC236}">
                <a16:creationId xmlns:a16="http://schemas.microsoft.com/office/drawing/2014/main" id="{FC0AB1FB-576F-4507-9490-8E1E1841BB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5356" y="1813070"/>
            <a:ext cx="1510471" cy="650817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66B44F7F-CBAF-40E2-9E62-DB7D3ADFAE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8951">
            <a:off x="6037438" y="4703805"/>
            <a:ext cx="2842164" cy="593078"/>
          </a:xfrm>
          <a:prstGeom prst="rect">
            <a:avLst/>
          </a:prstGeom>
        </p:spPr>
      </p:pic>
      <p:pic>
        <p:nvPicPr>
          <p:cNvPr id="33" name="Picture 3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8A22C29-1E71-4E95-8503-8D515E68C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88" y="3112378"/>
            <a:ext cx="3082384" cy="615246"/>
          </a:xfrm>
          <a:prstGeom prst="rect">
            <a:avLst/>
          </a:prstGeom>
        </p:spPr>
      </p:pic>
      <p:pic>
        <p:nvPicPr>
          <p:cNvPr id="35" name="Picture 34" descr="Shape, background pattern&#10;&#10;Description automatically generated">
            <a:extLst>
              <a:ext uri="{FF2B5EF4-FFF2-40B4-BE49-F238E27FC236}">
                <a16:creationId xmlns:a16="http://schemas.microsoft.com/office/drawing/2014/main" id="{405D40EC-24D1-4C77-957F-7CF7C2531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3930">
            <a:off x="3243248" y="4612632"/>
            <a:ext cx="2506726" cy="500345"/>
          </a:xfrm>
          <a:prstGeom prst="rect">
            <a:avLst/>
          </a:prstGeom>
        </p:spPr>
      </p:pic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45F35D9-5F1F-43F9-91F9-FF728DCAC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2165">
            <a:off x="1885255" y="1593389"/>
            <a:ext cx="3171133" cy="632961"/>
          </a:xfrm>
          <a:prstGeom prst="rect">
            <a:avLst/>
          </a:prstGeom>
        </p:spPr>
      </p:pic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3F1F79C-886E-45A9-991C-4F557A390F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24580" y="4611989"/>
            <a:ext cx="2491505" cy="512459"/>
          </a:xfrm>
          <a:prstGeom prst="rect">
            <a:avLst/>
          </a:prstGeom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2ABBE692-16A8-418E-BAD9-EAFE467040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60" y="6121322"/>
            <a:ext cx="3020814" cy="602957"/>
          </a:xfrm>
          <a:prstGeom prst="rect">
            <a:avLst/>
          </a:prstGeom>
        </p:spPr>
      </p:pic>
      <p:pic>
        <p:nvPicPr>
          <p:cNvPr id="20" name="Picture 19" descr="Shape, square&#10;&#10;Description automatically generated">
            <a:extLst>
              <a:ext uri="{FF2B5EF4-FFF2-40B4-BE49-F238E27FC236}">
                <a16:creationId xmlns:a16="http://schemas.microsoft.com/office/drawing/2014/main" id="{5E4F5C67-E9B5-4394-9517-8425475BB4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89953">
            <a:off x="9014192" y="4689063"/>
            <a:ext cx="1978834" cy="394977"/>
          </a:xfrm>
          <a:prstGeom prst="rect">
            <a:avLst/>
          </a:prstGeom>
        </p:spPr>
      </p:pic>
      <p:pic>
        <p:nvPicPr>
          <p:cNvPr id="26" name="Picture 25" descr="Shape, rectangle&#10;&#10;Description automatically generated">
            <a:extLst>
              <a:ext uri="{FF2B5EF4-FFF2-40B4-BE49-F238E27FC236}">
                <a16:creationId xmlns:a16="http://schemas.microsoft.com/office/drawing/2014/main" id="{5E98CC79-A3DB-43C6-BBF4-D3CC40495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24">
            <a:off x="6716288" y="1343121"/>
            <a:ext cx="3241181" cy="6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</dc:creator>
  <cp:lastModifiedBy>Matthew K</cp:lastModifiedBy>
  <cp:revision>12</cp:revision>
  <dcterms:created xsi:type="dcterms:W3CDTF">2020-12-07T07:33:44Z</dcterms:created>
  <dcterms:modified xsi:type="dcterms:W3CDTF">2020-12-07T09:26:37Z</dcterms:modified>
</cp:coreProperties>
</file>