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87C8-4967-44DD-80A3-1CB402FF5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53E7A-B5D4-4D11-89E4-EC3F96530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93222-1DDE-4CBF-86F9-AEA44491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47D4-3519-4F29-A8B0-5A48B01B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D082-EA7E-4F00-AA59-8E47A463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98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E884-B984-4D76-8D6C-9D44419C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E5987-8D78-422E-8A34-AAAE78B6A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32C22-F089-43FE-BD89-EDAB3160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F1CCB-5E19-4694-806E-1525F47A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F08F-3C19-4A11-B6DA-2538AC1F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49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97D8C-7BEE-428E-91D1-74B3BEFCA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BE513-628E-4E17-8687-FC581F12D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94464-5615-4D7B-B359-BE0CBDA5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80370-3D49-4DF6-B755-6178F80B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522B9-3D97-4F39-AE07-F9F4DAAD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71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056-C971-4CCB-9E92-B5824C97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3996-8A20-433B-B32B-847314D5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CA35-6BA4-4C2E-85D8-7B4B0134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22DC-0FDB-48E8-9D7D-1A2690EB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B9FB6-19A8-4F91-844A-DA852F65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91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7E22-C458-4AB0-A1E6-7703431A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8CA6B-832A-441C-9AF6-FEF2C7FDE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B1DA8-5CF8-4882-A993-876F45E4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C0FE-E269-4CD9-B660-3FD8EC0B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6E9-93DA-43AB-8AF5-D65E8BF7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8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0809-753A-4F61-8C43-02771693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20B8-12F9-4E82-8F41-ACC4365B1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4D08-046A-4D41-90F1-9B575D973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9A257-907C-4D62-97A0-D623367B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5D7B3-3FA0-441E-9156-CD6D6B72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E724B-21D4-4F81-8AD1-10157028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15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FC9A-88AD-4989-8D6E-3E5D24A79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7AF6F-4B01-4324-9E33-986EF442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012EB-3266-4939-8727-C8FF4C6AB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FAEF2-EB7E-4AA7-9B5C-ECF30B3B1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1F07D-9E2F-4E97-B044-36AFCB95A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AAD06-FA18-4383-8B5E-A5C84DC1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B72BA-B9BA-4247-93F2-6A6BF7AC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BD5BF-6710-4A61-B546-F7C1D025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1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6D65-0C6B-40B9-9347-C9D58A21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9F398-9556-40CE-9752-48ABFEF6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78618-2A3B-4A69-8530-9F5BA8A1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A059E-846A-455E-A168-E3668546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94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668CC-56A2-4E5B-B545-B5868C73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9BBD4-5504-451D-A10A-61BA0431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8A9E6-6F19-41CB-8BB2-C356013A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9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72FE-E54B-406A-88C4-A6785BFB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DC44-5DE7-473C-A9C6-AA2B214B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07F00-0380-4168-A679-647BE2E5A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4034-107E-4DDD-8159-709C1A7E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22DAB-19EB-4BFE-B764-F9DA68C1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79182-7E9F-4FBC-8B14-B099E921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35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4F9E-1D14-4FF1-8820-3E81E2B8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F3B53-648A-432D-8697-4ED801130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E2D9-1E24-4C6A-81A9-96EB68831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A52F4-6566-473E-896D-EF44630C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3868A-E0CF-475F-A0F0-1D5CB270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10654-EFBC-4BC3-9824-5FD58821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8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AFAEF-A287-4762-96B3-8EC27D95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E7746-9CEA-43C1-993A-1C63A297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3EBF-8B25-41E1-9570-C877FF888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7D4D-23A0-405D-8290-297410445D31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5F4D-4688-494C-85B2-E5A5A5D17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B60DD-8977-4C25-BF00-A0BE0CB2C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92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BEB05-279E-446F-ACCF-4B0D86DDC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GB" sz="6600">
                <a:solidFill>
                  <a:srgbClr val="000000"/>
                </a:solidFill>
              </a:rPr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1DC84-2714-41B3-934E-7A8421845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sk-SK" sz="3200">
                <a:solidFill>
                  <a:srgbClr val="FFFFFF"/>
                </a:solidFill>
              </a:rPr>
              <a:t>Systém správy verzií</a:t>
            </a: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r>
              <a:rPr lang="sk-SK" sz="3200">
                <a:solidFill>
                  <a:srgbClr val="FFFFFF"/>
                </a:solidFill>
              </a:rPr>
              <a:t>Martin Krištien</a:t>
            </a:r>
            <a:endParaRPr lang="en-GB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1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E2440-9AF4-4E57-8364-23D8A620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Čo je to verziovanie?</a:t>
            </a:r>
          </a:p>
        </p:txBody>
      </p:sp>
    </p:spTree>
    <p:extLst>
      <p:ext uri="{BB962C8B-B14F-4D97-AF65-F5344CB8AC3E}">
        <p14:creationId xmlns:p14="http://schemas.microsoft.com/office/powerpoint/2010/main" val="393289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AF1CC-0068-4334-AFB8-9876DEAC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FF"/>
                </a:solidFill>
              </a:rPr>
              <a:t>Funkcie gitu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E56B-7C7D-4352-AF8E-A4A31F6F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sk-SK" sz="2400">
                <a:solidFill>
                  <a:srgbClr val="000000"/>
                </a:solidFill>
              </a:rPr>
              <a:t>zdieľanie kódu</a:t>
            </a:r>
          </a:p>
          <a:p>
            <a:r>
              <a:rPr lang="sk-SK" sz="2400">
                <a:solidFill>
                  <a:srgbClr val="000000"/>
                </a:solidFill>
              </a:rPr>
              <a:t>nezávislá práca na nezávislých častiach kódu, efektivita, flexibilita</a:t>
            </a:r>
          </a:p>
          <a:p>
            <a:r>
              <a:rPr lang="sk-SK" sz="2400">
                <a:solidFill>
                  <a:srgbClr val="000000"/>
                </a:solidFill>
              </a:rPr>
              <a:t>porovnanie zmien v kóde</a:t>
            </a:r>
          </a:p>
          <a:p>
            <a:r>
              <a:rPr lang="sk-SK" sz="2400">
                <a:solidFill>
                  <a:srgbClr val="000000"/>
                </a:solidFill>
              </a:rPr>
              <a:t>jednoduchý návrat k určitej verzii</a:t>
            </a:r>
          </a:p>
          <a:p>
            <a:r>
              <a:rPr lang="sk-SK" sz="2400">
                <a:solidFill>
                  <a:srgbClr val="000000"/>
                </a:solidFill>
              </a:rPr>
              <a:t>backup</a:t>
            </a:r>
          </a:p>
          <a:p>
            <a:r>
              <a:rPr lang="sk-SK" sz="2400">
                <a:solidFill>
                  <a:srgbClr val="000000"/>
                </a:solidFill>
              </a:rPr>
              <a:t>autorstvo zmien</a:t>
            </a:r>
          </a:p>
        </p:txBody>
      </p:sp>
    </p:spTree>
    <p:extLst>
      <p:ext uri="{BB962C8B-B14F-4D97-AF65-F5344CB8AC3E}">
        <p14:creationId xmlns:p14="http://schemas.microsoft.com/office/powerpoint/2010/main" val="23226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BF459-8F93-4568-BDC6-811AA96C1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sk-SK" sz="3200">
                <a:solidFill>
                  <a:srgbClr val="FFFFFF"/>
                </a:solidFill>
              </a:rPr>
              <a:t>Popularita Gitu</a:t>
            </a:r>
            <a:endParaRPr lang="en-GB" sz="320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A8FD5E9-7428-4322-A4E8-B238A9744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952500"/>
            <a:ext cx="6692900" cy="3276600"/>
          </a:xfr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3A3B77E-3DF8-4B3A-86DC-B66AE64D0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4279900"/>
            <a:ext cx="2222500" cy="14859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16868F-EF45-4373-8F37-52C321115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4279900"/>
            <a:ext cx="1092200" cy="1485900"/>
          </a:xfrm>
          <a:prstGeom prst="rect">
            <a:avLst/>
          </a:prstGeom>
        </p:spPr>
      </p:pic>
      <p:pic>
        <p:nvPicPr>
          <p:cNvPr id="11" name="Picture 10" descr="A picture containing window&#10;&#10;Description automatically generated">
            <a:extLst>
              <a:ext uri="{FF2B5EF4-FFF2-40B4-BE49-F238E27FC236}">
                <a16:creationId xmlns:a16="http://schemas.microsoft.com/office/drawing/2014/main" id="{DD0BD368-5E64-4B2C-B907-EDCE9EED3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200" y="4279900"/>
            <a:ext cx="3238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8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408DA-5CAD-4F6D-829C-9F2ECCF2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Clone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9BCE5-2190-486D-9361-703B22D77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7316" y="1517563"/>
            <a:ext cx="6780700" cy="382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2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6BC4-140F-4937-BB7A-B2085C7D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Add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ED229F2-3AFC-4B81-83DB-E8F62A6CE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225" y="2118050"/>
            <a:ext cx="5352323" cy="3090328"/>
          </a:xfrm>
        </p:spPr>
      </p:pic>
    </p:spTree>
    <p:extLst>
      <p:ext uri="{BB962C8B-B14F-4D97-AF65-F5344CB8AC3E}">
        <p14:creationId xmlns:p14="http://schemas.microsoft.com/office/powerpoint/2010/main" val="51691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8291-1983-4095-80A6-8059AE80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</a:t>
            </a:r>
            <a:r>
              <a:rPr lang="en-GB" dirty="0" err="1"/>
              <a:t>Konflikt</a:t>
            </a:r>
            <a:endParaRPr lang="en-GB" dirty="0"/>
          </a:p>
        </p:txBody>
      </p:sp>
      <p:pic>
        <p:nvPicPr>
          <p:cNvPr id="9" name="Content Placeholder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ED3A48-79B7-4477-A1BB-8B2189F79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462" y="2810298"/>
            <a:ext cx="3682482" cy="1764813"/>
          </a:xfrm>
        </p:spPr>
      </p:pic>
      <p:pic>
        <p:nvPicPr>
          <p:cNvPr id="11" name="Picture 10" descr="A close up of a clock&#10;&#10;Description automatically generated">
            <a:extLst>
              <a:ext uri="{FF2B5EF4-FFF2-40B4-BE49-F238E27FC236}">
                <a16:creationId xmlns:a16="http://schemas.microsoft.com/office/drawing/2014/main" id="{64C173DF-3757-48E3-AF9F-EB6D9EAF3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60" y="2267339"/>
            <a:ext cx="6441773" cy="241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93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45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Git</vt:lpstr>
      <vt:lpstr>Čo je to verziovanie?</vt:lpstr>
      <vt:lpstr>Funkcie gitu</vt:lpstr>
      <vt:lpstr>Popularita Gitu</vt:lpstr>
      <vt:lpstr>Git Clone</vt:lpstr>
      <vt:lpstr>Git Add</vt:lpstr>
      <vt:lpstr>Git Konflikt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Martin Kristien</dc:creator>
  <cp:lastModifiedBy>Martin Kristien</cp:lastModifiedBy>
  <cp:revision>3</cp:revision>
  <dcterms:created xsi:type="dcterms:W3CDTF">2020-07-16T07:33:06Z</dcterms:created>
  <dcterms:modified xsi:type="dcterms:W3CDTF">2020-07-16T07:59:14Z</dcterms:modified>
</cp:coreProperties>
</file>