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16/07/2020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2440-9AF4-4E57-8364-23D8A620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Čo je to verziovanie?</a:t>
            </a:r>
          </a:p>
        </p:txBody>
      </p:sp>
    </p:spTree>
    <p:extLst>
      <p:ext uri="{BB962C8B-B14F-4D97-AF65-F5344CB8AC3E}">
        <p14:creationId xmlns:p14="http://schemas.microsoft.com/office/powerpoint/2010/main" val="393289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Funkcie gitu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400">
                <a:solidFill>
                  <a:srgbClr val="000000"/>
                </a:solidFill>
              </a:rPr>
              <a:t>zdieľanie kódu</a:t>
            </a:r>
          </a:p>
          <a:p>
            <a:r>
              <a:rPr lang="sk-SK" sz="2400">
                <a:solidFill>
                  <a:srgbClr val="000000"/>
                </a:solidFill>
              </a:rPr>
              <a:t>nezávislá práca na nezávislých častiach kódu, efektivita, flexibilita</a:t>
            </a:r>
          </a:p>
          <a:p>
            <a:r>
              <a:rPr lang="sk-SK" sz="2400">
                <a:solidFill>
                  <a:srgbClr val="000000"/>
                </a:solidFill>
              </a:rPr>
              <a:t>porovnanie zmien v kóde</a:t>
            </a:r>
          </a:p>
          <a:p>
            <a:r>
              <a:rPr lang="sk-SK" sz="2400">
                <a:solidFill>
                  <a:srgbClr val="000000"/>
                </a:solidFill>
              </a:rPr>
              <a:t>jednoduchý návrat k určitej verzii</a:t>
            </a:r>
          </a:p>
          <a:p>
            <a:r>
              <a:rPr lang="sk-SK" sz="2400">
                <a:solidFill>
                  <a:srgbClr val="000000"/>
                </a:solidFill>
              </a:rPr>
              <a:t>backup</a:t>
            </a:r>
          </a:p>
          <a:p>
            <a:r>
              <a:rPr lang="sk-SK" sz="2400">
                <a:solidFill>
                  <a:srgbClr val="000000"/>
                </a:solidFill>
              </a:rPr>
              <a:t>autorstvo zmien</a:t>
            </a:r>
          </a:p>
        </p:txBody>
      </p:sp>
    </p:spTree>
    <p:extLst>
      <p:ext uri="{BB962C8B-B14F-4D97-AF65-F5344CB8AC3E}">
        <p14:creationId xmlns:p14="http://schemas.microsoft.com/office/powerpoint/2010/main" val="23226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F459-8F93-4568-BDC6-811AA96C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200">
                <a:solidFill>
                  <a:srgbClr val="FFFFFF"/>
                </a:solidFill>
              </a:rPr>
              <a:t>Popularita Gitu</a:t>
            </a:r>
            <a:endParaRPr lang="en-GB" sz="32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A8FD5E9-7428-4322-A4E8-B238A974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952500"/>
            <a:ext cx="6692900" cy="3276600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A3B77E-3DF8-4B3A-86DC-B66AE64D0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4279900"/>
            <a:ext cx="2222500" cy="14859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16868F-EF45-4373-8F37-52C321115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4279900"/>
            <a:ext cx="1092200" cy="1485900"/>
          </a:xfrm>
          <a:prstGeom prst="rect">
            <a:avLst/>
          </a:prstGeom>
        </p:spPr>
      </p:pic>
      <p:pic>
        <p:nvPicPr>
          <p:cNvPr id="11" name="Picture 10" descr="A picture containing window&#10;&#10;Description automatically generated">
            <a:extLst>
              <a:ext uri="{FF2B5EF4-FFF2-40B4-BE49-F238E27FC236}">
                <a16:creationId xmlns:a16="http://schemas.microsoft.com/office/drawing/2014/main" id="{DD0BD368-5E64-4B2C-B907-EDCE9EED3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4279900"/>
            <a:ext cx="3238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8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08DA-5CAD-4F6D-829C-9F2ECCF2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9BCE5-2190-486D-9361-703B22D77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517563"/>
            <a:ext cx="6780700" cy="382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2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6BC4-140F-4937-BB7A-B2085C7D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Add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ED229F2-3AFC-4B81-83DB-E8F62A6C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25" y="2118050"/>
            <a:ext cx="5352323" cy="3090328"/>
          </a:xfrm>
        </p:spPr>
      </p:pic>
    </p:spTree>
    <p:extLst>
      <p:ext uri="{BB962C8B-B14F-4D97-AF65-F5344CB8AC3E}">
        <p14:creationId xmlns:p14="http://schemas.microsoft.com/office/powerpoint/2010/main" val="51691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Git</vt:lpstr>
      <vt:lpstr>Čo je to verziovanie?</vt:lpstr>
      <vt:lpstr>Funkcie gitu</vt:lpstr>
      <vt:lpstr>Popularita Gitu</vt:lpstr>
      <vt:lpstr>Git Clone</vt:lpstr>
      <vt:lpstr>Git Add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1</cp:revision>
  <dcterms:created xsi:type="dcterms:W3CDTF">2020-07-16T07:33:06Z</dcterms:created>
  <dcterms:modified xsi:type="dcterms:W3CDTF">2020-07-16T07:33:38Z</dcterms:modified>
</cp:coreProperties>
</file>