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ED3A48-79B7-4477-A1BB-8B2189F79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62" y="2810298"/>
            <a:ext cx="3682482" cy="1764813"/>
          </a:xfr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60" y="2267339"/>
            <a:ext cx="6441773" cy="24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Funkcie gitu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Čo je to verziovanie?</vt:lpstr>
      <vt:lpstr>Popularita Gitu</vt:lpstr>
      <vt:lpstr>Git vs  GitKraken, GitHub</vt:lpstr>
      <vt:lpstr>Na čo Git?</vt:lpstr>
      <vt:lpstr>Aktivita #1 Git Clone</vt:lpstr>
      <vt:lpstr>Aktivita #2 Git Add, Commit</vt:lpstr>
      <vt:lpstr>Aktivita #3 Git Konflikt</vt:lpstr>
      <vt:lpstr>Funkcie gitu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10</cp:revision>
  <dcterms:created xsi:type="dcterms:W3CDTF">2020-07-29T08:31:55Z</dcterms:created>
  <dcterms:modified xsi:type="dcterms:W3CDTF">2020-07-29T09:53:24Z</dcterms:modified>
</cp:coreProperties>
</file>