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1A4F-68EF-4919-8E75-AF13A2E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</a:t>
            </a:r>
            <a:r>
              <a:rPr lang="sk-SK" dirty="0"/>
              <a:t> čo G</a:t>
            </a:r>
            <a:r>
              <a:rPr lang="en-GB" dirty="0"/>
              <a:t>it</a:t>
            </a:r>
            <a:r>
              <a:rPr lang="sk-SK" dirty="0"/>
              <a:t>?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F76876-1E93-4E54-9F96-9265BDBA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0" y="1011115"/>
            <a:ext cx="5028513" cy="4677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87CB5-DC34-4947-9369-0BDD662C1BB1}"/>
              </a:ext>
            </a:extLst>
          </p:cNvPr>
          <p:cNvSpPr txBox="1"/>
          <p:nvPr/>
        </p:nvSpPr>
        <p:spPr>
          <a:xfrm>
            <a:off x="740917" y="2034073"/>
            <a:ext cx="535508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Synchronizácia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Backup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Prispievanie do </a:t>
            </a:r>
            <a:r>
              <a:rPr lang="sk-SK" sz="2400" dirty="0" err="1"/>
              <a:t>Open-Source</a:t>
            </a:r>
            <a:r>
              <a:rPr lang="sk-SK" sz="2400" dirty="0"/>
              <a:t> projektov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Povinné používanie v zamestnaní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475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Funkcie gitu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zdieľanie kódu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nezávislá práca na nezávislých častiach kódu, efektivita, flexibilita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porovnanie zmien v kóde</a:t>
            </a:r>
          </a:p>
          <a:p>
            <a:r>
              <a:rPr lang="sk-SK" sz="2400" dirty="0">
                <a:solidFill>
                  <a:srgbClr val="000000"/>
                </a:solidFill>
              </a:rPr>
              <a:t>jednoduchý návrat k určitej verzii</a:t>
            </a:r>
          </a:p>
          <a:p>
            <a:r>
              <a:rPr lang="sk-SK" sz="2400" dirty="0">
                <a:solidFill>
                  <a:srgbClr val="000000"/>
                </a:solidFill>
              </a:rPr>
              <a:t>backup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autorstvo zmien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</vt:lpstr>
      <vt:lpstr>Čo je to verziovanie?</vt:lpstr>
      <vt:lpstr>Popularita Gitu</vt:lpstr>
      <vt:lpstr>Git vs  GitKraken, GitHub</vt:lpstr>
      <vt:lpstr>Na čo Git?</vt:lpstr>
      <vt:lpstr>Aktivita #1 Git Clone</vt:lpstr>
      <vt:lpstr>Aktivita #2 Git Add, Commit</vt:lpstr>
      <vt:lpstr>Aktivita #3 Git Konflikt</vt:lpstr>
      <vt:lpstr>Funkcie gitu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11</cp:revision>
  <dcterms:created xsi:type="dcterms:W3CDTF">2020-07-29T08:31:55Z</dcterms:created>
  <dcterms:modified xsi:type="dcterms:W3CDTF">2020-07-29T10:05:51Z</dcterms:modified>
</cp:coreProperties>
</file>