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15/02/2021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798"/>
          </a:xfrm>
        </p:spPr>
        <p:txBody>
          <a:bodyPr/>
          <a:lstStyle/>
          <a:p>
            <a:r>
              <a:rPr lang="en-GB" dirty="0" err="1"/>
              <a:t>Aktivita</a:t>
            </a:r>
            <a:r>
              <a:rPr lang="en-GB" dirty="0"/>
              <a:t> #3</a:t>
            </a:r>
            <a:br>
              <a:rPr lang="en-GB" dirty="0"/>
            </a:br>
            <a:r>
              <a:rPr lang="en-GB" dirty="0"/>
              <a:t>Git </a:t>
            </a:r>
            <a:r>
              <a:rPr lang="sk-SK" dirty="0"/>
              <a:t>Konflikt</a:t>
            </a:r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8" y="2220598"/>
            <a:ext cx="5940132" cy="2416801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2DBE3-5A39-411F-8A14-EDB1FA95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10" y="2545224"/>
            <a:ext cx="4940605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Zhrnutie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 err="1">
                <a:solidFill>
                  <a:srgbClr val="000000"/>
                </a:solidFill>
              </a:rPr>
              <a:t>Vzialené</a:t>
            </a:r>
            <a:r>
              <a:rPr lang="sk-SK" sz="2400" dirty="0">
                <a:solidFill>
                  <a:srgbClr val="000000"/>
                </a:solidFill>
              </a:rPr>
              <a:t> </a:t>
            </a:r>
            <a:r>
              <a:rPr lang="sk-SK" sz="2400" dirty="0" err="1">
                <a:solidFill>
                  <a:srgbClr val="000000"/>
                </a:solidFill>
              </a:rPr>
              <a:t>vs</a:t>
            </a:r>
            <a:r>
              <a:rPr lang="sk-SK" sz="2400" dirty="0">
                <a:solidFill>
                  <a:srgbClr val="000000"/>
                </a:solidFill>
              </a:rPr>
              <a:t> lokálne úložisko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robiť pridať zmeny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Ako riešiť konflikty </a:t>
            </a:r>
          </a:p>
          <a:p>
            <a:endParaRPr 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71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Aktivita #3 Git Konflikt</vt:lpstr>
      <vt:lpstr>Zhrnutie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KRISTIEN Martin</cp:lastModifiedBy>
  <cp:revision>27</cp:revision>
  <dcterms:created xsi:type="dcterms:W3CDTF">2020-07-29T08:31:55Z</dcterms:created>
  <dcterms:modified xsi:type="dcterms:W3CDTF">2021-02-15T16:19:08Z</dcterms:modified>
</cp:coreProperties>
</file>